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4" r:id="rId5"/>
    <p:sldMasterId id="2147483716" r:id="rId6"/>
    <p:sldMasterId id="2147483736" r:id="rId7"/>
    <p:sldMasterId id="2147483745" r:id="rId8"/>
    <p:sldMasterId id="2147483754" r:id="rId9"/>
    <p:sldMasterId id="2147483763" r:id="rId10"/>
    <p:sldMasterId id="2147483773" r:id="rId11"/>
    <p:sldMasterId id="2147483798" r:id="rId12"/>
    <p:sldMasterId id="2147483816" r:id="rId13"/>
  </p:sldMasterIdLst>
  <p:notesMasterIdLst>
    <p:notesMasterId r:id="rId53"/>
  </p:notesMasterIdLst>
  <p:sldIdLst>
    <p:sldId id="256" r:id="rId14"/>
    <p:sldId id="257" r:id="rId15"/>
    <p:sldId id="2147481393" r:id="rId16"/>
    <p:sldId id="2147481394" r:id="rId17"/>
    <p:sldId id="2147481400" r:id="rId18"/>
    <p:sldId id="2147481428" r:id="rId19"/>
    <p:sldId id="2147481429" r:id="rId20"/>
    <p:sldId id="2147481405" r:id="rId21"/>
    <p:sldId id="2147481413" r:id="rId22"/>
    <p:sldId id="2147481397" r:id="rId23"/>
    <p:sldId id="2147481412" r:id="rId24"/>
    <p:sldId id="2147481416" r:id="rId25"/>
    <p:sldId id="1249" r:id="rId26"/>
    <p:sldId id="1261" r:id="rId27"/>
    <p:sldId id="1232" r:id="rId28"/>
    <p:sldId id="1198" r:id="rId29"/>
    <p:sldId id="2147481427" r:id="rId30"/>
    <p:sldId id="260" r:id="rId31"/>
    <p:sldId id="2142534396" r:id="rId32"/>
    <p:sldId id="2147481415" r:id="rId33"/>
    <p:sldId id="276" r:id="rId34"/>
    <p:sldId id="2147481406" r:id="rId35"/>
    <p:sldId id="2147481414" r:id="rId36"/>
    <p:sldId id="2147481420" r:id="rId37"/>
    <p:sldId id="2147481430" r:id="rId38"/>
    <p:sldId id="2147481426" r:id="rId39"/>
    <p:sldId id="2147481421" r:id="rId40"/>
    <p:sldId id="2147481423" r:id="rId41"/>
    <p:sldId id="2147481424" r:id="rId42"/>
    <p:sldId id="292" r:id="rId43"/>
    <p:sldId id="4503" r:id="rId44"/>
    <p:sldId id="4502" r:id="rId45"/>
    <p:sldId id="2147481422" r:id="rId46"/>
    <p:sldId id="2147481417" r:id="rId47"/>
    <p:sldId id="2147481418" r:id="rId48"/>
    <p:sldId id="2147481431" r:id="rId49"/>
    <p:sldId id="2147481411" r:id="rId50"/>
    <p:sldId id="2147481432" r:id="rId51"/>
    <p:sldId id="259" r:id="rId5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4" roundtripDataSignature="AMtx7mjHMrZ/J/sQGH91IY68WYJUIYiG7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78"/>
    <a:srgbClr val="CAFA96"/>
    <a:srgbClr val="12314E"/>
    <a:srgbClr val="407B85"/>
    <a:srgbClr val="E7B21A"/>
    <a:srgbClr val="4F6228"/>
    <a:srgbClr val="D6B01A"/>
    <a:srgbClr val="E7B11B"/>
    <a:srgbClr val="E7941A"/>
    <a:srgbClr val="E79E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02"/>
    <p:restoredTop sz="96301"/>
  </p:normalViewPr>
  <p:slideViewPr>
    <p:cSldViewPr snapToGrid="0">
      <p:cViewPr varScale="1">
        <p:scale>
          <a:sx n="107" d="100"/>
          <a:sy n="107" d="100"/>
        </p:scale>
        <p:origin x="192" y="40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84" Type="http://customschemas.google.com/relationships/presentationmetadata" Target="meta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notesMaster" Target="notesMasters/notesMaster1.xml"/><Relationship Id="rId87"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8" Type="http://schemas.openxmlformats.org/officeDocument/2006/relationships/slideMaster" Target="slideMasters/slideMaster5.xml"/><Relationship Id="rId51" Type="http://schemas.openxmlformats.org/officeDocument/2006/relationships/slide" Target="slides/slide38.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0" Type="http://schemas.openxmlformats.org/officeDocument/2006/relationships/slide" Target="slides/slide7.xml"/><Relationship Id="rId41" Type="http://schemas.openxmlformats.org/officeDocument/2006/relationships/slide" Target="slides/slide28.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228B71-77D4-DD42-BF4E-FB1BE31A6E24}" type="doc">
      <dgm:prSet loTypeId="urn:microsoft.com/office/officeart/2008/layout/VerticalCurvedList" loCatId="" qsTypeId="urn:microsoft.com/office/officeart/2005/8/quickstyle/simple1#1" qsCatId="simple" csTypeId="urn:microsoft.com/office/officeart/2005/8/colors/colorful3#1" csCatId="colorful" phldr="1"/>
      <dgm:spPr/>
      <dgm:t>
        <a:bodyPr/>
        <a:lstStyle/>
        <a:p>
          <a:endParaRPr lang="en-US"/>
        </a:p>
      </dgm:t>
    </dgm:pt>
    <dgm:pt modelId="{9B51E5E0-40EF-1341-B4B8-1297EFF36B63}">
      <dgm:prSet phldrT="[Text]" custT="1"/>
      <dgm:spPr/>
      <dgm:t>
        <a:bodyPr/>
        <a:lstStyle/>
        <a:p>
          <a:r>
            <a:rPr lang="en-US" sz="2000" b="1" dirty="0"/>
            <a:t>Custom codes</a:t>
          </a:r>
          <a:r>
            <a:rPr lang="en-US" sz="2000" dirty="0"/>
            <a:t>:  capability embedded in individual application teams</a:t>
          </a:r>
        </a:p>
      </dgm:t>
    </dgm:pt>
    <dgm:pt modelId="{FB12D00D-929E-8F41-B9E3-421F795C9000}" type="parTrans" cxnId="{C2DA7B06-B194-2948-A4EB-A39141C5237C}">
      <dgm:prSet/>
      <dgm:spPr/>
      <dgm:t>
        <a:bodyPr/>
        <a:lstStyle/>
        <a:p>
          <a:endParaRPr lang="en-US" sz="2200"/>
        </a:p>
      </dgm:t>
    </dgm:pt>
    <dgm:pt modelId="{14741A2F-5C13-6043-8002-FEF4CEBE4DB0}" type="sibTrans" cxnId="{C2DA7B06-B194-2948-A4EB-A39141C5237C}">
      <dgm:prSet/>
      <dgm:spPr/>
      <dgm:t>
        <a:bodyPr/>
        <a:lstStyle/>
        <a:p>
          <a:endParaRPr lang="en-US" sz="2200"/>
        </a:p>
      </dgm:t>
    </dgm:pt>
    <dgm:pt modelId="{3619B0F2-5159-2245-AF85-AA415C1D269F}">
      <dgm:prSet phldrT="[Text]" custT="1"/>
      <dgm:spPr/>
      <dgm:t>
        <a:bodyPr/>
        <a:lstStyle/>
        <a:p>
          <a:r>
            <a:rPr lang="en-US" sz="2000" b="1" dirty="0"/>
            <a:t>Separate disciplines</a:t>
          </a:r>
          <a:r>
            <a:rPr lang="en-US" sz="2000" dirty="0"/>
            <a:t>: math, CS, and domain science often advanced on different tracks</a:t>
          </a:r>
        </a:p>
      </dgm:t>
    </dgm:pt>
    <dgm:pt modelId="{D4C7CF33-F66D-C946-BB4A-08EF38D9ED65}" type="parTrans" cxnId="{B410E02E-3F28-0543-AAE7-4B8D25C65768}">
      <dgm:prSet/>
      <dgm:spPr/>
      <dgm:t>
        <a:bodyPr/>
        <a:lstStyle/>
        <a:p>
          <a:endParaRPr lang="en-US" sz="2200"/>
        </a:p>
      </dgm:t>
    </dgm:pt>
    <dgm:pt modelId="{724DD484-7664-5249-A05A-FFD00A1D5C73}" type="sibTrans" cxnId="{B410E02E-3F28-0543-AAE7-4B8D25C65768}">
      <dgm:prSet/>
      <dgm:spPr/>
      <dgm:t>
        <a:bodyPr/>
        <a:lstStyle/>
        <a:p>
          <a:endParaRPr lang="en-US" sz="2200"/>
        </a:p>
      </dgm:t>
    </dgm:pt>
    <dgm:pt modelId="{6EF84929-6C91-FC4E-8E72-B69F43069976}">
      <dgm:prSet phldrT="[Text]" custT="1"/>
      <dgm:spPr/>
      <dgm:t>
        <a:bodyPr/>
        <a:lstStyle/>
        <a:p>
          <a:r>
            <a:rPr lang="en-US" sz="2000" b="1" dirty="0"/>
            <a:t>Repeated rewrites</a:t>
          </a:r>
          <a:r>
            <a:rPr lang="en-US" sz="2000" dirty="0"/>
            <a:t>: architectural shift created significant portability pain</a:t>
          </a:r>
        </a:p>
      </dgm:t>
    </dgm:pt>
    <dgm:pt modelId="{C7B6CF0D-5CEA-6B44-AD41-2BD213FC8F4A}" type="parTrans" cxnId="{7CA3E3AD-BBB5-054C-A39D-3E86097A2D58}">
      <dgm:prSet/>
      <dgm:spPr/>
      <dgm:t>
        <a:bodyPr/>
        <a:lstStyle/>
        <a:p>
          <a:endParaRPr lang="en-US" sz="2200"/>
        </a:p>
      </dgm:t>
    </dgm:pt>
    <dgm:pt modelId="{579AFC78-308E-334F-AF18-EA1257A052E7}" type="sibTrans" cxnId="{7CA3E3AD-BBB5-054C-A39D-3E86097A2D58}">
      <dgm:prSet/>
      <dgm:spPr/>
      <dgm:t>
        <a:bodyPr/>
        <a:lstStyle/>
        <a:p>
          <a:endParaRPr lang="en-US" sz="2200"/>
        </a:p>
      </dgm:t>
    </dgm:pt>
    <dgm:pt modelId="{1F361F92-9749-AE42-A6C1-0D538529037A}">
      <dgm:prSet phldrT="[Text]" custT="1"/>
      <dgm:spPr/>
      <dgm:t>
        <a:bodyPr/>
        <a:lstStyle/>
        <a:p>
          <a:r>
            <a:rPr lang="en-US" sz="2000" b="1" dirty="0"/>
            <a:t>Analysis methods lagged</a:t>
          </a:r>
          <a:r>
            <a:rPr lang="en-US" sz="2000" dirty="0"/>
            <a:t>: I/O, visualization and analysis often lagged behind simulation scale</a:t>
          </a:r>
        </a:p>
      </dgm:t>
    </dgm:pt>
    <dgm:pt modelId="{A10B54FE-BCD1-D146-82A1-987C2269F900}" type="parTrans" cxnId="{1799AD6D-1C6C-7F45-BE8F-025DB696019D}">
      <dgm:prSet/>
      <dgm:spPr/>
      <dgm:t>
        <a:bodyPr/>
        <a:lstStyle/>
        <a:p>
          <a:endParaRPr lang="en-US" sz="2200"/>
        </a:p>
      </dgm:t>
    </dgm:pt>
    <dgm:pt modelId="{862E8319-2D00-A043-B800-1D024BC83070}" type="sibTrans" cxnId="{1799AD6D-1C6C-7F45-BE8F-025DB696019D}">
      <dgm:prSet/>
      <dgm:spPr/>
      <dgm:t>
        <a:bodyPr/>
        <a:lstStyle/>
        <a:p>
          <a:endParaRPr lang="en-US" sz="2200"/>
        </a:p>
      </dgm:t>
    </dgm:pt>
    <dgm:pt modelId="{12715D6F-8D67-2340-A76E-616D56FD98C1}">
      <dgm:prSet phldrT="[Text]" custT="1"/>
      <dgm:spPr>
        <a:solidFill>
          <a:schemeClr val="accent4">
            <a:lumMod val="75000"/>
          </a:schemeClr>
        </a:solidFill>
      </dgm:spPr>
      <dgm:t>
        <a:bodyPr/>
        <a:lstStyle/>
        <a:p>
          <a:r>
            <a:rPr lang="en-US" sz="2000" b="1" dirty="0"/>
            <a:t>Limited reuse</a:t>
          </a:r>
          <a:r>
            <a:rPr lang="en-US" sz="2000" dirty="0"/>
            <a:t>: many teams solved similar problems independently</a:t>
          </a:r>
        </a:p>
      </dgm:t>
    </dgm:pt>
    <dgm:pt modelId="{45B34306-7094-9048-ABA8-0CE2CE97ABC4}" type="parTrans" cxnId="{7F28A4C4-2C18-0646-B5AF-1F6CA94B3358}">
      <dgm:prSet/>
      <dgm:spPr/>
      <dgm:t>
        <a:bodyPr/>
        <a:lstStyle/>
        <a:p>
          <a:endParaRPr lang="en-US" sz="2200"/>
        </a:p>
      </dgm:t>
    </dgm:pt>
    <dgm:pt modelId="{FE9A0416-3E4C-724E-84F8-BD1D722B76F4}" type="sibTrans" cxnId="{7F28A4C4-2C18-0646-B5AF-1F6CA94B3358}">
      <dgm:prSet/>
      <dgm:spPr/>
      <dgm:t>
        <a:bodyPr/>
        <a:lstStyle/>
        <a:p>
          <a:endParaRPr lang="en-US" sz="2200"/>
        </a:p>
      </dgm:t>
    </dgm:pt>
    <dgm:pt modelId="{074F6F52-2993-804E-86F3-D535DC53B2D2}" type="pres">
      <dgm:prSet presAssocID="{BC228B71-77D4-DD42-BF4E-FB1BE31A6E24}" presName="Name0" presStyleCnt="0">
        <dgm:presLayoutVars>
          <dgm:chMax val="7"/>
          <dgm:chPref val="7"/>
          <dgm:dir/>
        </dgm:presLayoutVars>
      </dgm:prSet>
      <dgm:spPr/>
    </dgm:pt>
    <dgm:pt modelId="{E371A06A-74EC-8646-86DA-28D5F1E1A302}" type="pres">
      <dgm:prSet presAssocID="{BC228B71-77D4-DD42-BF4E-FB1BE31A6E24}" presName="Name1" presStyleCnt="0"/>
      <dgm:spPr/>
    </dgm:pt>
    <dgm:pt modelId="{016E10D9-B772-9A44-836D-838392455B6E}" type="pres">
      <dgm:prSet presAssocID="{BC228B71-77D4-DD42-BF4E-FB1BE31A6E24}" presName="cycle" presStyleCnt="0"/>
      <dgm:spPr/>
    </dgm:pt>
    <dgm:pt modelId="{9E1848F7-C897-5143-92EF-9E793846BE2A}" type="pres">
      <dgm:prSet presAssocID="{BC228B71-77D4-DD42-BF4E-FB1BE31A6E24}" presName="srcNode" presStyleLbl="node1" presStyleIdx="0" presStyleCnt="5"/>
      <dgm:spPr/>
    </dgm:pt>
    <dgm:pt modelId="{BA9C704D-F307-A647-8E56-7B500FD98403}" type="pres">
      <dgm:prSet presAssocID="{BC228B71-77D4-DD42-BF4E-FB1BE31A6E24}" presName="conn" presStyleLbl="parChTrans1D2" presStyleIdx="0" presStyleCnt="1" custLinFactNeighborX="-245" custLinFactNeighborY="392"/>
      <dgm:spPr/>
    </dgm:pt>
    <dgm:pt modelId="{059988CE-207A-9547-88DD-2E66E82C10FC}" type="pres">
      <dgm:prSet presAssocID="{BC228B71-77D4-DD42-BF4E-FB1BE31A6E24}" presName="extraNode" presStyleLbl="node1" presStyleIdx="0" presStyleCnt="5"/>
      <dgm:spPr/>
    </dgm:pt>
    <dgm:pt modelId="{2EBB803E-E0E9-454B-8940-70DB53D73D5B}" type="pres">
      <dgm:prSet presAssocID="{BC228B71-77D4-DD42-BF4E-FB1BE31A6E24}" presName="dstNode" presStyleLbl="node1" presStyleIdx="0" presStyleCnt="5"/>
      <dgm:spPr/>
    </dgm:pt>
    <dgm:pt modelId="{C0F47A3D-EE9E-CA44-B5D6-45D14BEBDBEB}" type="pres">
      <dgm:prSet presAssocID="{9B51E5E0-40EF-1341-B4B8-1297EFF36B63}" presName="text_1" presStyleLbl="node1" presStyleIdx="0" presStyleCnt="5">
        <dgm:presLayoutVars>
          <dgm:bulletEnabled val="1"/>
        </dgm:presLayoutVars>
      </dgm:prSet>
      <dgm:spPr/>
    </dgm:pt>
    <dgm:pt modelId="{56B65331-597F-5A43-9871-8B38F7AF3E6F}" type="pres">
      <dgm:prSet presAssocID="{9B51E5E0-40EF-1341-B4B8-1297EFF36B63}" presName="accent_1" presStyleCnt="0"/>
      <dgm:spPr/>
    </dgm:pt>
    <dgm:pt modelId="{A7C93A5A-96FA-994B-AF7E-5F107644102D}" type="pres">
      <dgm:prSet presAssocID="{9B51E5E0-40EF-1341-B4B8-1297EFF36B63}" presName="accentRepeatNode" presStyleLbl="solidFgAcc1" presStyleIdx="0" presStyleCnt="5"/>
      <dgm:spPr/>
    </dgm:pt>
    <dgm:pt modelId="{87083C31-4F3E-C74B-AFD7-D41D7BDFFBC3}" type="pres">
      <dgm:prSet presAssocID="{3619B0F2-5159-2245-AF85-AA415C1D269F}" presName="text_2" presStyleLbl="node1" presStyleIdx="1" presStyleCnt="5">
        <dgm:presLayoutVars>
          <dgm:bulletEnabled val="1"/>
        </dgm:presLayoutVars>
      </dgm:prSet>
      <dgm:spPr/>
    </dgm:pt>
    <dgm:pt modelId="{160DDA5D-3E3D-5E43-A052-E7C4F2BF1A4B}" type="pres">
      <dgm:prSet presAssocID="{3619B0F2-5159-2245-AF85-AA415C1D269F}" presName="accent_2" presStyleCnt="0"/>
      <dgm:spPr/>
    </dgm:pt>
    <dgm:pt modelId="{86AEAA7A-4365-C94B-B364-6E034147EF78}" type="pres">
      <dgm:prSet presAssocID="{3619B0F2-5159-2245-AF85-AA415C1D269F}" presName="accentRepeatNode" presStyleLbl="solidFgAcc1" presStyleIdx="1" presStyleCnt="5"/>
      <dgm:spPr/>
    </dgm:pt>
    <dgm:pt modelId="{4ACC3C60-2CC4-FF45-9ABB-8100F73B800A}" type="pres">
      <dgm:prSet presAssocID="{6EF84929-6C91-FC4E-8E72-B69F43069976}" presName="text_3" presStyleLbl="node1" presStyleIdx="2" presStyleCnt="5">
        <dgm:presLayoutVars>
          <dgm:bulletEnabled val="1"/>
        </dgm:presLayoutVars>
      </dgm:prSet>
      <dgm:spPr/>
    </dgm:pt>
    <dgm:pt modelId="{EFF15093-4B29-4040-850F-29D1BF4BECF8}" type="pres">
      <dgm:prSet presAssocID="{6EF84929-6C91-FC4E-8E72-B69F43069976}" presName="accent_3" presStyleCnt="0"/>
      <dgm:spPr/>
    </dgm:pt>
    <dgm:pt modelId="{554CB3AB-23AA-E141-9330-377DB1C05E7B}" type="pres">
      <dgm:prSet presAssocID="{6EF84929-6C91-FC4E-8E72-B69F43069976}" presName="accentRepeatNode" presStyleLbl="solidFgAcc1" presStyleIdx="2" presStyleCnt="5"/>
      <dgm:spPr/>
    </dgm:pt>
    <dgm:pt modelId="{6F5AA945-9909-B742-A4C9-68845098A5EC}" type="pres">
      <dgm:prSet presAssocID="{1F361F92-9749-AE42-A6C1-0D538529037A}" presName="text_4" presStyleLbl="node1" presStyleIdx="3" presStyleCnt="5">
        <dgm:presLayoutVars>
          <dgm:bulletEnabled val="1"/>
        </dgm:presLayoutVars>
      </dgm:prSet>
      <dgm:spPr/>
    </dgm:pt>
    <dgm:pt modelId="{1CC0E8D8-C7C6-4145-A1B6-2E51BDA89B2E}" type="pres">
      <dgm:prSet presAssocID="{1F361F92-9749-AE42-A6C1-0D538529037A}" presName="accent_4" presStyleCnt="0"/>
      <dgm:spPr/>
    </dgm:pt>
    <dgm:pt modelId="{5AC01227-2D3C-044C-B3FA-0CC2DC9C5CB2}" type="pres">
      <dgm:prSet presAssocID="{1F361F92-9749-AE42-A6C1-0D538529037A}" presName="accentRepeatNode" presStyleLbl="solidFgAcc1" presStyleIdx="3" presStyleCnt="5"/>
      <dgm:spPr/>
    </dgm:pt>
    <dgm:pt modelId="{CAC649CC-128B-9A4D-8B6B-269D179B703A}" type="pres">
      <dgm:prSet presAssocID="{12715D6F-8D67-2340-A76E-616D56FD98C1}" presName="text_5" presStyleLbl="node1" presStyleIdx="4" presStyleCnt="5">
        <dgm:presLayoutVars>
          <dgm:bulletEnabled val="1"/>
        </dgm:presLayoutVars>
      </dgm:prSet>
      <dgm:spPr/>
    </dgm:pt>
    <dgm:pt modelId="{FCBC01FB-6100-634C-B6BC-9FF41C2C2896}" type="pres">
      <dgm:prSet presAssocID="{12715D6F-8D67-2340-A76E-616D56FD98C1}" presName="accent_5" presStyleCnt="0"/>
      <dgm:spPr/>
    </dgm:pt>
    <dgm:pt modelId="{586524A2-B363-5D4B-9F23-E03DD30231A0}" type="pres">
      <dgm:prSet presAssocID="{12715D6F-8D67-2340-A76E-616D56FD98C1}" presName="accentRepeatNode" presStyleLbl="solidFgAcc1" presStyleIdx="4" presStyleCnt="5"/>
      <dgm:spPr/>
    </dgm:pt>
  </dgm:ptLst>
  <dgm:cxnLst>
    <dgm:cxn modelId="{C2DA7B06-B194-2948-A4EB-A39141C5237C}" srcId="{BC228B71-77D4-DD42-BF4E-FB1BE31A6E24}" destId="{9B51E5E0-40EF-1341-B4B8-1297EFF36B63}" srcOrd="0" destOrd="0" parTransId="{FB12D00D-929E-8F41-B9E3-421F795C9000}" sibTransId="{14741A2F-5C13-6043-8002-FEF4CEBE4DB0}"/>
    <dgm:cxn modelId="{E4D98014-F60A-BD43-8CEF-0C77EADF9B3B}" type="presOf" srcId="{14741A2F-5C13-6043-8002-FEF4CEBE4DB0}" destId="{BA9C704D-F307-A647-8E56-7B500FD98403}" srcOrd="0" destOrd="0" presId="urn:microsoft.com/office/officeart/2008/layout/VerticalCurvedList"/>
    <dgm:cxn modelId="{B410E02E-3F28-0543-AAE7-4B8D25C65768}" srcId="{BC228B71-77D4-DD42-BF4E-FB1BE31A6E24}" destId="{3619B0F2-5159-2245-AF85-AA415C1D269F}" srcOrd="1" destOrd="0" parTransId="{D4C7CF33-F66D-C946-BB4A-08EF38D9ED65}" sibTransId="{724DD484-7664-5249-A05A-FFD00A1D5C73}"/>
    <dgm:cxn modelId="{75C4906D-8152-8E4D-9B3E-875F9EAFEB31}" type="presOf" srcId="{6EF84929-6C91-FC4E-8E72-B69F43069976}" destId="{4ACC3C60-2CC4-FF45-9ABB-8100F73B800A}" srcOrd="0" destOrd="0" presId="urn:microsoft.com/office/officeart/2008/layout/VerticalCurvedList"/>
    <dgm:cxn modelId="{1799AD6D-1C6C-7F45-BE8F-025DB696019D}" srcId="{BC228B71-77D4-DD42-BF4E-FB1BE31A6E24}" destId="{1F361F92-9749-AE42-A6C1-0D538529037A}" srcOrd="3" destOrd="0" parTransId="{A10B54FE-BCD1-D146-82A1-987C2269F900}" sibTransId="{862E8319-2D00-A043-B800-1D024BC83070}"/>
    <dgm:cxn modelId="{4CF6A174-42A8-ED4A-9BC7-734FC4EFB8C1}" type="presOf" srcId="{9B51E5E0-40EF-1341-B4B8-1297EFF36B63}" destId="{C0F47A3D-EE9E-CA44-B5D6-45D14BEBDBEB}" srcOrd="0" destOrd="0" presId="urn:microsoft.com/office/officeart/2008/layout/VerticalCurvedList"/>
    <dgm:cxn modelId="{D9CF3185-2CC1-254B-9360-15A8460D277F}" type="presOf" srcId="{3619B0F2-5159-2245-AF85-AA415C1D269F}" destId="{87083C31-4F3E-C74B-AFD7-D41D7BDFFBC3}" srcOrd="0" destOrd="0" presId="urn:microsoft.com/office/officeart/2008/layout/VerticalCurvedList"/>
    <dgm:cxn modelId="{9CDCA3A9-781E-EF41-B668-E84725F8C1F4}" type="presOf" srcId="{12715D6F-8D67-2340-A76E-616D56FD98C1}" destId="{CAC649CC-128B-9A4D-8B6B-269D179B703A}" srcOrd="0" destOrd="0" presId="urn:microsoft.com/office/officeart/2008/layout/VerticalCurvedList"/>
    <dgm:cxn modelId="{7CA3E3AD-BBB5-054C-A39D-3E86097A2D58}" srcId="{BC228B71-77D4-DD42-BF4E-FB1BE31A6E24}" destId="{6EF84929-6C91-FC4E-8E72-B69F43069976}" srcOrd="2" destOrd="0" parTransId="{C7B6CF0D-5CEA-6B44-AD41-2BD213FC8F4A}" sibTransId="{579AFC78-308E-334F-AF18-EA1257A052E7}"/>
    <dgm:cxn modelId="{BBEA4DB7-8AC7-8844-A388-556FB8A9F725}" type="presOf" srcId="{1F361F92-9749-AE42-A6C1-0D538529037A}" destId="{6F5AA945-9909-B742-A4C9-68845098A5EC}" srcOrd="0" destOrd="0" presId="urn:microsoft.com/office/officeart/2008/layout/VerticalCurvedList"/>
    <dgm:cxn modelId="{7F28A4C4-2C18-0646-B5AF-1F6CA94B3358}" srcId="{BC228B71-77D4-DD42-BF4E-FB1BE31A6E24}" destId="{12715D6F-8D67-2340-A76E-616D56FD98C1}" srcOrd="4" destOrd="0" parTransId="{45B34306-7094-9048-ABA8-0CE2CE97ABC4}" sibTransId="{FE9A0416-3E4C-724E-84F8-BD1D722B76F4}"/>
    <dgm:cxn modelId="{178E47CB-091A-EB4B-9CDE-0486883976B4}" type="presOf" srcId="{BC228B71-77D4-DD42-BF4E-FB1BE31A6E24}" destId="{074F6F52-2993-804E-86F3-D535DC53B2D2}" srcOrd="0" destOrd="0" presId="urn:microsoft.com/office/officeart/2008/layout/VerticalCurvedList"/>
    <dgm:cxn modelId="{54479F99-08FC-BA49-AF12-C2C8BEFB2920}" type="presParOf" srcId="{074F6F52-2993-804E-86F3-D535DC53B2D2}" destId="{E371A06A-74EC-8646-86DA-28D5F1E1A302}" srcOrd="0" destOrd="0" presId="urn:microsoft.com/office/officeart/2008/layout/VerticalCurvedList"/>
    <dgm:cxn modelId="{EEE693D0-CD7B-224A-9B8E-ABB13B29025F}" type="presParOf" srcId="{E371A06A-74EC-8646-86DA-28D5F1E1A302}" destId="{016E10D9-B772-9A44-836D-838392455B6E}" srcOrd="0" destOrd="0" presId="urn:microsoft.com/office/officeart/2008/layout/VerticalCurvedList"/>
    <dgm:cxn modelId="{3BBD1560-1D66-7C49-BDE2-671535FEFB3A}" type="presParOf" srcId="{016E10D9-B772-9A44-836D-838392455B6E}" destId="{9E1848F7-C897-5143-92EF-9E793846BE2A}" srcOrd="0" destOrd="0" presId="urn:microsoft.com/office/officeart/2008/layout/VerticalCurvedList"/>
    <dgm:cxn modelId="{38E43CC8-6510-F74F-8AB1-F26344DF6EBE}" type="presParOf" srcId="{016E10D9-B772-9A44-836D-838392455B6E}" destId="{BA9C704D-F307-A647-8E56-7B500FD98403}" srcOrd="1" destOrd="0" presId="urn:microsoft.com/office/officeart/2008/layout/VerticalCurvedList"/>
    <dgm:cxn modelId="{9DAFB886-A62C-194B-9DDC-FD2C27CF8926}" type="presParOf" srcId="{016E10D9-B772-9A44-836D-838392455B6E}" destId="{059988CE-207A-9547-88DD-2E66E82C10FC}" srcOrd="2" destOrd="0" presId="urn:microsoft.com/office/officeart/2008/layout/VerticalCurvedList"/>
    <dgm:cxn modelId="{1C63C4E7-CADE-A547-B1D0-D4991F1DA99A}" type="presParOf" srcId="{016E10D9-B772-9A44-836D-838392455B6E}" destId="{2EBB803E-E0E9-454B-8940-70DB53D73D5B}" srcOrd="3" destOrd="0" presId="urn:microsoft.com/office/officeart/2008/layout/VerticalCurvedList"/>
    <dgm:cxn modelId="{00A43DD1-9134-7242-B9D0-A21DF3555409}" type="presParOf" srcId="{E371A06A-74EC-8646-86DA-28D5F1E1A302}" destId="{C0F47A3D-EE9E-CA44-B5D6-45D14BEBDBEB}" srcOrd="1" destOrd="0" presId="urn:microsoft.com/office/officeart/2008/layout/VerticalCurvedList"/>
    <dgm:cxn modelId="{727BD725-7618-6A45-96CA-2C0ADE3B10FA}" type="presParOf" srcId="{E371A06A-74EC-8646-86DA-28D5F1E1A302}" destId="{56B65331-597F-5A43-9871-8B38F7AF3E6F}" srcOrd="2" destOrd="0" presId="urn:microsoft.com/office/officeart/2008/layout/VerticalCurvedList"/>
    <dgm:cxn modelId="{2B0426D8-7754-8C42-8352-1E98BAC67BB6}" type="presParOf" srcId="{56B65331-597F-5A43-9871-8B38F7AF3E6F}" destId="{A7C93A5A-96FA-994B-AF7E-5F107644102D}" srcOrd="0" destOrd="0" presId="urn:microsoft.com/office/officeart/2008/layout/VerticalCurvedList"/>
    <dgm:cxn modelId="{3CEE3350-4CBC-284D-83EA-FB462F44C6DD}" type="presParOf" srcId="{E371A06A-74EC-8646-86DA-28D5F1E1A302}" destId="{87083C31-4F3E-C74B-AFD7-D41D7BDFFBC3}" srcOrd="3" destOrd="0" presId="urn:microsoft.com/office/officeart/2008/layout/VerticalCurvedList"/>
    <dgm:cxn modelId="{E311C96B-3F1A-5E4A-99BD-4A6FEA269B2E}" type="presParOf" srcId="{E371A06A-74EC-8646-86DA-28D5F1E1A302}" destId="{160DDA5D-3E3D-5E43-A052-E7C4F2BF1A4B}" srcOrd="4" destOrd="0" presId="urn:microsoft.com/office/officeart/2008/layout/VerticalCurvedList"/>
    <dgm:cxn modelId="{AE661A3C-C9F0-8B4F-8C47-89E0085FA882}" type="presParOf" srcId="{160DDA5D-3E3D-5E43-A052-E7C4F2BF1A4B}" destId="{86AEAA7A-4365-C94B-B364-6E034147EF78}" srcOrd="0" destOrd="0" presId="urn:microsoft.com/office/officeart/2008/layout/VerticalCurvedList"/>
    <dgm:cxn modelId="{7336278B-FD5F-2341-87FB-7EAFFE844EB2}" type="presParOf" srcId="{E371A06A-74EC-8646-86DA-28D5F1E1A302}" destId="{4ACC3C60-2CC4-FF45-9ABB-8100F73B800A}" srcOrd="5" destOrd="0" presId="urn:microsoft.com/office/officeart/2008/layout/VerticalCurvedList"/>
    <dgm:cxn modelId="{0B486FD9-AB9A-9F44-86BA-0E9D6528602B}" type="presParOf" srcId="{E371A06A-74EC-8646-86DA-28D5F1E1A302}" destId="{EFF15093-4B29-4040-850F-29D1BF4BECF8}" srcOrd="6" destOrd="0" presId="urn:microsoft.com/office/officeart/2008/layout/VerticalCurvedList"/>
    <dgm:cxn modelId="{0C063B69-0688-8746-9B03-8DE7034F879D}" type="presParOf" srcId="{EFF15093-4B29-4040-850F-29D1BF4BECF8}" destId="{554CB3AB-23AA-E141-9330-377DB1C05E7B}" srcOrd="0" destOrd="0" presId="urn:microsoft.com/office/officeart/2008/layout/VerticalCurvedList"/>
    <dgm:cxn modelId="{E78D5819-A429-9D44-BEF9-F6146235F37D}" type="presParOf" srcId="{E371A06A-74EC-8646-86DA-28D5F1E1A302}" destId="{6F5AA945-9909-B742-A4C9-68845098A5EC}" srcOrd="7" destOrd="0" presId="urn:microsoft.com/office/officeart/2008/layout/VerticalCurvedList"/>
    <dgm:cxn modelId="{571B57FC-43BE-E142-A14A-6E2864DB24C0}" type="presParOf" srcId="{E371A06A-74EC-8646-86DA-28D5F1E1A302}" destId="{1CC0E8D8-C7C6-4145-A1B6-2E51BDA89B2E}" srcOrd="8" destOrd="0" presId="urn:microsoft.com/office/officeart/2008/layout/VerticalCurvedList"/>
    <dgm:cxn modelId="{B7803957-814E-BE4A-89DB-6315992A4FE3}" type="presParOf" srcId="{1CC0E8D8-C7C6-4145-A1B6-2E51BDA89B2E}" destId="{5AC01227-2D3C-044C-B3FA-0CC2DC9C5CB2}" srcOrd="0" destOrd="0" presId="urn:microsoft.com/office/officeart/2008/layout/VerticalCurvedList"/>
    <dgm:cxn modelId="{0BC235BF-D771-564C-BC6F-F2A5BD7D9DFB}" type="presParOf" srcId="{E371A06A-74EC-8646-86DA-28D5F1E1A302}" destId="{CAC649CC-128B-9A4D-8B6B-269D179B703A}" srcOrd="9" destOrd="0" presId="urn:microsoft.com/office/officeart/2008/layout/VerticalCurvedList"/>
    <dgm:cxn modelId="{CD09341F-6851-DD42-83A7-F0B1833DB98D}" type="presParOf" srcId="{E371A06A-74EC-8646-86DA-28D5F1E1A302}" destId="{FCBC01FB-6100-634C-B6BC-9FF41C2C2896}" srcOrd="10" destOrd="0" presId="urn:microsoft.com/office/officeart/2008/layout/VerticalCurvedList"/>
    <dgm:cxn modelId="{D7584854-D6FA-EB42-A102-A1B08178062C}" type="presParOf" srcId="{FCBC01FB-6100-634C-B6BC-9FF41C2C2896}" destId="{586524A2-B363-5D4B-9F23-E03DD30231A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C704D-F307-A647-8E56-7B500FD98403}">
      <dsp:nvSpPr>
        <dsp:cNvPr id="0" name=""/>
        <dsp:cNvSpPr/>
      </dsp:nvSpPr>
      <dsp:spPr>
        <a:xfrm>
          <a:off x="-5708836" y="-847198"/>
          <a:ext cx="6796762" cy="6796762"/>
        </a:xfrm>
        <a:prstGeom prst="blockArc">
          <a:avLst>
            <a:gd name="adj1" fmla="val 18900000"/>
            <a:gd name="adj2" fmla="val 2700000"/>
            <a:gd name="adj3" fmla="val 318"/>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F47A3D-EE9E-CA44-B5D6-45D14BEBDBEB}">
      <dsp:nvSpPr>
        <dsp:cNvPr id="0" name=""/>
        <dsp:cNvSpPr/>
      </dsp:nvSpPr>
      <dsp:spPr>
        <a:xfrm>
          <a:off x="475565" y="315466"/>
          <a:ext cx="11473893" cy="63133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1124"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Custom codes</a:t>
          </a:r>
          <a:r>
            <a:rPr lang="en-US" sz="2000" kern="1200" dirty="0"/>
            <a:t>:  capability embedded in individual application teams</a:t>
          </a:r>
        </a:p>
      </dsp:txBody>
      <dsp:txXfrm>
        <a:off x="475565" y="315466"/>
        <a:ext cx="11473893" cy="631336"/>
      </dsp:txXfrm>
    </dsp:sp>
    <dsp:sp modelId="{A7C93A5A-96FA-994B-AF7E-5F107644102D}">
      <dsp:nvSpPr>
        <dsp:cNvPr id="0" name=""/>
        <dsp:cNvSpPr/>
      </dsp:nvSpPr>
      <dsp:spPr>
        <a:xfrm>
          <a:off x="80979" y="236549"/>
          <a:ext cx="789171" cy="78917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083C31-4F3E-C74B-AFD7-D41D7BDFFBC3}">
      <dsp:nvSpPr>
        <dsp:cNvPr id="0" name=""/>
        <dsp:cNvSpPr/>
      </dsp:nvSpPr>
      <dsp:spPr>
        <a:xfrm>
          <a:off x="927962" y="1262168"/>
          <a:ext cx="11021496" cy="631336"/>
        </a:xfrm>
        <a:prstGeom prst="rect">
          <a:avLst/>
        </a:prstGeom>
        <a:solidFill>
          <a:schemeClr val="accent3">
            <a:hueOff val="252671"/>
            <a:satOff val="-11896"/>
            <a:lumOff val="5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1124"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Separate disciplines</a:t>
          </a:r>
          <a:r>
            <a:rPr lang="en-US" sz="2000" kern="1200" dirty="0"/>
            <a:t>: math, CS, and domain science often advanced on different tracks</a:t>
          </a:r>
        </a:p>
      </dsp:txBody>
      <dsp:txXfrm>
        <a:off x="927962" y="1262168"/>
        <a:ext cx="11021496" cy="631336"/>
      </dsp:txXfrm>
    </dsp:sp>
    <dsp:sp modelId="{86AEAA7A-4365-C94B-B364-6E034147EF78}">
      <dsp:nvSpPr>
        <dsp:cNvPr id="0" name=""/>
        <dsp:cNvSpPr/>
      </dsp:nvSpPr>
      <dsp:spPr>
        <a:xfrm>
          <a:off x="533377" y="1183251"/>
          <a:ext cx="789171" cy="789171"/>
        </a:xfrm>
        <a:prstGeom prst="ellipse">
          <a:avLst/>
        </a:prstGeom>
        <a:solidFill>
          <a:schemeClr val="lt1">
            <a:hueOff val="0"/>
            <a:satOff val="0"/>
            <a:lumOff val="0"/>
            <a:alphaOff val="0"/>
          </a:schemeClr>
        </a:solidFill>
        <a:ln w="12700" cap="flat" cmpd="sng" algn="ctr">
          <a:solidFill>
            <a:schemeClr val="accent3">
              <a:hueOff val="252671"/>
              <a:satOff val="-11896"/>
              <a:lumOff val="500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CC3C60-2CC4-FF45-9ABB-8100F73B800A}">
      <dsp:nvSpPr>
        <dsp:cNvPr id="0" name=""/>
        <dsp:cNvSpPr/>
      </dsp:nvSpPr>
      <dsp:spPr>
        <a:xfrm>
          <a:off x="1066812" y="2208871"/>
          <a:ext cx="10882646" cy="631336"/>
        </a:xfrm>
        <a:prstGeom prst="rect">
          <a:avLst/>
        </a:prstGeom>
        <a:solidFill>
          <a:schemeClr val="accent3">
            <a:hueOff val="505342"/>
            <a:satOff val="-23793"/>
            <a:lumOff val="100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1124"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Repeated rewrites</a:t>
          </a:r>
          <a:r>
            <a:rPr lang="en-US" sz="2000" kern="1200" dirty="0"/>
            <a:t>: architectural shift created significant portability pain</a:t>
          </a:r>
        </a:p>
      </dsp:txBody>
      <dsp:txXfrm>
        <a:off x="1066812" y="2208871"/>
        <a:ext cx="10882646" cy="631336"/>
      </dsp:txXfrm>
    </dsp:sp>
    <dsp:sp modelId="{554CB3AB-23AA-E141-9330-377DB1C05E7B}">
      <dsp:nvSpPr>
        <dsp:cNvPr id="0" name=""/>
        <dsp:cNvSpPr/>
      </dsp:nvSpPr>
      <dsp:spPr>
        <a:xfrm>
          <a:off x="672227" y="2129953"/>
          <a:ext cx="789171" cy="789171"/>
        </a:xfrm>
        <a:prstGeom prst="ellipse">
          <a:avLst/>
        </a:prstGeom>
        <a:solidFill>
          <a:schemeClr val="lt1">
            <a:hueOff val="0"/>
            <a:satOff val="0"/>
            <a:lumOff val="0"/>
            <a:alphaOff val="0"/>
          </a:schemeClr>
        </a:solidFill>
        <a:ln w="12700" cap="flat" cmpd="sng" algn="ctr">
          <a:solidFill>
            <a:schemeClr val="accent3">
              <a:hueOff val="505342"/>
              <a:satOff val="-23793"/>
              <a:lumOff val="10001"/>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5AA945-9909-B742-A4C9-68845098A5EC}">
      <dsp:nvSpPr>
        <dsp:cNvPr id="0" name=""/>
        <dsp:cNvSpPr/>
      </dsp:nvSpPr>
      <dsp:spPr>
        <a:xfrm>
          <a:off x="927962" y="3155573"/>
          <a:ext cx="11021496" cy="631336"/>
        </a:xfrm>
        <a:prstGeom prst="rect">
          <a:avLst/>
        </a:prstGeom>
        <a:solidFill>
          <a:schemeClr val="accent3">
            <a:hueOff val="758013"/>
            <a:satOff val="-35689"/>
            <a:lumOff val="150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1124"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Analysis methods lagged</a:t>
          </a:r>
          <a:r>
            <a:rPr lang="en-US" sz="2000" kern="1200" dirty="0"/>
            <a:t>: I/O, visualization and analysis often lagged behind simulation scale</a:t>
          </a:r>
        </a:p>
      </dsp:txBody>
      <dsp:txXfrm>
        <a:off x="927962" y="3155573"/>
        <a:ext cx="11021496" cy="631336"/>
      </dsp:txXfrm>
    </dsp:sp>
    <dsp:sp modelId="{5AC01227-2D3C-044C-B3FA-0CC2DC9C5CB2}">
      <dsp:nvSpPr>
        <dsp:cNvPr id="0" name=""/>
        <dsp:cNvSpPr/>
      </dsp:nvSpPr>
      <dsp:spPr>
        <a:xfrm>
          <a:off x="533377" y="3076656"/>
          <a:ext cx="789171" cy="789171"/>
        </a:xfrm>
        <a:prstGeom prst="ellipse">
          <a:avLst/>
        </a:prstGeom>
        <a:solidFill>
          <a:schemeClr val="lt1">
            <a:hueOff val="0"/>
            <a:satOff val="0"/>
            <a:lumOff val="0"/>
            <a:alphaOff val="0"/>
          </a:schemeClr>
        </a:solidFill>
        <a:ln w="12700" cap="flat" cmpd="sng" algn="ctr">
          <a:solidFill>
            <a:schemeClr val="accent3">
              <a:hueOff val="758013"/>
              <a:satOff val="-35689"/>
              <a:lumOff val="15001"/>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C649CC-128B-9A4D-8B6B-269D179B703A}">
      <dsp:nvSpPr>
        <dsp:cNvPr id="0" name=""/>
        <dsp:cNvSpPr/>
      </dsp:nvSpPr>
      <dsp:spPr>
        <a:xfrm>
          <a:off x="475565" y="4102275"/>
          <a:ext cx="11473893" cy="631336"/>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1124" tIns="50800" rIns="50800" bIns="50800" numCol="1" spcCol="1270" anchor="ctr" anchorCtr="0">
          <a:noAutofit/>
        </a:bodyPr>
        <a:lstStyle/>
        <a:p>
          <a:pPr marL="0" lvl="0" indent="0" algn="l" defTabSz="889000">
            <a:lnSpc>
              <a:spcPct val="90000"/>
            </a:lnSpc>
            <a:spcBef>
              <a:spcPct val="0"/>
            </a:spcBef>
            <a:spcAft>
              <a:spcPct val="35000"/>
            </a:spcAft>
            <a:buNone/>
          </a:pPr>
          <a:r>
            <a:rPr lang="en-US" sz="2000" b="1" kern="1200" dirty="0"/>
            <a:t>Limited reuse</a:t>
          </a:r>
          <a:r>
            <a:rPr lang="en-US" sz="2000" kern="1200" dirty="0"/>
            <a:t>: many teams solved similar problems independently</a:t>
          </a:r>
        </a:p>
      </dsp:txBody>
      <dsp:txXfrm>
        <a:off x="475565" y="4102275"/>
        <a:ext cx="11473893" cy="631336"/>
      </dsp:txXfrm>
    </dsp:sp>
    <dsp:sp modelId="{586524A2-B363-5D4B-9F23-E03DD30231A0}">
      <dsp:nvSpPr>
        <dsp:cNvPr id="0" name=""/>
        <dsp:cNvSpPr/>
      </dsp:nvSpPr>
      <dsp:spPr>
        <a:xfrm>
          <a:off x="80979" y="4023358"/>
          <a:ext cx="789171" cy="789171"/>
        </a:xfrm>
        <a:prstGeom prst="ellipse">
          <a:avLst/>
        </a:prstGeom>
        <a:solidFill>
          <a:schemeClr val="lt1">
            <a:hueOff val="0"/>
            <a:satOff val="0"/>
            <a:lumOff val="0"/>
            <a:alphaOff val="0"/>
          </a:schemeClr>
        </a:solidFill>
        <a:ln w="12700" cap="flat" cmpd="sng" algn="ctr">
          <a:solidFill>
            <a:schemeClr val="accent3">
              <a:hueOff val="1010685"/>
              <a:satOff val="-47585"/>
              <a:lumOff val="20001"/>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ocs.google.com/presentation/d/1KlUmk4WsFJ5OdeDfC5lpZZLeJRLPg9uUbhZy7ZGIXXU/edit#slide=id.g21855d4698d_41_182"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docs.google.com/presentation/d/1KlUmk4WsFJ5OdeDfC5lpZZLeJRLPg9uUbhZy7ZGIXXU/edit#slide=id.g21855d4698d_41_182"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 name="Google Shape;9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a:t>ABP</a:t>
            </a:r>
            <a:br>
              <a:rPr lang="en-US" dirty="0"/>
            </a:br>
            <a:r>
              <a:rPr lang="en-US" dirty="0"/>
              <a:t>mapping ABP to FCC-ee</a:t>
            </a:r>
            <a:br>
              <a:rPr lang="en-US" dirty="0"/>
            </a:br>
            <a:r>
              <a:rPr lang="en-US" dirty="0"/>
              <a:t>codes &amp; tools: BLAST, PALS</a:t>
            </a:r>
            <a:br>
              <a:rPr lang="en-US" dirty="0"/>
            </a:br>
            <a:r>
              <a:rPr lang="en-US" dirty="0" err="1"/>
              <a:t>SciDAC</a:t>
            </a:r>
            <a:br>
              <a:rPr lang="en-US" dirty="0"/>
            </a:br>
            <a:r>
              <a:rPr lang="en-US" dirty="0"/>
              <a:t>Genesis</a:t>
            </a:r>
            <a:br>
              <a:rPr lang="en-US" dirty="0"/>
            </a:br>
            <a:r>
              <a:rPr lang="en-US" dirty="0"/>
              <a:t>Differentiability, Cheetah</a:t>
            </a:r>
            <a:endParaRPr dirty="0"/>
          </a:p>
        </p:txBody>
      </p:sp>
      <p:sp>
        <p:nvSpPr>
          <p:cNvPr id="100" name="Google Shape;100;p2:notes"/>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81CB65C-15C5-E767-2250-0704A1315812}"/>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9E22018A-3502-5B69-C443-53A76DA589F7}"/>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3F46E439-D2E8-8CB2-6509-C51E3EB9ED24}"/>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210174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4B2D67A-3A51-57BF-61B4-41BA1E4444D5}"/>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4F76468B-3DE2-7A11-64B1-0E126F69CD0D}"/>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0EBFC14C-B81B-F1ED-1C7D-0925F414B0D9}"/>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18216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9EAD55F-E7EE-8852-D459-0C330ADEF826}"/>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78D7462D-5E40-A535-1782-CE5E73909C76}"/>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5851A2B9-853D-D497-2B40-C45801D600CD}"/>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71361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26A8CAC-95BD-A113-6719-D5B9079D8D97}"/>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89067E1F-C23B-F71C-E5B9-2AE122B75F6D}"/>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562595A6-393D-A95C-1F4D-8AB70D04248A}"/>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747661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5AFDD413-A921-862E-255C-561418426483}"/>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F93BD5C3-E8C4-5256-1F7F-6BD5EAC56F68}"/>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a:t>ABP</a:t>
            </a:r>
            <a:br>
              <a:rPr lang="en-US" dirty="0"/>
            </a:br>
            <a:r>
              <a:rPr lang="en-US" dirty="0"/>
              <a:t>mapping ABP to FCC-ee</a:t>
            </a:r>
            <a:br>
              <a:rPr lang="en-US" dirty="0"/>
            </a:br>
            <a:r>
              <a:rPr lang="en-US" dirty="0"/>
              <a:t>codes &amp; tools: BLAST, PALS</a:t>
            </a:r>
            <a:br>
              <a:rPr lang="en-US" dirty="0"/>
            </a:br>
            <a:r>
              <a:rPr lang="en-US" dirty="0" err="1"/>
              <a:t>SciDAC</a:t>
            </a:r>
            <a:br>
              <a:rPr lang="en-US" dirty="0"/>
            </a:br>
            <a:r>
              <a:rPr lang="en-US" dirty="0"/>
              <a:t>Genesis</a:t>
            </a:r>
            <a:br>
              <a:rPr lang="en-US" dirty="0"/>
            </a:br>
            <a:r>
              <a:rPr lang="en-US" dirty="0"/>
              <a:t>Differentiability, Cheetah</a:t>
            </a:r>
            <a:endParaRPr dirty="0"/>
          </a:p>
        </p:txBody>
      </p:sp>
      <p:sp>
        <p:nvSpPr>
          <p:cNvPr id="100" name="Google Shape;100;p2:notes">
            <a:extLst>
              <a:ext uri="{FF2B5EF4-FFF2-40B4-BE49-F238E27FC236}">
                <a16:creationId xmlns:a16="http://schemas.microsoft.com/office/drawing/2014/main" id="{7C9B44B7-9DAE-B493-45CB-19B4B29A818A}"/>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382149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3B78AE8-6523-E567-3AF4-D790ACB16AC1}"/>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8135E013-FA9D-D481-94AE-AB77291017A0}"/>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6E41FB0F-976B-CC09-F7F4-C138A5F2675C}"/>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12430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632A8-76E3-9435-B329-4BCB9EFD51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40D492-CE9D-7600-5D6F-0FC893CF8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5C9D4-A98F-6786-E9F8-C94D208412E6}"/>
              </a:ext>
            </a:extLst>
          </p:cNvPr>
          <p:cNvSpPr>
            <a:spLocks noGrp="1"/>
          </p:cNvSpPr>
          <p:nvPr>
            <p:ph type="body" idx="1"/>
          </p:nvPr>
        </p:nvSpPr>
        <p:spPr/>
        <p:txBody>
          <a:bodyPr/>
          <a:lstStyle/>
          <a:p>
            <a:r>
              <a:rPr lang="en-US" dirty="0"/>
              <a:t>Use this slide to create contrast. The audience needs to see the starting world before the impact feels real. Source cue: original SciDAC plan emphasized gaps between hardware capability and usable scientific codes.</a:t>
            </a:r>
          </a:p>
        </p:txBody>
      </p:sp>
      <p:sp>
        <p:nvSpPr>
          <p:cNvPr id="4" name="Slide Number Placeholder 3">
            <a:extLst>
              <a:ext uri="{FF2B5EF4-FFF2-40B4-BE49-F238E27FC236}">
                <a16:creationId xmlns:a16="http://schemas.microsoft.com/office/drawing/2014/main" id="{E58A83FE-1E36-83F5-D3EB-B002A496705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775611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A88A794-E7F4-8E7B-7C57-8D6D9DD42E2B}"/>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D02B529A-6998-0711-D78D-B947CDEE9BA1}"/>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9B4D1F66-2C8B-83A2-8C96-A783D274F2D0}"/>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867279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5CB473D-F387-D828-64CE-5D571EE1734D}"/>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388F85AA-2104-178F-D6E2-05B2A63269CE}"/>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AB668949-EC13-C5E1-BDD6-0C278E0FD51F}"/>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271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722BFF30-953C-DEFF-BAE4-EEA604C19F45}"/>
            </a:ext>
          </a:extLst>
        </p:cNvPr>
        <p:cNvGrpSpPr/>
        <p:nvPr/>
      </p:nvGrpSpPr>
      <p:grpSpPr>
        <a:xfrm>
          <a:off x="0" y="0"/>
          <a:ext cx="0" cy="0"/>
          <a:chOff x="0" y="0"/>
          <a:chExt cx="0" cy="0"/>
        </a:xfrm>
      </p:grpSpPr>
      <p:sp>
        <p:nvSpPr>
          <p:cNvPr id="407" name="Google Shape;407;g31ac49ff385_0_945:notes">
            <a:extLst>
              <a:ext uri="{FF2B5EF4-FFF2-40B4-BE49-F238E27FC236}">
                <a16:creationId xmlns:a16="http://schemas.microsoft.com/office/drawing/2014/main" id="{2390B7A9-DA09-92B6-64D4-7DCBC34217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
        <p:nvSpPr>
          <p:cNvPr id="408" name="Google Shape;408;g31ac49ff385_0_945:notes">
            <a:extLst>
              <a:ext uri="{FF2B5EF4-FFF2-40B4-BE49-F238E27FC236}">
                <a16:creationId xmlns:a16="http://schemas.microsoft.com/office/drawing/2014/main" id="{488631AA-8B15-5E95-959E-27A55300BB43}"/>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457200" marR="0" lvl="0" indent="-228600" algn="l" rtl="0">
              <a:lnSpc>
                <a:spcPct val="100000"/>
              </a:lnSpc>
              <a:spcBef>
                <a:spcPts val="360"/>
              </a:spcBef>
              <a:spcAft>
                <a:spcPts val="0"/>
              </a:spcAft>
              <a:buSzPts val="1400"/>
              <a:buNone/>
            </a:pPr>
            <a:endParaRPr/>
          </a:p>
        </p:txBody>
      </p:sp>
    </p:spTree>
    <p:extLst>
      <p:ext uri="{BB962C8B-B14F-4D97-AF65-F5344CB8AC3E}">
        <p14:creationId xmlns:p14="http://schemas.microsoft.com/office/powerpoint/2010/main" val="3125082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C180A993-C1D5-0C58-AF05-DEB3A8C47D28}"/>
            </a:ext>
          </a:extLst>
        </p:cNvPr>
        <p:cNvGrpSpPr/>
        <p:nvPr/>
      </p:nvGrpSpPr>
      <p:grpSpPr>
        <a:xfrm>
          <a:off x="0" y="0"/>
          <a:ext cx="0" cy="0"/>
          <a:chOff x="0" y="0"/>
          <a:chExt cx="0" cy="0"/>
        </a:xfrm>
      </p:grpSpPr>
      <p:sp>
        <p:nvSpPr>
          <p:cNvPr id="407" name="Google Shape;407;g31ac49ff385_0_945:notes">
            <a:extLst>
              <a:ext uri="{FF2B5EF4-FFF2-40B4-BE49-F238E27FC236}">
                <a16:creationId xmlns:a16="http://schemas.microsoft.com/office/drawing/2014/main" id="{CFDC6AE7-E86A-A022-3F28-7D3A133E83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
        <p:nvSpPr>
          <p:cNvPr id="408" name="Google Shape;408;g31ac49ff385_0_945:notes">
            <a:extLst>
              <a:ext uri="{FF2B5EF4-FFF2-40B4-BE49-F238E27FC236}">
                <a16:creationId xmlns:a16="http://schemas.microsoft.com/office/drawing/2014/main" id="{4EE80F37-911A-7104-17DD-99CE03F24392}"/>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457200" marR="0" lvl="0" indent="-228600" algn="l" rtl="0">
              <a:lnSpc>
                <a:spcPct val="100000"/>
              </a:lnSpc>
              <a:spcBef>
                <a:spcPts val="360"/>
              </a:spcBef>
              <a:spcAft>
                <a:spcPts val="0"/>
              </a:spcAft>
              <a:buSzPts val="1400"/>
              <a:buNone/>
            </a:pPr>
            <a:endParaRPr/>
          </a:p>
        </p:txBody>
      </p:sp>
    </p:spTree>
    <p:extLst>
      <p:ext uri="{BB962C8B-B14F-4D97-AF65-F5344CB8AC3E}">
        <p14:creationId xmlns:p14="http://schemas.microsoft.com/office/powerpoint/2010/main" val="3424921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36:notes"/>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2" name="Google Shape;442;p36:notes"/>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p:cNvGrpSpPr/>
        <p:nvPr/>
      </p:nvGrpSpPr>
      <p:grpSpPr>
        <a:xfrm>
          <a:off x="0" y="0"/>
          <a:ext cx="0" cy="0"/>
          <a:chOff x="0" y="0"/>
          <a:chExt cx="0" cy="0"/>
        </a:xfrm>
      </p:grpSpPr>
      <p:sp>
        <p:nvSpPr>
          <p:cNvPr id="2602" name="Google Shape;2602;p67:notes"/>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Figure shows BLAST’s software dependencies.  Upper components depend on and share lower blocks in the schema.</a:t>
            </a:r>
          </a:p>
          <a:p>
            <a:pPr marL="228600" lvl="0" indent="-228600" algn="l" rtl="0">
              <a:lnSpc>
                <a:spcPct val="100000"/>
              </a:lnSpc>
              <a:spcBef>
                <a:spcPts val="0"/>
              </a:spcBef>
              <a:spcAft>
                <a:spcPts val="0"/>
              </a:spcAft>
              <a:buSzPts val="1100"/>
              <a:buAutoNum type="arabicPeriod"/>
            </a:pPr>
            <a:r>
              <a:rPr lang="en-US" dirty="0"/>
              <a:t>Vendor frameworks for a variety of hardware architectures</a:t>
            </a:r>
          </a:p>
          <a:p>
            <a:pPr marL="228600" lvl="0" indent="-228600" algn="l" rtl="0">
              <a:lnSpc>
                <a:spcPct val="100000"/>
              </a:lnSpc>
              <a:spcBef>
                <a:spcPts val="0"/>
              </a:spcBef>
              <a:spcAft>
                <a:spcPts val="0"/>
              </a:spcAft>
              <a:buSzPts val="1100"/>
              <a:buAutoNum type="arabicPeriod"/>
            </a:pPr>
            <a:r>
              <a:rPr lang="en-US" dirty="0"/>
              <a:t>Computer science – portability layer &amp; data structures of </a:t>
            </a:r>
            <a:r>
              <a:rPr lang="en-US" dirty="0" err="1"/>
              <a:t>AMReX</a:t>
            </a:r>
            <a:r>
              <a:rPr lang="en-US" dirty="0"/>
              <a:t>, scalable I/O, common math packages</a:t>
            </a:r>
          </a:p>
          <a:p>
            <a:pPr marL="228600" lvl="0" indent="-228600" algn="l" rtl="0">
              <a:lnSpc>
                <a:spcPct val="100000"/>
              </a:lnSpc>
              <a:spcBef>
                <a:spcPts val="0"/>
              </a:spcBef>
              <a:spcAft>
                <a:spcPts val="0"/>
              </a:spcAft>
              <a:buSzPts val="1100"/>
              <a:buAutoNum type="arabicPeriod"/>
            </a:pPr>
            <a:r>
              <a:rPr lang="en-US" dirty="0"/>
              <a:t>Shared libraries – ABLASTR contains common particle-in-cell routines for re-use</a:t>
            </a:r>
          </a:p>
          <a:p>
            <a:pPr marL="228600" lvl="0" indent="-228600" algn="l" rtl="0">
              <a:lnSpc>
                <a:spcPct val="100000"/>
              </a:lnSpc>
              <a:spcBef>
                <a:spcPts val="0"/>
              </a:spcBef>
              <a:spcAft>
                <a:spcPts val="0"/>
              </a:spcAft>
              <a:buSzPts val="1100"/>
              <a:buAutoNum type="arabicPeriod"/>
            </a:pPr>
            <a:r>
              <a:rPr lang="en-US" dirty="0"/>
              <a:t>Applications – domain-specific BLAST codes</a:t>
            </a:r>
          </a:p>
          <a:p>
            <a:pPr marL="228600" lvl="0" indent="-228600" algn="l" rtl="0">
              <a:lnSpc>
                <a:spcPct val="100000"/>
              </a:lnSpc>
              <a:spcBef>
                <a:spcPts val="0"/>
              </a:spcBef>
              <a:spcAft>
                <a:spcPts val="0"/>
              </a:spcAft>
              <a:buSzPts val="1100"/>
              <a:buAutoNum type="arabicPeriod"/>
            </a:pPr>
            <a:r>
              <a:rPr lang="en-US" dirty="0"/>
              <a:t>Python bindings and standardized interfaces are used for coupling to AI/ML frameworks.</a:t>
            </a:r>
          </a:p>
          <a:p>
            <a:pPr marL="0" lvl="0" indent="0" algn="l" rtl="0">
              <a:lnSpc>
                <a:spcPct val="100000"/>
              </a:lnSpc>
              <a:spcBef>
                <a:spcPts val="0"/>
              </a:spcBef>
              <a:spcAft>
                <a:spcPts val="0"/>
              </a:spcAft>
              <a:buSzPts val="1100"/>
              <a:buNone/>
            </a:pPr>
            <a:endParaRPr dirty="0"/>
          </a:p>
        </p:txBody>
      </p:sp>
      <p:sp>
        <p:nvSpPr>
          <p:cNvPr id="2603" name="Google Shape;2603;p67:notes"/>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7499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31ac49ff385_0_14:notes"/>
          <p:cNvSpPr txBox="1">
            <a:spLocks noGrp="1"/>
          </p:cNvSpPr>
          <p:nvPr>
            <p:ph type="body" idx="1"/>
          </p:nvPr>
        </p:nvSpPr>
        <p:spPr>
          <a:xfrm>
            <a:off x="685800" y="4343400"/>
            <a:ext cx="5422800" cy="405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9" name="Google Shape;639;g31ac49ff385_0_14:notes"/>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f75c35ce00_0_280: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12850" cap="sq" cmpd="sng">
            <a:solidFill>
              <a:srgbClr val="000000"/>
            </a:solidFill>
            <a:prstDash val="solid"/>
            <a:miter lim="800000"/>
            <a:headEnd type="none" w="sm" len="sm"/>
            <a:tailEnd type="none" w="sm" len="sm"/>
          </a:ln>
        </p:spPr>
      </p:sp>
      <p:sp>
        <p:nvSpPr>
          <p:cNvPr id="189" name="Google Shape;189;g3f75c35ce00_0_280:notes"/>
          <p:cNvSpPr txBox="1">
            <a:spLocks noGrp="1"/>
          </p:cNvSpPr>
          <p:nvPr>
            <p:ph type="body" idx="1"/>
          </p:nvPr>
        </p:nvSpPr>
        <p:spPr>
          <a:xfrm>
            <a:off x="701040" y="4415790"/>
            <a:ext cx="5608200" cy="4183500"/>
          </a:xfrm>
          <a:prstGeom prst="rect">
            <a:avLst/>
          </a:prstGeom>
          <a:noFill/>
          <a:ln>
            <a:noFill/>
          </a:ln>
        </p:spPr>
        <p:txBody>
          <a:bodyPr spcFirstLastPara="1" wrap="square" lIns="91825" tIns="47750" rIns="91825" bIns="47750" anchor="t" anchorCtr="0">
            <a:noAutofit/>
          </a:bodyPr>
          <a:lstStyle/>
          <a:p>
            <a:pPr marL="0" lvl="0" indent="0" algn="l" rtl="0">
              <a:lnSpc>
                <a:spcPct val="100000"/>
              </a:lnSpc>
              <a:spcBef>
                <a:spcPts val="400"/>
              </a:spcBef>
              <a:spcAft>
                <a:spcPts val="0"/>
              </a:spcAft>
              <a:buSzPts val="1400"/>
              <a:buNone/>
            </a:pPr>
            <a:r>
              <a:rPr lang="en-US" dirty="0"/>
              <a:t>Cross-expertise teamwork:</a:t>
            </a:r>
            <a:endParaRPr dirty="0"/>
          </a:p>
          <a:p>
            <a:pPr marL="469900" lvl="0" indent="-330200" algn="l" rtl="0">
              <a:lnSpc>
                <a:spcPct val="100000"/>
              </a:lnSpc>
              <a:spcBef>
                <a:spcPts val="400"/>
              </a:spcBef>
              <a:spcAft>
                <a:spcPts val="0"/>
              </a:spcAft>
              <a:buSzPts val="1400"/>
              <a:buChar char="-"/>
            </a:pPr>
            <a:r>
              <a:rPr lang="en-US" dirty="0"/>
              <a:t>In AMP we have a diverse set of backgrounds and leading people who are strong in at least two backgrounds out of applied math, physics and HPC</a:t>
            </a:r>
            <a:endParaRPr dirty="0"/>
          </a:p>
          <a:p>
            <a:pPr marL="469900" lvl="0" indent="-330200" algn="l" rtl="0">
              <a:lnSpc>
                <a:spcPct val="100000"/>
              </a:lnSpc>
              <a:spcBef>
                <a:spcPts val="400"/>
              </a:spcBef>
              <a:spcAft>
                <a:spcPts val="0"/>
              </a:spcAft>
              <a:buSzPts val="1400"/>
              <a:buChar char="-"/>
            </a:pPr>
            <a:r>
              <a:rPr lang="en-US" dirty="0"/>
              <a:t>For software collabs: facilitate that code or library users can contribute to each other’s projects</a:t>
            </a:r>
            <a:endParaRPr dirty="0"/>
          </a:p>
          <a:p>
            <a:pPr marL="469900" lvl="0" indent="-330200" algn="l" rtl="0">
              <a:lnSpc>
                <a:spcPct val="100000"/>
              </a:lnSpc>
              <a:spcBef>
                <a:spcPts val="400"/>
              </a:spcBef>
              <a:spcAft>
                <a:spcPts val="0"/>
              </a:spcAft>
              <a:buSzPts val="1400"/>
              <a:buChar char="-"/>
            </a:pPr>
            <a:r>
              <a:rPr lang="en-US" dirty="0"/>
              <a:t>Connect to and maintain relationships with: Hardware specialists and vendors, algorithms people, I/O folks, visualization experts, domain scientists</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DF29154-4289-6E56-06B3-BF95B4444480}"/>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2115E92B-DF95-A6CC-F7B4-63186B8A7862}"/>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9037D11C-5DA1-3EEA-21C3-8A019A198542}"/>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714323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a:extLst>
            <a:ext uri="{FF2B5EF4-FFF2-40B4-BE49-F238E27FC236}">
              <a16:creationId xmlns:a16="http://schemas.microsoft.com/office/drawing/2014/main" id="{2876DE1D-6311-DA87-D367-D8521F7D46B7}"/>
            </a:ext>
          </a:extLst>
        </p:cNvPr>
        <p:cNvGrpSpPr/>
        <p:nvPr/>
      </p:nvGrpSpPr>
      <p:grpSpPr>
        <a:xfrm>
          <a:off x="0" y="0"/>
          <a:ext cx="0" cy="0"/>
          <a:chOff x="0" y="0"/>
          <a:chExt cx="0" cy="0"/>
        </a:xfrm>
      </p:grpSpPr>
      <p:sp>
        <p:nvSpPr>
          <p:cNvPr id="2602" name="Google Shape;2602;p67:notes">
            <a:extLst>
              <a:ext uri="{FF2B5EF4-FFF2-40B4-BE49-F238E27FC236}">
                <a16:creationId xmlns:a16="http://schemas.microsoft.com/office/drawing/2014/main" id="{45E5A487-26D7-B526-0109-A17F94985A8C}"/>
              </a:ext>
            </a:extLst>
          </p:cNvPr>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03" name="Google Shape;2603;p67:notes">
            <a:extLst>
              <a:ext uri="{FF2B5EF4-FFF2-40B4-BE49-F238E27FC236}">
                <a16:creationId xmlns:a16="http://schemas.microsoft.com/office/drawing/2014/main" id="{AA35C43A-4D1D-D3A3-97B1-0B61BE100CA0}"/>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9112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DAB188B-9BB8-F54F-2FFC-61B435A8864B}"/>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7BEAB896-007A-E2E1-031F-35D21F1B6AF9}"/>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a:t>ABP</a:t>
            </a:r>
            <a:br>
              <a:rPr lang="en-US" dirty="0"/>
            </a:br>
            <a:r>
              <a:rPr lang="en-US" dirty="0"/>
              <a:t>mapping ABP to FCC-ee</a:t>
            </a:r>
            <a:br>
              <a:rPr lang="en-US" dirty="0"/>
            </a:br>
            <a:r>
              <a:rPr lang="en-US" dirty="0"/>
              <a:t>codes &amp; tools: BLAST, PALS</a:t>
            </a:r>
            <a:br>
              <a:rPr lang="en-US" dirty="0"/>
            </a:br>
            <a:r>
              <a:rPr lang="en-US" dirty="0" err="1"/>
              <a:t>SciDAC</a:t>
            </a:r>
            <a:br>
              <a:rPr lang="en-US" dirty="0"/>
            </a:br>
            <a:r>
              <a:rPr lang="en-US" dirty="0"/>
              <a:t>Genesis</a:t>
            </a:r>
            <a:br>
              <a:rPr lang="en-US" dirty="0"/>
            </a:br>
            <a:r>
              <a:rPr lang="en-US" dirty="0"/>
              <a:t>Differentiability, Cheetah</a:t>
            </a:r>
            <a:endParaRPr dirty="0"/>
          </a:p>
        </p:txBody>
      </p:sp>
      <p:sp>
        <p:nvSpPr>
          <p:cNvPr id="100" name="Google Shape;100;p2:notes">
            <a:extLst>
              <a:ext uri="{FF2B5EF4-FFF2-40B4-BE49-F238E27FC236}">
                <a16:creationId xmlns:a16="http://schemas.microsoft.com/office/drawing/2014/main" id="{EB01F9CE-D946-352B-8AB6-520D68391EA7}"/>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713247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a:extLst>
            <a:ext uri="{FF2B5EF4-FFF2-40B4-BE49-F238E27FC236}">
              <a16:creationId xmlns:a16="http://schemas.microsoft.com/office/drawing/2014/main" id="{9E1D4199-9B2F-547E-470F-A9CB60B543C5}"/>
            </a:ext>
          </a:extLst>
        </p:cNvPr>
        <p:cNvGrpSpPr/>
        <p:nvPr/>
      </p:nvGrpSpPr>
      <p:grpSpPr>
        <a:xfrm>
          <a:off x="0" y="0"/>
          <a:ext cx="0" cy="0"/>
          <a:chOff x="0" y="0"/>
          <a:chExt cx="0" cy="0"/>
        </a:xfrm>
      </p:grpSpPr>
      <p:sp>
        <p:nvSpPr>
          <p:cNvPr id="2602" name="Google Shape;2602;p67:notes">
            <a:extLst>
              <a:ext uri="{FF2B5EF4-FFF2-40B4-BE49-F238E27FC236}">
                <a16:creationId xmlns:a16="http://schemas.microsoft.com/office/drawing/2014/main" id="{81BEB9A1-59D4-D4FD-C19B-80F58BDB478A}"/>
              </a:ext>
            </a:extLst>
          </p:cNvPr>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03" name="Google Shape;2603;p67:notes">
            <a:extLst>
              <a:ext uri="{FF2B5EF4-FFF2-40B4-BE49-F238E27FC236}">
                <a16:creationId xmlns:a16="http://schemas.microsoft.com/office/drawing/2014/main" id="{5A49EDCA-F07C-8CAE-665D-E6E5F4B69796}"/>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57379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a:extLst>
            <a:ext uri="{FF2B5EF4-FFF2-40B4-BE49-F238E27FC236}">
              <a16:creationId xmlns:a16="http://schemas.microsoft.com/office/drawing/2014/main" id="{FB5114B4-E7BD-2224-B427-18F08EEA9631}"/>
            </a:ext>
          </a:extLst>
        </p:cNvPr>
        <p:cNvGrpSpPr/>
        <p:nvPr/>
      </p:nvGrpSpPr>
      <p:grpSpPr>
        <a:xfrm>
          <a:off x="0" y="0"/>
          <a:ext cx="0" cy="0"/>
          <a:chOff x="0" y="0"/>
          <a:chExt cx="0" cy="0"/>
        </a:xfrm>
      </p:grpSpPr>
      <p:sp>
        <p:nvSpPr>
          <p:cNvPr id="2602" name="Google Shape;2602;p67:notes">
            <a:extLst>
              <a:ext uri="{FF2B5EF4-FFF2-40B4-BE49-F238E27FC236}">
                <a16:creationId xmlns:a16="http://schemas.microsoft.com/office/drawing/2014/main" id="{4C986E5E-EDC2-F242-68A6-D9CCFBCF4149}"/>
              </a:ext>
            </a:extLst>
          </p:cNvPr>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03" name="Google Shape;2603;p67:notes">
            <a:extLst>
              <a:ext uri="{FF2B5EF4-FFF2-40B4-BE49-F238E27FC236}">
                <a16:creationId xmlns:a16="http://schemas.microsoft.com/office/drawing/2014/main" id="{E797D3A0-91D7-3CC9-4B59-51E5E1D6328F}"/>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9909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a:extLst>
            <a:ext uri="{FF2B5EF4-FFF2-40B4-BE49-F238E27FC236}">
              <a16:creationId xmlns:a16="http://schemas.microsoft.com/office/drawing/2014/main" id="{3BDBBCB8-A07A-F14D-1624-7280A32E69C0}"/>
            </a:ext>
          </a:extLst>
        </p:cNvPr>
        <p:cNvGrpSpPr/>
        <p:nvPr/>
      </p:nvGrpSpPr>
      <p:grpSpPr>
        <a:xfrm>
          <a:off x="0" y="0"/>
          <a:ext cx="0" cy="0"/>
          <a:chOff x="0" y="0"/>
          <a:chExt cx="0" cy="0"/>
        </a:xfrm>
      </p:grpSpPr>
      <p:sp>
        <p:nvSpPr>
          <p:cNvPr id="2602" name="Google Shape;2602;p67:notes">
            <a:extLst>
              <a:ext uri="{FF2B5EF4-FFF2-40B4-BE49-F238E27FC236}">
                <a16:creationId xmlns:a16="http://schemas.microsoft.com/office/drawing/2014/main" id="{68D96F88-0FC4-EADA-BD0A-B85E520700E2}"/>
              </a:ext>
            </a:extLst>
          </p:cNvPr>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03" name="Google Shape;2603;p67:notes">
            <a:extLst>
              <a:ext uri="{FF2B5EF4-FFF2-40B4-BE49-F238E27FC236}">
                <a16:creationId xmlns:a16="http://schemas.microsoft.com/office/drawing/2014/main" id="{F978782B-8011-8845-FFEC-3B9F8C032C90}"/>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133111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a:extLst>
            <a:ext uri="{FF2B5EF4-FFF2-40B4-BE49-F238E27FC236}">
              <a16:creationId xmlns:a16="http://schemas.microsoft.com/office/drawing/2014/main" id="{4DF9F39A-FD09-F6D3-D236-3E1C3AEC2812}"/>
            </a:ext>
          </a:extLst>
        </p:cNvPr>
        <p:cNvGrpSpPr/>
        <p:nvPr/>
      </p:nvGrpSpPr>
      <p:grpSpPr>
        <a:xfrm>
          <a:off x="0" y="0"/>
          <a:ext cx="0" cy="0"/>
          <a:chOff x="0" y="0"/>
          <a:chExt cx="0" cy="0"/>
        </a:xfrm>
      </p:grpSpPr>
      <p:sp>
        <p:nvSpPr>
          <p:cNvPr id="2602" name="Google Shape;2602;p67:notes">
            <a:extLst>
              <a:ext uri="{FF2B5EF4-FFF2-40B4-BE49-F238E27FC236}">
                <a16:creationId xmlns:a16="http://schemas.microsoft.com/office/drawing/2014/main" id="{CF4DC2AD-08F4-2C8F-6558-9BFE8010AA17}"/>
              </a:ext>
            </a:extLst>
          </p:cNvPr>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03" name="Google Shape;2603;p67:notes">
            <a:extLst>
              <a:ext uri="{FF2B5EF4-FFF2-40B4-BE49-F238E27FC236}">
                <a16:creationId xmlns:a16="http://schemas.microsoft.com/office/drawing/2014/main" id="{166BC7BD-80AC-059A-8525-13ABC6F8CA7B}"/>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96734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a:extLst>
            <a:ext uri="{FF2B5EF4-FFF2-40B4-BE49-F238E27FC236}">
              <a16:creationId xmlns:a16="http://schemas.microsoft.com/office/drawing/2014/main" id="{0CD96CE0-648A-0580-B7D6-8ECF46101AFE}"/>
            </a:ext>
          </a:extLst>
        </p:cNvPr>
        <p:cNvGrpSpPr/>
        <p:nvPr/>
      </p:nvGrpSpPr>
      <p:grpSpPr>
        <a:xfrm>
          <a:off x="0" y="0"/>
          <a:ext cx="0" cy="0"/>
          <a:chOff x="0" y="0"/>
          <a:chExt cx="0" cy="0"/>
        </a:xfrm>
      </p:grpSpPr>
      <p:sp>
        <p:nvSpPr>
          <p:cNvPr id="491" name="Google Shape;491;g3c68a757698_0_269:notes">
            <a:extLst>
              <a:ext uri="{FF2B5EF4-FFF2-40B4-BE49-F238E27FC236}">
                <a16:creationId xmlns:a16="http://schemas.microsoft.com/office/drawing/2014/main" id="{119363C0-BA2E-173B-1B18-1248A1B7A120}"/>
              </a:ext>
            </a:extLst>
          </p:cNvPr>
          <p:cNvSpPr txBox="1">
            <a:spLocks noGrp="1"/>
          </p:cNvSpPr>
          <p:nvPr>
            <p:ph type="body" idx="1"/>
          </p:nvPr>
        </p:nvSpPr>
        <p:spPr>
          <a:xfrm>
            <a:off x="701040" y="4415791"/>
            <a:ext cx="5608200" cy="4183500"/>
          </a:xfrm>
          <a:prstGeom prst="rect">
            <a:avLst/>
          </a:prstGeom>
          <a:noFill/>
          <a:ln>
            <a:noFill/>
          </a:ln>
        </p:spPr>
        <p:txBody>
          <a:bodyPr spcFirstLastPara="1" wrap="square" lIns="92825" tIns="46400" rIns="92825" bIns="46400" anchor="t" anchorCtr="0">
            <a:noAutofit/>
          </a:bodyPr>
          <a:lstStyle/>
          <a:p>
            <a:pPr marL="0" lvl="0" indent="0" algn="l" rtl="0">
              <a:lnSpc>
                <a:spcPct val="100000"/>
              </a:lnSpc>
              <a:spcBef>
                <a:spcPts val="360"/>
              </a:spcBef>
              <a:spcAft>
                <a:spcPts val="0"/>
              </a:spcAft>
              <a:buSzPts val="1400"/>
              <a:buNone/>
            </a:pPr>
            <a:endParaRPr/>
          </a:p>
        </p:txBody>
      </p:sp>
      <p:sp>
        <p:nvSpPr>
          <p:cNvPr id="492" name="Google Shape;492;g3c68a757698_0_269:notes">
            <a:extLst>
              <a:ext uri="{FF2B5EF4-FFF2-40B4-BE49-F238E27FC236}">
                <a16:creationId xmlns:a16="http://schemas.microsoft.com/office/drawing/2014/main" id="{475CE314-4115-CF2F-38C3-5B6680E341D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598392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25793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3717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a:extLst>
            <a:ext uri="{FF2B5EF4-FFF2-40B4-BE49-F238E27FC236}">
              <a16:creationId xmlns:a16="http://schemas.microsoft.com/office/drawing/2014/main" id="{E3392979-C2EC-2599-DA4D-0455C6D1D8D2}"/>
            </a:ext>
          </a:extLst>
        </p:cNvPr>
        <p:cNvGrpSpPr/>
        <p:nvPr/>
      </p:nvGrpSpPr>
      <p:grpSpPr>
        <a:xfrm>
          <a:off x="0" y="0"/>
          <a:ext cx="0" cy="0"/>
          <a:chOff x="0" y="0"/>
          <a:chExt cx="0" cy="0"/>
        </a:xfrm>
      </p:grpSpPr>
      <p:sp>
        <p:nvSpPr>
          <p:cNvPr id="2602" name="Google Shape;2602;p67:notes">
            <a:extLst>
              <a:ext uri="{FF2B5EF4-FFF2-40B4-BE49-F238E27FC236}">
                <a16:creationId xmlns:a16="http://schemas.microsoft.com/office/drawing/2014/main" id="{5F424C66-7E43-7B49-516D-26D6DA474EEC}"/>
              </a:ext>
            </a:extLst>
          </p:cNvPr>
          <p:cNvSpPr txBox="1">
            <a:spLocks noGrp="1"/>
          </p:cNvSpPr>
          <p:nvPr>
            <p:ph type="body" idx="1"/>
          </p:nvPr>
        </p:nvSpPr>
        <p:spPr>
          <a:xfrm>
            <a:off x="685800" y="4343400"/>
            <a:ext cx="5422900" cy="405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603" name="Google Shape;2603;p67:notes">
            <a:extLst>
              <a:ext uri="{FF2B5EF4-FFF2-40B4-BE49-F238E27FC236}">
                <a16:creationId xmlns:a16="http://schemas.microsoft.com/office/drawing/2014/main" id="{A8D03812-D5A0-6749-D91C-427402987556}"/>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49191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829849e858_0_35:notes"/>
          <p:cNvSpPr txBox="1">
            <a:spLocks noGrp="1"/>
          </p:cNvSpPr>
          <p:nvPr>
            <p:ph type="body" idx="1"/>
          </p:nvPr>
        </p:nvSpPr>
        <p:spPr>
          <a:xfrm>
            <a:off x="685800" y="4343400"/>
            <a:ext cx="5486400" cy="4114800"/>
          </a:xfrm>
          <a:prstGeom prst="rect">
            <a:avLst/>
          </a:prstGeom>
        </p:spPr>
        <p:txBody>
          <a:bodyPr spcFirstLastPara="1" wrap="square" lIns="0" tIns="0" rIns="0" bIns="0" anchor="t" anchorCtr="0">
            <a:noAutofit/>
          </a:bodyPr>
          <a:lstStyle/>
          <a:p>
            <a:pPr marL="0" lvl="0" indent="0" algn="l" rtl="0">
              <a:lnSpc>
                <a:spcPct val="90000"/>
              </a:lnSpc>
              <a:spcBef>
                <a:spcPts val="1100"/>
              </a:spcBef>
              <a:spcAft>
                <a:spcPts val="0"/>
              </a:spcAft>
              <a:buNone/>
            </a:pPr>
            <a:endParaRPr sz="1400" dirty="0">
              <a:solidFill>
                <a:schemeClr val="dk1"/>
              </a:solidFill>
            </a:endParaRPr>
          </a:p>
          <a:p>
            <a:pPr marL="0" lvl="0" indent="0" algn="l" rtl="0">
              <a:lnSpc>
                <a:spcPct val="90000"/>
              </a:lnSpc>
              <a:spcBef>
                <a:spcPts val="1100"/>
              </a:spcBef>
              <a:spcAft>
                <a:spcPts val="0"/>
              </a:spcAft>
              <a:buNone/>
            </a:pPr>
            <a:endParaRPr sz="1400" dirty="0">
              <a:solidFill>
                <a:schemeClr val="dk1"/>
              </a:solidFill>
            </a:endParaRPr>
          </a:p>
          <a:p>
            <a:pPr marL="0" lvl="0" indent="0" algn="l" rtl="0">
              <a:lnSpc>
                <a:spcPct val="90000"/>
              </a:lnSpc>
              <a:spcBef>
                <a:spcPts val="1100"/>
              </a:spcBef>
              <a:spcAft>
                <a:spcPts val="0"/>
              </a:spcAft>
              <a:buNone/>
            </a:pPr>
            <a:r>
              <a:rPr lang="en-US" sz="1400" dirty="0">
                <a:solidFill>
                  <a:schemeClr val="dk1"/>
                </a:solidFill>
              </a:rPr>
              <a:t>Haha, w</a:t>
            </a:r>
            <a:endParaRPr sz="1400" dirty="0">
              <a:solidFill>
                <a:schemeClr val="dk1"/>
              </a:solidFill>
            </a:endParaRPr>
          </a:p>
          <a:p>
            <a:pPr marL="0" lvl="0" indent="0" algn="l" rtl="0">
              <a:lnSpc>
                <a:spcPct val="90000"/>
              </a:lnSpc>
              <a:spcBef>
                <a:spcPts val="1100"/>
              </a:spcBef>
              <a:spcAft>
                <a:spcPts val="0"/>
              </a:spcAft>
              <a:buNone/>
            </a:pPr>
            <a:endParaRPr sz="1400" dirty="0">
              <a:solidFill>
                <a:schemeClr val="dk1"/>
              </a:solidFill>
            </a:endParaRPr>
          </a:p>
          <a:p>
            <a:pPr marL="0" lvl="0" indent="0" algn="l" rtl="0">
              <a:lnSpc>
                <a:spcPct val="90000"/>
              </a:lnSpc>
              <a:spcBef>
                <a:spcPts val="1100"/>
              </a:spcBef>
              <a:spcAft>
                <a:spcPts val="0"/>
              </a:spcAft>
              <a:buNone/>
            </a:pPr>
            <a:r>
              <a:rPr lang="en-US" sz="1400" dirty="0">
                <a:solidFill>
                  <a:schemeClr val="dk1"/>
                </a:solidFill>
              </a:rPr>
              <a:t>Like slides 19-22 here?: </a:t>
            </a:r>
            <a:r>
              <a:rPr lang="en-US" sz="1400" u="sng" dirty="0">
                <a:solidFill>
                  <a:schemeClr val="hlink"/>
                </a:solidFill>
                <a:hlinkClick r:id="rId3"/>
              </a:rPr>
              <a:t>https://docs.google.com/presentation/d/1KlUmk4WsFJ5OdeDfC5lpZZLeJRLPg9uUbhZy7ZGIXXU/edit#slide=id.g21855d4698d_41_182</a:t>
            </a:r>
            <a:endParaRPr sz="1400" dirty="0">
              <a:solidFill>
                <a:schemeClr val="dk1"/>
              </a:solidFill>
            </a:endParaRPr>
          </a:p>
          <a:p>
            <a:pPr marL="0" lvl="0" indent="0" algn="l" rtl="0">
              <a:lnSpc>
                <a:spcPct val="90000"/>
              </a:lnSpc>
              <a:spcBef>
                <a:spcPts val="1100"/>
              </a:spcBef>
              <a:spcAft>
                <a:spcPts val="0"/>
              </a:spcAft>
              <a:buNone/>
            </a:pPr>
            <a:r>
              <a:rPr lang="en-US" sz="1400" dirty="0" err="1">
                <a:solidFill>
                  <a:schemeClr val="dk1"/>
                </a:solidFill>
              </a:rPr>
              <a:t>Ahhh</a:t>
            </a:r>
            <a:r>
              <a:rPr lang="en-US" sz="1400" dirty="0">
                <a:solidFill>
                  <a:schemeClr val="dk1"/>
                </a:solidFill>
              </a:rPr>
              <a:t>, it was </a:t>
            </a:r>
            <a:r>
              <a:rPr lang="en-US" sz="1400" dirty="0" err="1">
                <a:solidFill>
                  <a:schemeClr val="dk1"/>
                </a:solidFill>
              </a:rPr>
              <a:t>GATech</a:t>
            </a:r>
            <a:r>
              <a:rPr lang="en-US" sz="1400" dirty="0">
                <a:solidFill>
                  <a:schemeClr val="dk1"/>
                </a:solidFill>
              </a:rPr>
              <a:t>, not google :D I knew it!</a:t>
            </a:r>
            <a:endParaRPr sz="1400" dirty="0">
              <a:solidFill>
                <a:schemeClr val="dk1"/>
              </a:solidFill>
            </a:endParaRPr>
          </a:p>
          <a:p>
            <a:pPr marL="0" lvl="0" indent="0" algn="l" rtl="0">
              <a:lnSpc>
                <a:spcPct val="90000"/>
              </a:lnSpc>
              <a:spcBef>
                <a:spcPts val="1100"/>
              </a:spcBef>
              <a:spcAft>
                <a:spcPts val="0"/>
              </a:spcAft>
              <a:buNone/>
            </a:pPr>
            <a:r>
              <a:rPr lang="en-US" sz="1400" dirty="0">
                <a:solidFill>
                  <a:schemeClr val="dk1"/>
                </a:solidFill>
              </a:rPr>
              <a:t>(from paper) We also identified a commonly used algorithmic and simulation pattern for which in situ visualization would be ideally suited, but are not aware of any implemented solution yet: rendering of spatially-sliced data pipelines. In a large class of modeling codes, efficient solutions can be calculated by splitting the 3D domain over one axis. Instead of advancing the whole domain by an update, algorithms update a slice of the domain, e.g., from the back to the front of the 3D domain, and parallelize for the third spatial axis in time. Without spatially sliced rendering tools, a large number of algorithms and codes currently need to fall back to costly data output to “reconstruct” the spatial data domain that is required at once in offline visualization. Examples in laser-plasma and accelerator physics are the boosted frame technique [15–17] as shown in figure 1 (a more meaningful representation would transform slice-wise to the laboratory frame), the quasi-static method [1], or representations in reference trajectory space instead of time and space [4].</a:t>
            </a:r>
            <a:endParaRPr dirty="0"/>
          </a:p>
        </p:txBody>
      </p:sp>
      <p:sp>
        <p:nvSpPr>
          <p:cNvPr id="119" name="Google Shape;119;g3829849e858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8b9726eff7_1_4:notes"/>
          <p:cNvSpPr txBox="1">
            <a:spLocks noGrp="1"/>
          </p:cNvSpPr>
          <p:nvPr>
            <p:ph type="body" idx="1"/>
          </p:nvPr>
        </p:nvSpPr>
        <p:spPr>
          <a:xfrm>
            <a:off x="685800" y="4343400"/>
            <a:ext cx="5486400" cy="4114800"/>
          </a:xfrm>
          <a:prstGeom prst="rect">
            <a:avLst/>
          </a:prstGeom>
        </p:spPr>
        <p:txBody>
          <a:bodyPr spcFirstLastPara="1" wrap="square" lIns="0" tIns="0" rIns="0" bIns="0" anchor="t" anchorCtr="0">
            <a:noAutofit/>
          </a:bodyPr>
          <a:lstStyle/>
          <a:p>
            <a:pPr marL="0" lvl="0" indent="0" algn="l" rtl="0">
              <a:lnSpc>
                <a:spcPct val="90000"/>
              </a:lnSpc>
              <a:spcBef>
                <a:spcPts val="1100"/>
              </a:spcBef>
              <a:spcAft>
                <a:spcPts val="0"/>
              </a:spcAft>
              <a:buNone/>
            </a:pPr>
            <a:endParaRPr sz="1400" dirty="0">
              <a:solidFill>
                <a:schemeClr val="dk1"/>
              </a:solidFill>
            </a:endParaRPr>
          </a:p>
          <a:p>
            <a:pPr marL="0" lvl="0" indent="0" algn="l" rtl="0">
              <a:lnSpc>
                <a:spcPct val="90000"/>
              </a:lnSpc>
              <a:spcBef>
                <a:spcPts val="1100"/>
              </a:spcBef>
              <a:spcAft>
                <a:spcPts val="0"/>
              </a:spcAft>
              <a:buNone/>
            </a:pPr>
            <a:endParaRPr sz="1400" dirty="0">
              <a:solidFill>
                <a:schemeClr val="dk1"/>
              </a:solidFill>
            </a:endParaRPr>
          </a:p>
          <a:p>
            <a:pPr marL="0" lvl="0" indent="0" algn="l" rtl="0">
              <a:lnSpc>
                <a:spcPct val="90000"/>
              </a:lnSpc>
              <a:spcBef>
                <a:spcPts val="1100"/>
              </a:spcBef>
              <a:spcAft>
                <a:spcPts val="0"/>
              </a:spcAft>
              <a:buNone/>
            </a:pPr>
            <a:r>
              <a:rPr lang="en-US" sz="1400" dirty="0">
                <a:solidFill>
                  <a:schemeClr val="dk1"/>
                </a:solidFill>
              </a:rPr>
              <a:t>Haha, w</a:t>
            </a:r>
            <a:endParaRPr sz="1400" dirty="0">
              <a:solidFill>
                <a:schemeClr val="dk1"/>
              </a:solidFill>
            </a:endParaRPr>
          </a:p>
          <a:p>
            <a:pPr marL="0" lvl="0" indent="0" algn="l" rtl="0">
              <a:lnSpc>
                <a:spcPct val="90000"/>
              </a:lnSpc>
              <a:spcBef>
                <a:spcPts val="1100"/>
              </a:spcBef>
              <a:spcAft>
                <a:spcPts val="0"/>
              </a:spcAft>
              <a:buNone/>
            </a:pPr>
            <a:endParaRPr sz="1400" dirty="0">
              <a:solidFill>
                <a:schemeClr val="dk1"/>
              </a:solidFill>
            </a:endParaRPr>
          </a:p>
          <a:p>
            <a:pPr marL="0" lvl="0" indent="0" algn="l" rtl="0">
              <a:lnSpc>
                <a:spcPct val="90000"/>
              </a:lnSpc>
              <a:spcBef>
                <a:spcPts val="1100"/>
              </a:spcBef>
              <a:spcAft>
                <a:spcPts val="0"/>
              </a:spcAft>
              <a:buNone/>
            </a:pPr>
            <a:r>
              <a:rPr lang="en-US" sz="1400" dirty="0">
                <a:solidFill>
                  <a:schemeClr val="dk1"/>
                </a:solidFill>
              </a:rPr>
              <a:t>Like slides 19-22 here?: </a:t>
            </a:r>
            <a:r>
              <a:rPr lang="en-US" sz="1400" u="sng" dirty="0">
                <a:solidFill>
                  <a:schemeClr val="hlink"/>
                </a:solidFill>
                <a:hlinkClick r:id="rId3"/>
              </a:rPr>
              <a:t>https://docs.google.com/presentation/d/1KlUmk4WsFJ5OdeDfC5lpZZLeJRLPg9uUbhZy7ZGIXXU/edit#slide=id.g21855d4698d_41_182</a:t>
            </a:r>
            <a:endParaRPr sz="1400" dirty="0">
              <a:solidFill>
                <a:schemeClr val="dk1"/>
              </a:solidFill>
            </a:endParaRPr>
          </a:p>
          <a:p>
            <a:pPr marL="0" lvl="0" indent="0" algn="l" rtl="0">
              <a:lnSpc>
                <a:spcPct val="90000"/>
              </a:lnSpc>
              <a:spcBef>
                <a:spcPts val="1100"/>
              </a:spcBef>
              <a:spcAft>
                <a:spcPts val="0"/>
              </a:spcAft>
              <a:buNone/>
            </a:pPr>
            <a:r>
              <a:rPr lang="en-US" sz="1400" dirty="0" err="1">
                <a:solidFill>
                  <a:schemeClr val="dk1"/>
                </a:solidFill>
              </a:rPr>
              <a:t>Ahhh</a:t>
            </a:r>
            <a:r>
              <a:rPr lang="en-US" sz="1400" dirty="0">
                <a:solidFill>
                  <a:schemeClr val="dk1"/>
                </a:solidFill>
              </a:rPr>
              <a:t>, it was </a:t>
            </a:r>
            <a:r>
              <a:rPr lang="en-US" sz="1400" dirty="0" err="1">
                <a:solidFill>
                  <a:schemeClr val="dk1"/>
                </a:solidFill>
              </a:rPr>
              <a:t>GATech</a:t>
            </a:r>
            <a:r>
              <a:rPr lang="en-US" sz="1400" dirty="0">
                <a:solidFill>
                  <a:schemeClr val="dk1"/>
                </a:solidFill>
              </a:rPr>
              <a:t>, not google :D I knew it!</a:t>
            </a:r>
            <a:endParaRPr sz="1400" dirty="0">
              <a:solidFill>
                <a:schemeClr val="dk1"/>
              </a:solidFill>
            </a:endParaRPr>
          </a:p>
          <a:p>
            <a:pPr marL="0" lvl="0" indent="0" algn="l" rtl="0">
              <a:lnSpc>
                <a:spcPct val="90000"/>
              </a:lnSpc>
              <a:spcBef>
                <a:spcPts val="1100"/>
              </a:spcBef>
              <a:spcAft>
                <a:spcPts val="0"/>
              </a:spcAft>
              <a:buNone/>
            </a:pPr>
            <a:r>
              <a:rPr lang="en-US" sz="1400" dirty="0">
                <a:solidFill>
                  <a:schemeClr val="dk1"/>
                </a:solidFill>
              </a:rPr>
              <a:t>(from paper) We also identified a commonly used algorithmic and simulation pattern for which in situ visualization would be ideally suited, but are not aware of any implemented solution yet: rendering of spatially-sliced data pipelines. In a large class of modeling codes, efficient solutions can be calculated by splitting the 3D domain over one axis. Instead of advancing the whole domain by an update, algorithms update a slice of the domain, e.g., from the back to the front of the 3D domain, and parallelize for the third spatial axis in time. Without spatially sliced rendering tools, a large number of algorithms and codes currently need to fall back to costly data output to “reconstruct” the spatial data domain that is required at once in offline visualization. Examples in laser-plasma and accelerator physics are the boosted frame technique [15–17] as shown in figure 1 (a more meaningful representation would transform slice-wise to the laboratory frame), the quasi-static method [1], or representations in reference trajectory space instead of time and space [4].</a:t>
            </a:r>
            <a:endParaRPr dirty="0"/>
          </a:p>
        </p:txBody>
      </p:sp>
      <p:sp>
        <p:nvSpPr>
          <p:cNvPr id="130" name="Google Shape;130;g38b9726eff7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BAC48E2-076A-54DF-919F-6DB014B18277}"/>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C76BA931-C6C7-17C9-1AA5-1416C068E900}"/>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a:t>ABP</a:t>
            </a:r>
            <a:br>
              <a:rPr lang="en-US" dirty="0"/>
            </a:br>
            <a:r>
              <a:rPr lang="en-US" dirty="0"/>
              <a:t>mapping ABP to FCC-ee</a:t>
            </a:r>
            <a:br>
              <a:rPr lang="en-US" dirty="0"/>
            </a:br>
            <a:r>
              <a:rPr lang="en-US" dirty="0"/>
              <a:t>codes &amp; tools: BLAST, PALS</a:t>
            </a:r>
            <a:br>
              <a:rPr lang="en-US" dirty="0"/>
            </a:br>
            <a:r>
              <a:rPr lang="en-US" dirty="0" err="1"/>
              <a:t>SciDAC</a:t>
            </a:r>
            <a:br>
              <a:rPr lang="en-US" dirty="0"/>
            </a:br>
            <a:r>
              <a:rPr lang="en-US" dirty="0"/>
              <a:t>Genesis</a:t>
            </a:r>
            <a:br>
              <a:rPr lang="en-US" dirty="0"/>
            </a:br>
            <a:r>
              <a:rPr lang="en-US" dirty="0"/>
              <a:t>Differentiability, Cheetah</a:t>
            </a:r>
            <a:endParaRPr dirty="0"/>
          </a:p>
        </p:txBody>
      </p:sp>
      <p:sp>
        <p:nvSpPr>
          <p:cNvPr id="100" name="Google Shape;100;p2:notes">
            <a:extLst>
              <a:ext uri="{FF2B5EF4-FFF2-40B4-BE49-F238E27FC236}">
                <a16:creationId xmlns:a16="http://schemas.microsoft.com/office/drawing/2014/main" id="{7144ACCC-6876-7BCE-31BD-A242A36672D3}"/>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037352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E88B513-9C95-E037-9626-BBEF1B0E6179}"/>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1E64422B-1317-18D2-9E91-DB7C8B9D4F83}"/>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791A4C11-69EE-10A4-0E55-A6E34CD2CD60}"/>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201443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81F42AFE-8438-7CFA-246C-79948FDEF18B}"/>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91FC9A79-6887-A96C-E835-18F132FC6720}"/>
              </a:ext>
            </a:extLst>
          </p:cNvPr>
          <p:cNvSpPr txBox="1">
            <a:spLocks noGrp="1"/>
          </p:cNvSpPr>
          <p:nvPr>
            <p:ph type="body" idx="1"/>
          </p:nvPr>
        </p:nvSpPr>
        <p:spPr>
          <a:xfrm>
            <a:off x="685800" y="4343400"/>
            <a:ext cx="5422800" cy="4051200"/>
          </a:xfrm>
          <a:prstGeom prst="rect">
            <a:avLst/>
          </a:prstGeom>
          <a:noFill/>
          <a:ln>
            <a:noFill/>
          </a:ln>
        </p:spPr>
        <p:txBody>
          <a:bodyPr spcFirstLastPara="1" wrap="square" lIns="90000" tIns="46800" rIns="90000" bIns="46800" anchor="t" anchorCtr="0">
            <a:noAutofit/>
          </a:bodyPr>
          <a:lstStyle/>
          <a:p>
            <a:pPr marL="0" lvl="0" indent="0" algn="l" rtl="0">
              <a:lnSpc>
                <a:spcPct val="100000"/>
              </a:lnSpc>
              <a:spcBef>
                <a:spcPts val="360"/>
              </a:spcBef>
              <a:spcAft>
                <a:spcPts val="0"/>
              </a:spcAft>
              <a:buClr>
                <a:schemeClr val="dk1"/>
              </a:buClr>
              <a:buSzPts val="1400"/>
              <a:buFont typeface="Calibri"/>
              <a:buNone/>
            </a:pPr>
            <a:r>
              <a:rPr lang="en-US" dirty="0" err="1"/>
              <a:t>Cpu</a:t>
            </a:r>
            <a:r>
              <a:rPr lang="en-US" dirty="0"/>
              <a:t>/</a:t>
            </a:r>
            <a:r>
              <a:rPr lang="en-US" dirty="0" err="1"/>
              <a:t>gpu</a:t>
            </a:r>
            <a:r>
              <a:rPr lang="en-US" dirty="0"/>
              <a:t>=&gt;compilers=&gt;libraries=&gt;codes=&gt;managers</a:t>
            </a:r>
            <a:br>
              <a:rPr lang="en-US" dirty="0"/>
            </a:br>
            <a:r>
              <a:rPr lang="en-US" dirty="0"/>
              <a:t>US codes: BMAD, </a:t>
            </a:r>
            <a:r>
              <a:rPr lang="en-US" dirty="0" err="1"/>
              <a:t>pyOrbit</a:t>
            </a:r>
            <a:r>
              <a:rPr lang="en-US" dirty="0"/>
              <a:t>, Impact, Synergia, Helix</a:t>
            </a:r>
            <a:br>
              <a:rPr lang="en-US" dirty="0"/>
            </a:br>
            <a:endParaRPr dirty="0"/>
          </a:p>
        </p:txBody>
      </p:sp>
      <p:sp>
        <p:nvSpPr>
          <p:cNvPr id="100" name="Google Shape;100;p2:notes">
            <a:extLst>
              <a:ext uri="{FF2B5EF4-FFF2-40B4-BE49-F238E27FC236}">
                <a16:creationId xmlns:a16="http://schemas.microsoft.com/office/drawing/2014/main" id="{ABA3D19A-42C0-56E2-13B9-F824CABFC66A}"/>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a:noFill/>
          <a:ln w="12600" cap="sq"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6794504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OE template">
  <p:cSld name="DOE template">
    <p:spTree>
      <p:nvGrpSpPr>
        <p:cNvPr id="1" name="Shape 4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Slide Swoosh Background">
  <p:cSld name="Text Slide Swoosh Background">
    <p:spTree>
      <p:nvGrpSpPr>
        <p:cNvPr id="1" name="Shape 80"/>
        <p:cNvGrpSpPr/>
        <p:nvPr/>
      </p:nvGrpSpPr>
      <p:grpSpPr>
        <a:xfrm>
          <a:off x="0" y="0"/>
          <a:ext cx="0" cy="0"/>
          <a:chOff x="0" y="0"/>
          <a:chExt cx="0" cy="0"/>
        </a:xfrm>
      </p:grpSpPr>
      <p:pic>
        <p:nvPicPr>
          <p:cNvPr id="81" name="Google Shape;81;p13"/>
          <p:cNvPicPr preferRelativeResize="0"/>
          <p:nvPr/>
        </p:nvPicPr>
        <p:blipFill rotWithShape="1">
          <a:blip r:embed="rId2">
            <a:alphaModFix/>
          </a:blip>
          <a:srcRect/>
          <a:stretch/>
        </p:blipFill>
        <p:spPr>
          <a:xfrm>
            <a:off x="-51181" y="-770"/>
            <a:ext cx="12294361" cy="6923278"/>
          </a:xfrm>
          <a:prstGeom prst="rect">
            <a:avLst/>
          </a:prstGeom>
          <a:noFill/>
          <a:ln>
            <a:noFill/>
          </a:ln>
        </p:spPr>
      </p:pic>
      <p:sp>
        <p:nvSpPr>
          <p:cNvPr id="82" name="Google Shape;82;p13"/>
          <p:cNvSpPr txBox="1">
            <a:spLocks noGrp="1"/>
          </p:cNvSpPr>
          <p:nvPr>
            <p:ph type="body" idx="1"/>
          </p:nvPr>
        </p:nvSpPr>
        <p:spPr>
          <a:xfrm>
            <a:off x="1605757" y="250371"/>
            <a:ext cx="8980500" cy="6315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560"/>
              </a:spcBef>
              <a:spcAft>
                <a:spcPts val="0"/>
              </a:spcAft>
              <a:buClr>
                <a:schemeClr val="lt1"/>
              </a:buClr>
              <a:buSzPts val="2800"/>
              <a:buNone/>
              <a:defRPr sz="2800" b="1">
                <a:solidFill>
                  <a:schemeClr val="lt1"/>
                </a:solidFill>
              </a:defRPr>
            </a:lvl1pPr>
            <a:lvl2pPr marL="914400" lvl="1" indent="-406400" algn="l">
              <a:lnSpc>
                <a:spcPct val="100000"/>
              </a:lnSpc>
              <a:spcBef>
                <a:spcPts val="560"/>
              </a:spcBef>
              <a:spcAft>
                <a:spcPts val="0"/>
              </a:spcAft>
              <a:buClr>
                <a:srgbClr val="1F497D"/>
              </a:buClr>
              <a:buSzPts val="2800"/>
              <a:buChar char="o"/>
              <a:defRPr sz="2800" b="1"/>
            </a:lvl2pPr>
            <a:lvl3pPr marL="1371600" lvl="2" indent="-342900" algn="l">
              <a:lnSpc>
                <a:spcPct val="100000"/>
              </a:lnSpc>
              <a:spcBef>
                <a:spcPts val="360"/>
              </a:spcBef>
              <a:spcAft>
                <a:spcPts val="0"/>
              </a:spcAft>
              <a:buClr>
                <a:srgbClr val="1F497D"/>
              </a:buClr>
              <a:buSzPts val="1800"/>
              <a:buChar char="•"/>
              <a:defRPr/>
            </a:lvl3pPr>
            <a:lvl4pPr marL="1828800" lvl="3" indent="-342900" algn="l">
              <a:lnSpc>
                <a:spcPct val="100000"/>
              </a:lnSpc>
              <a:spcBef>
                <a:spcPts val="360"/>
              </a:spcBef>
              <a:spcAft>
                <a:spcPts val="0"/>
              </a:spcAft>
              <a:buClr>
                <a:srgbClr val="1F497D"/>
              </a:buClr>
              <a:buSzPts val="1800"/>
              <a:buChar char="–"/>
              <a:defRPr/>
            </a:lvl4pPr>
            <a:lvl5pPr marL="2286000" lvl="4" indent="-342900" algn="l">
              <a:lnSpc>
                <a:spcPct val="100000"/>
              </a:lnSpc>
              <a:spcBef>
                <a:spcPts val="360"/>
              </a:spcBef>
              <a:spcAft>
                <a:spcPts val="0"/>
              </a:spcAft>
              <a:buClr>
                <a:srgbClr val="1F497D"/>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cxnSp>
        <p:nvCxnSpPr>
          <p:cNvPr id="83" name="Google Shape;83;p13"/>
          <p:cNvCxnSpPr/>
          <p:nvPr/>
        </p:nvCxnSpPr>
        <p:spPr>
          <a:xfrm>
            <a:off x="0" y="6143740"/>
            <a:ext cx="12192000"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6470"/>
              </a:srgbClr>
            </a:outerShdw>
          </a:effectLst>
        </p:spPr>
      </p:cxnSp>
      <p:sp>
        <p:nvSpPr>
          <p:cNvPr id="84" name="Google Shape;84;p13"/>
          <p:cNvSpPr txBox="1">
            <a:spLocks noGrp="1"/>
          </p:cNvSpPr>
          <p:nvPr>
            <p:ph type="body" idx="2"/>
          </p:nvPr>
        </p:nvSpPr>
        <p:spPr>
          <a:xfrm>
            <a:off x="549275" y="1414463"/>
            <a:ext cx="11093400" cy="41814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a:solidFill>
                  <a:schemeClr val="lt1"/>
                </a:solidFill>
              </a:defRPr>
            </a:lvl1pPr>
            <a:lvl2pPr marL="914400" lvl="1" indent="-355600" algn="l">
              <a:lnSpc>
                <a:spcPct val="100000"/>
              </a:lnSpc>
              <a:spcBef>
                <a:spcPts val="400"/>
              </a:spcBef>
              <a:spcAft>
                <a:spcPts val="0"/>
              </a:spcAft>
              <a:buClr>
                <a:schemeClr val="lt1"/>
              </a:buClr>
              <a:buSzPts val="2000"/>
              <a:buChar char="o"/>
              <a:defRPr>
                <a:solidFill>
                  <a:schemeClr val="lt1"/>
                </a:solidFill>
              </a:defRPr>
            </a:lvl2pPr>
            <a:lvl3pPr marL="1371600" lvl="2" indent="-355600" algn="l">
              <a:lnSpc>
                <a:spcPct val="100000"/>
              </a:lnSpc>
              <a:spcBef>
                <a:spcPts val="400"/>
              </a:spcBef>
              <a:spcAft>
                <a:spcPts val="0"/>
              </a:spcAft>
              <a:buClr>
                <a:schemeClr val="lt1"/>
              </a:buClr>
              <a:buSzPts val="2000"/>
              <a:buChar char="•"/>
              <a:defRPr>
                <a:solidFill>
                  <a:schemeClr val="lt1"/>
                </a:solidFill>
              </a:defRPr>
            </a:lvl3pPr>
            <a:lvl4pPr marL="1828800" lvl="3" indent="-355600" algn="l">
              <a:lnSpc>
                <a:spcPct val="100000"/>
              </a:lnSpc>
              <a:spcBef>
                <a:spcPts val="400"/>
              </a:spcBef>
              <a:spcAft>
                <a:spcPts val="0"/>
              </a:spcAft>
              <a:buClr>
                <a:schemeClr val="lt1"/>
              </a:buClr>
              <a:buSzPts val="2000"/>
              <a:buChar char="–"/>
              <a:defRPr>
                <a:solidFill>
                  <a:schemeClr val="lt1"/>
                </a:solidFill>
              </a:defRPr>
            </a:lvl4pPr>
            <a:lvl5pPr marL="2286000" lvl="4" indent="-355600" algn="l">
              <a:lnSpc>
                <a:spcPct val="100000"/>
              </a:lnSpc>
              <a:spcBef>
                <a:spcPts val="400"/>
              </a:spcBef>
              <a:spcAft>
                <a:spcPts val="0"/>
              </a:spcAft>
              <a:buClr>
                <a:schemeClr val="lt1"/>
              </a:buClr>
              <a:buSzPts val="2000"/>
              <a:buChar char="»"/>
              <a:defRPr>
                <a:solidFill>
                  <a:schemeClr val="lt1"/>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5" name="Google Shape;85;p13"/>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000"/>
              <a:buFont typeface="Times New Roman"/>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grpSp>
        <p:nvGrpSpPr>
          <p:cNvPr id="86" name="Google Shape;86;p13"/>
          <p:cNvGrpSpPr/>
          <p:nvPr/>
        </p:nvGrpSpPr>
        <p:grpSpPr>
          <a:xfrm>
            <a:off x="1768068" y="6230825"/>
            <a:ext cx="5260264" cy="548640"/>
            <a:chOff x="1898697" y="6230825"/>
            <a:chExt cx="5260264" cy="548640"/>
          </a:xfrm>
        </p:grpSpPr>
        <p:pic>
          <p:nvPicPr>
            <p:cNvPr id="87" name="Google Shape;87;p13"/>
            <p:cNvPicPr preferRelativeResize="0"/>
            <p:nvPr/>
          </p:nvPicPr>
          <p:blipFill rotWithShape="1">
            <a:blip r:embed="rId3">
              <a:alphaModFix/>
            </a:blip>
            <a:srcRect/>
            <a:stretch/>
          </p:blipFill>
          <p:spPr>
            <a:xfrm>
              <a:off x="1898697" y="6230825"/>
              <a:ext cx="2017714" cy="548640"/>
            </a:xfrm>
            <a:prstGeom prst="rect">
              <a:avLst/>
            </a:prstGeom>
            <a:noFill/>
            <a:ln>
              <a:noFill/>
            </a:ln>
          </p:spPr>
        </p:pic>
        <p:pic>
          <p:nvPicPr>
            <p:cNvPr id="88" name="Google Shape;88;p13"/>
            <p:cNvPicPr preferRelativeResize="0"/>
            <p:nvPr/>
          </p:nvPicPr>
          <p:blipFill rotWithShape="1">
            <a:blip r:embed="rId4">
              <a:alphaModFix/>
            </a:blip>
            <a:srcRect/>
            <a:stretch/>
          </p:blipFill>
          <p:spPr>
            <a:xfrm>
              <a:off x="4880637" y="6356393"/>
              <a:ext cx="2278324" cy="340297"/>
            </a:xfrm>
            <a:prstGeom prst="rect">
              <a:avLst/>
            </a:prstGeom>
            <a:noFill/>
            <a:ln>
              <a:noFill/>
            </a:ln>
          </p:spPr>
        </p:pic>
      </p:grpSp>
      <p:pic>
        <p:nvPicPr>
          <p:cNvPr id="89" name="Google Shape;89;p13" title="Color seal- White lettering - Stacked horizontal co-brand.png"/>
          <p:cNvPicPr preferRelativeResize="0"/>
          <p:nvPr/>
        </p:nvPicPr>
        <p:blipFill rotWithShape="1">
          <a:blip r:embed="rId5">
            <a:alphaModFix/>
          </a:blip>
          <a:srcRect/>
          <a:stretch/>
        </p:blipFill>
        <p:spPr>
          <a:xfrm>
            <a:off x="8178675" y="6364208"/>
            <a:ext cx="2039112" cy="30630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wo">
  <p:cSld name="Title Slide two">
    <p:spTree>
      <p:nvGrpSpPr>
        <p:cNvPr id="1" name="Shape 90"/>
        <p:cNvGrpSpPr/>
        <p:nvPr/>
      </p:nvGrpSpPr>
      <p:grpSpPr>
        <a:xfrm>
          <a:off x="0" y="0"/>
          <a:ext cx="0" cy="0"/>
          <a:chOff x="0" y="0"/>
          <a:chExt cx="0" cy="0"/>
        </a:xfrm>
      </p:grpSpPr>
      <p:pic>
        <p:nvPicPr>
          <p:cNvPr id="91" name="Google Shape;91;p14"/>
          <p:cNvPicPr preferRelativeResize="0"/>
          <p:nvPr/>
        </p:nvPicPr>
        <p:blipFill rotWithShape="1">
          <a:blip r:embed="rId2">
            <a:alphaModFix/>
          </a:blip>
          <a:srcRect/>
          <a:stretch/>
        </p:blipFill>
        <p:spPr>
          <a:xfrm>
            <a:off x="-51181" y="-770"/>
            <a:ext cx="12294361" cy="6923278"/>
          </a:xfrm>
          <a:prstGeom prst="rect">
            <a:avLst/>
          </a:prstGeom>
          <a:noFill/>
          <a:ln>
            <a:noFill/>
          </a:ln>
        </p:spPr>
      </p:pic>
      <p:sp>
        <p:nvSpPr>
          <p:cNvPr id="92" name="Google Shape;92;p14"/>
          <p:cNvSpPr txBox="1">
            <a:spLocks noGrp="1"/>
          </p:cNvSpPr>
          <p:nvPr>
            <p:ph type="body" idx="1"/>
          </p:nvPr>
        </p:nvSpPr>
        <p:spPr>
          <a:xfrm>
            <a:off x="1605757" y="1992086"/>
            <a:ext cx="8980500" cy="12735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880"/>
              </a:spcBef>
              <a:spcAft>
                <a:spcPts val="0"/>
              </a:spcAft>
              <a:buClr>
                <a:schemeClr val="lt1"/>
              </a:buClr>
              <a:buSzPts val="4400"/>
              <a:buNone/>
              <a:defRPr sz="4400">
                <a:solidFill>
                  <a:schemeClr val="lt1"/>
                </a:solidFill>
              </a:defRPr>
            </a:lvl1pPr>
            <a:lvl2pPr marL="914400" lvl="1" indent="-342900" algn="l">
              <a:lnSpc>
                <a:spcPct val="100000"/>
              </a:lnSpc>
              <a:spcBef>
                <a:spcPts val="360"/>
              </a:spcBef>
              <a:spcAft>
                <a:spcPts val="0"/>
              </a:spcAft>
              <a:buClr>
                <a:srgbClr val="1F497D"/>
              </a:buClr>
              <a:buSzPts val="1800"/>
              <a:buChar char="o"/>
              <a:defRPr/>
            </a:lvl2pPr>
            <a:lvl3pPr marL="1371600" lvl="2" indent="-342900" algn="l">
              <a:lnSpc>
                <a:spcPct val="100000"/>
              </a:lnSpc>
              <a:spcBef>
                <a:spcPts val="360"/>
              </a:spcBef>
              <a:spcAft>
                <a:spcPts val="0"/>
              </a:spcAft>
              <a:buClr>
                <a:srgbClr val="1F497D"/>
              </a:buClr>
              <a:buSzPts val="1800"/>
              <a:buChar char="•"/>
              <a:defRPr/>
            </a:lvl3pPr>
            <a:lvl4pPr marL="1828800" lvl="3" indent="-342900" algn="l">
              <a:lnSpc>
                <a:spcPct val="100000"/>
              </a:lnSpc>
              <a:spcBef>
                <a:spcPts val="360"/>
              </a:spcBef>
              <a:spcAft>
                <a:spcPts val="0"/>
              </a:spcAft>
              <a:buClr>
                <a:srgbClr val="1F497D"/>
              </a:buClr>
              <a:buSzPts val="1800"/>
              <a:buChar char="–"/>
              <a:defRPr/>
            </a:lvl4pPr>
            <a:lvl5pPr marL="2286000" lvl="4" indent="-342900" algn="l">
              <a:lnSpc>
                <a:spcPct val="100000"/>
              </a:lnSpc>
              <a:spcBef>
                <a:spcPts val="360"/>
              </a:spcBef>
              <a:spcAft>
                <a:spcPts val="0"/>
              </a:spcAft>
              <a:buClr>
                <a:srgbClr val="1F497D"/>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ext slide white background">
  <p:cSld name="1_Text slide white background">
    <p:spTree>
      <p:nvGrpSpPr>
        <p:cNvPr id="1" name="Shape 47"/>
        <p:cNvGrpSpPr/>
        <p:nvPr/>
      </p:nvGrpSpPr>
      <p:grpSpPr>
        <a:xfrm>
          <a:off x="0" y="0"/>
          <a:ext cx="0" cy="0"/>
          <a:chOff x="0" y="0"/>
          <a:chExt cx="0" cy="0"/>
        </a:xfrm>
      </p:grpSpPr>
      <p:sp>
        <p:nvSpPr>
          <p:cNvPr id="48" name="Google Shape;48;p9"/>
          <p:cNvSpPr txBox="1">
            <a:spLocks noGrp="1"/>
          </p:cNvSpPr>
          <p:nvPr>
            <p:ph type="body" idx="1"/>
          </p:nvPr>
        </p:nvSpPr>
        <p:spPr>
          <a:xfrm>
            <a:off x="473529" y="1284289"/>
            <a:ext cx="11244900" cy="45045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2"/>
              </a:buClr>
              <a:buSzPts val="1800"/>
              <a:buChar char="•"/>
              <a:defRPr/>
            </a:lvl1pPr>
            <a:lvl2pPr marL="914400" lvl="1" indent="-342900" algn="l">
              <a:lnSpc>
                <a:spcPct val="100000"/>
              </a:lnSpc>
              <a:spcBef>
                <a:spcPts val="360"/>
              </a:spcBef>
              <a:spcAft>
                <a:spcPts val="0"/>
              </a:spcAft>
              <a:buClr>
                <a:srgbClr val="1F497D"/>
              </a:buClr>
              <a:buSzPts val="1800"/>
              <a:buChar char="o"/>
              <a:defRPr/>
            </a:lvl2pPr>
            <a:lvl3pPr marL="1371600" lvl="2" indent="-342900" algn="l">
              <a:lnSpc>
                <a:spcPct val="100000"/>
              </a:lnSpc>
              <a:spcBef>
                <a:spcPts val="360"/>
              </a:spcBef>
              <a:spcAft>
                <a:spcPts val="0"/>
              </a:spcAft>
              <a:buClr>
                <a:srgbClr val="1F497D"/>
              </a:buClr>
              <a:buSzPts val="1800"/>
              <a:buChar char="•"/>
              <a:defRPr/>
            </a:lvl3pPr>
            <a:lvl4pPr marL="1828800" lvl="3" indent="-342900" algn="l">
              <a:lnSpc>
                <a:spcPct val="100000"/>
              </a:lnSpc>
              <a:spcBef>
                <a:spcPts val="360"/>
              </a:spcBef>
              <a:spcAft>
                <a:spcPts val="0"/>
              </a:spcAft>
              <a:buClr>
                <a:srgbClr val="1F497D"/>
              </a:buClr>
              <a:buSzPts val="1800"/>
              <a:buChar char="–"/>
              <a:defRPr/>
            </a:lvl4pPr>
            <a:lvl5pPr marL="2286000" lvl="4" indent="-342900" algn="l">
              <a:lnSpc>
                <a:spcPct val="100000"/>
              </a:lnSpc>
              <a:spcBef>
                <a:spcPts val="360"/>
              </a:spcBef>
              <a:spcAft>
                <a:spcPts val="0"/>
              </a:spcAft>
              <a:buClr>
                <a:srgbClr val="1F497D"/>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49" name="Google Shape;49;p9"/>
          <p:cNvPicPr preferRelativeResize="0"/>
          <p:nvPr/>
        </p:nvPicPr>
        <p:blipFill rotWithShape="1">
          <a:blip r:embed="rId2">
            <a:alphaModFix/>
          </a:blip>
          <a:srcRect/>
          <a:stretch/>
        </p:blipFill>
        <p:spPr>
          <a:xfrm>
            <a:off x="0" y="0"/>
            <a:ext cx="12192000" cy="952882"/>
          </a:xfrm>
          <a:prstGeom prst="rect">
            <a:avLst/>
          </a:prstGeom>
          <a:noFill/>
          <a:ln>
            <a:noFill/>
          </a:ln>
        </p:spPr>
      </p:pic>
      <p:sp>
        <p:nvSpPr>
          <p:cNvPr id="50" name="Google Shape;50;p9"/>
          <p:cNvSpPr txBox="1">
            <a:spLocks noGrp="1"/>
          </p:cNvSpPr>
          <p:nvPr>
            <p:ph type="body" idx="2"/>
          </p:nvPr>
        </p:nvSpPr>
        <p:spPr>
          <a:xfrm>
            <a:off x="1817688" y="196622"/>
            <a:ext cx="8556600" cy="5436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560"/>
              </a:spcBef>
              <a:spcAft>
                <a:spcPts val="0"/>
              </a:spcAft>
              <a:buClr>
                <a:schemeClr val="lt1"/>
              </a:buClr>
              <a:buSzPts val="2800"/>
              <a:buNone/>
              <a:defRPr sz="2800" b="1">
                <a:solidFill>
                  <a:schemeClr val="lt1"/>
                </a:solidFill>
              </a:defRPr>
            </a:lvl1pPr>
            <a:lvl2pPr marL="914400" lvl="1" indent="-228600" algn="l">
              <a:lnSpc>
                <a:spcPct val="100000"/>
              </a:lnSpc>
              <a:spcBef>
                <a:spcPts val="400"/>
              </a:spcBef>
              <a:spcAft>
                <a:spcPts val="0"/>
              </a:spcAft>
              <a:buClr>
                <a:srgbClr val="1F497D"/>
              </a:buClr>
              <a:buSzPts val="2000"/>
              <a:buNone/>
              <a:defRPr/>
            </a:lvl2pPr>
            <a:lvl3pPr marL="1371600" lvl="2" indent="-228600" algn="l">
              <a:lnSpc>
                <a:spcPct val="100000"/>
              </a:lnSpc>
              <a:spcBef>
                <a:spcPts val="400"/>
              </a:spcBef>
              <a:spcAft>
                <a:spcPts val="0"/>
              </a:spcAft>
              <a:buClr>
                <a:srgbClr val="1F497D"/>
              </a:buClr>
              <a:buSzPts val="2000"/>
              <a:buNone/>
              <a:defRPr/>
            </a:lvl3pPr>
            <a:lvl4pPr marL="1828800" lvl="3" indent="-228600" algn="l">
              <a:lnSpc>
                <a:spcPct val="100000"/>
              </a:lnSpc>
              <a:spcBef>
                <a:spcPts val="400"/>
              </a:spcBef>
              <a:spcAft>
                <a:spcPts val="0"/>
              </a:spcAft>
              <a:buClr>
                <a:srgbClr val="1F497D"/>
              </a:buClr>
              <a:buSzPts val="2000"/>
              <a:buNone/>
              <a:defRPr/>
            </a:lvl4pPr>
            <a:lvl5pPr marL="2286000" lvl="4" indent="-228600" algn="l">
              <a:lnSpc>
                <a:spcPct val="100000"/>
              </a:lnSpc>
              <a:spcBef>
                <a:spcPts val="400"/>
              </a:spcBef>
              <a:spcAft>
                <a:spcPts val="0"/>
              </a:spcAft>
              <a:buClr>
                <a:srgbClr val="1F497D"/>
              </a:buClr>
              <a:buSzPts val="20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1" name="Google Shape;51;p9"/>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Times New Roman"/>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9780950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6"/>
        <p:cNvGrpSpPr/>
        <p:nvPr/>
      </p:nvGrpSpPr>
      <p:grpSpPr>
        <a:xfrm>
          <a:off x="0" y="0"/>
          <a:ext cx="0" cy="0"/>
          <a:chOff x="0" y="0"/>
          <a:chExt cx="0" cy="0"/>
        </a:xfrm>
      </p:grpSpPr>
    </p:spTree>
    <p:extLst>
      <p:ext uri="{BB962C8B-B14F-4D97-AF65-F5344CB8AC3E}">
        <p14:creationId xmlns:p14="http://schemas.microsoft.com/office/powerpoint/2010/main" val="257470736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slide white background &amp; footer">
  <p:cSld name="Text slide white background &amp; footer">
    <p:bg>
      <p:bgPr>
        <a:solidFill>
          <a:schemeClr val="lt1"/>
        </a:solidFill>
        <a:effectLst/>
      </p:bgPr>
    </p:bg>
    <p:spTree>
      <p:nvGrpSpPr>
        <p:cNvPr id="1" name="Shape 123"/>
        <p:cNvGrpSpPr/>
        <p:nvPr/>
      </p:nvGrpSpPr>
      <p:grpSpPr>
        <a:xfrm>
          <a:off x="0" y="0"/>
          <a:ext cx="0" cy="0"/>
          <a:chOff x="0" y="0"/>
          <a:chExt cx="0" cy="0"/>
        </a:xfrm>
      </p:grpSpPr>
      <p:sp>
        <p:nvSpPr>
          <p:cNvPr id="124" name="Google Shape;124;p9"/>
          <p:cNvSpPr txBox="1">
            <a:spLocks noGrp="1"/>
          </p:cNvSpPr>
          <p:nvPr>
            <p:ph type="body" idx="1"/>
          </p:nvPr>
        </p:nvSpPr>
        <p:spPr>
          <a:xfrm>
            <a:off x="473531" y="1284289"/>
            <a:ext cx="11244943" cy="4504507"/>
          </a:xfrm>
          <a:prstGeom prst="rect">
            <a:avLst/>
          </a:prstGeom>
          <a:noFill/>
          <a:ln>
            <a:noFill/>
          </a:ln>
        </p:spPr>
        <p:txBody>
          <a:bodyPr spcFirstLastPara="1" wrap="square" lIns="68550" tIns="34250" rIns="68550" bIns="34250" anchor="t" anchorCtr="0">
            <a:normAutofit/>
          </a:bodyPr>
          <a:lstStyle>
            <a:lvl1pPr marL="609585" lvl="0" indent="-397923" algn="l">
              <a:lnSpc>
                <a:spcPct val="100000"/>
              </a:lnSpc>
              <a:spcBef>
                <a:spcPts val="400"/>
              </a:spcBef>
              <a:spcAft>
                <a:spcPts val="0"/>
              </a:spcAft>
              <a:buClr>
                <a:schemeClr val="dk2"/>
              </a:buClr>
              <a:buSzPts val="1100"/>
              <a:buChar char="•"/>
              <a:defRPr/>
            </a:lvl1pPr>
            <a:lvl2pPr marL="1219170" lvl="1" indent="-397923" algn="l">
              <a:lnSpc>
                <a:spcPct val="100000"/>
              </a:lnSpc>
              <a:spcBef>
                <a:spcPts val="400"/>
              </a:spcBef>
              <a:spcAft>
                <a:spcPts val="0"/>
              </a:spcAft>
              <a:buClr>
                <a:srgbClr val="1F497D"/>
              </a:buClr>
              <a:buSzPts val="1100"/>
              <a:buChar char="o"/>
              <a:defRPr/>
            </a:lvl2pPr>
            <a:lvl3pPr marL="1828754" lvl="2" indent="-397923" algn="l">
              <a:lnSpc>
                <a:spcPct val="100000"/>
              </a:lnSpc>
              <a:spcBef>
                <a:spcPts val="400"/>
              </a:spcBef>
              <a:spcAft>
                <a:spcPts val="0"/>
              </a:spcAft>
              <a:buClr>
                <a:srgbClr val="1F497D"/>
              </a:buClr>
              <a:buSzPts val="1100"/>
              <a:buChar char="•"/>
              <a:defRPr/>
            </a:lvl3pPr>
            <a:lvl4pPr marL="2438339" lvl="3" indent="-397923" algn="l">
              <a:lnSpc>
                <a:spcPct val="100000"/>
              </a:lnSpc>
              <a:spcBef>
                <a:spcPts val="400"/>
              </a:spcBef>
              <a:spcAft>
                <a:spcPts val="0"/>
              </a:spcAft>
              <a:buClr>
                <a:srgbClr val="1F497D"/>
              </a:buClr>
              <a:buSzPts val="1100"/>
              <a:buChar char="–"/>
              <a:defRPr/>
            </a:lvl4pPr>
            <a:lvl5pPr marL="3047924" lvl="4" indent="-397923" algn="l">
              <a:lnSpc>
                <a:spcPct val="100000"/>
              </a:lnSpc>
              <a:spcBef>
                <a:spcPts val="400"/>
              </a:spcBef>
              <a:spcAft>
                <a:spcPts val="0"/>
              </a:spcAft>
              <a:buClr>
                <a:srgbClr val="1F497D"/>
              </a:buClr>
              <a:buSzPts val="1100"/>
              <a:buChar char="»"/>
              <a:defRPr/>
            </a:lvl5pPr>
            <a:lvl6pPr marL="3657509" lvl="5" indent="-397923" algn="l">
              <a:lnSpc>
                <a:spcPct val="100000"/>
              </a:lnSpc>
              <a:spcBef>
                <a:spcPts val="400"/>
              </a:spcBef>
              <a:spcAft>
                <a:spcPts val="0"/>
              </a:spcAft>
              <a:buClr>
                <a:schemeClr val="dk1"/>
              </a:buClr>
              <a:buSzPts val="1100"/>
              <a:buChar char="•"/>
              <a:defRPr/>
            </a:lvl6pPr>
            <a:lvl7pPr marL="4267093" lvl="6" indent="-397923" algn="l">
              <a:lnSpc>
                <a:spcPct val="100000"/>
              </a:lnSpc>
              <a:spcBef>
                <a:spcPts val="400"/>
              </a:spcBef>
              <a:spcAft>
                <a:spcPts val="0"/>
              </a:spcAft>
              <a:buClr>
                <a:schemeClr val="dk1"/>
              </a:buClr>
              <a:buSzPts val="1100"/>
              <a:buChar char="•"/>
              <a:defRPr/>
            </a:lvl7pPr>
            <a:lvl8pPr marL="4876678" lvl="7" indent="-397923" algn="l">
              <a:lnSpc>
                <a:spcPct val="100000"/>
              </a:lnSpc>
              <a:spcBef>
                <a:spcPts val="400"/>
              </a:spcBef>
              <a:spcAft>
                <a:spcPts val="0"/>
              </a:spcAft>
              <a:buClr>
                <a:schemeClr val="dk1"/>
              </a:buClr>
              <a:buSzPts val="1100"/>
              <a:buChar char="•"/>
              <a:defRPr/>
            </a:lvl8pPr>
            <a:lvl9pPr marL="5486263" lvl="8" indent="-397923" algn="l">
              <a:lnSpc>
                <a:spcPct val="100000"/>
              </a:lnSpc>
              <a:spcBef>
                <a:spcPts val="400"/>
              </a:spcBef>
              <a:spcAft>
                <a:spcPts val="0"/>
              </a:spcAft>
              <a:buClr>
                <a:schemeClr val="dk1"/>
              </a:buClr>
              <a:buSzPts val="1100"/>
              <a:buChar char="•"/>
              <a:defRPr/>
            </a:lvl9pPr>
          </a:lstStyle>
          <a:p>
            <a:endParaRPr/>
          </a:p>
        </p:txBody>
      </p:sp>
      <p:pic>
        <p:nvPicPr>
          <p:cNvPr id="125" name="Google Shape;125;p9"/>
          <p:cNvPicPr preferRelativeResize="0"/>
          <p:nvPr/>
        </p:nvPicPr>
        <p:blipFill rotWithShape="1">
          <a:blip r:embed="rId2">
            <a:alphaModFix/>
          </a:blip>
          <a:srcRect/>
          <a:stretch/>
        </p:blipFill>
        <p:spPr>
          <a:xfrm>
            <a:off x="1" y="0"/>
            <a:ext cx="12188825" cy="952883"/>
          </a:xfrm>
          <a:prstGeom prst="rect">
            <a:avLst/>
          </a:prstGeom>
          <a:noFill/>
          <a:ln>
            <a:noFill/>
          </a:ln>
        </p:spPr>
      </p:pic>
      <p:sp>
        <p:nvSpPr>
          <p:cNvPr id="126" name="Google Shape;126;p9"/>
          <p:cNvSpPr txBox="1">
            <a:spLocks noGrp="1"/>
          </p:cNvSpPr>
          <p:nvPr>
            <p:ph type="body" idx="2"/>
          </p:nvPr>
        </p:nvSpPr>
        <p:spPr>
          <a:xfrm>
            <a:off x="1817689" y="196623"/>
            <a:ext cx="8556625" cy="543605"/>
          </a:xfrm>
          <a:prstGeom prst="rect">
            <a:avLst/>
          </a:prstGeom>
          <a:noFill/>
          <a:ln>
            <a:noFill/>
          </a:ln>
        </p:spPr>
        <p:txBody>
          <a:bodyPr spcFirstLastPara="1" wrap="square" lIns="68550" tIns="34250" rIns="68550" bIns="34250" anchor="t" anchorCtr="0">
            <a:normAutofit/>
          </a:bodyPr>
          <a:lstStyle>
            <a:lvl1pPr marL="609585" lvl="0" indent="-304792" algn="ctr">
              <a:lnSpc>
                <a:spcPct val="100000"/>
              </a:lnSpc>
              <a:spcBef>
                <a:spcPts val="533"/>
              </a:spcBef>
              <a:spcAft>
                <a:spcPts val="0"/>
              </a:spcAft>
              <a:buClr>
                <a:schemeClr val="lt1"/>
              </a:buClr>
              <a:buSzPts val="1600"/>
              <a:buNone/>
              <a:defRPr sz="2800" b="1">
                <a:solidFill>
                  <a:schemeClr val="lt1"/>
                </a:solidFill>
              </a:defRPr>
            </a:lvl1pPr>
            <a:lvl2pPr marL="1219170" lvl="1" indent="-304792" algn="l">
              <a:lnSpc>
                <a:spcPct val="100000"/>
              </a:lnSpc>
              <a:spcBef>
                <a:spcPts val="400"/>
              </a:spcBef>
              <a:spcAft>
                <a:spcPts val="0"/>
              </a:spcAft>
              <a:buClr>
                <a:srgbClr val="1F497D"/>
              </a:buClr>
              <a:buSzPts val="1100"/>
              <a:buNone/>
              <a:defRPr/>
            </a:lvl2pPr>
            <a:lvl3pPr marL="1828754" lvl="2" indent="-304792" algn="l">
              <a:lnSpc>
                <a:spcPct val="100000"/>
              </a:lnSpc>
              <a:spcBef>
                <a:spcPts val="400"/>
              </a:spcBef>
              <a:spcAft>
                <a:spcPts val="0"/>
              </a:spcAft>
              <a:buClr>
                <a:srgbClr val="1F497D"/>
              </a:buClr>
              <a:buSzPts val="1100"/>
              <a:buNone/>
              <a:defRPr/>
            </a:lvl3pPr>
            <a:lvl4pPr marL="2438339" lvl="3" indent="-304792" algn="l">
              <a:lnSpc>
                <a:spcPct val="100000"/>
              </a:lnSpc>
              <a:spcBef>
                <a:spcPts val="400"/>
              </a:spcBef>
              <a:spcAft>
                <a:spcPts val="0"/>
              </a:spcAft>
              <a:buClr>
                <a:srgbClr val="1F497D"/>
              </a:buClr>
              <a:buSzPts val="1100"/>
              <a:buNone/>
              <a:defRPr/>
            </a:lvl4pPr>
            <a:lvl5pPr marL="3047924" lvl="4" indent="-304792" algn="l">
              <a:lnSpc>
                <a:spcPct val="100000"/>
              </a:lnSpc>
              <a:spcBef>
                <a:spcPts val="400"/>
              </a:spcBef>
              <a:spcAft>
                <a:spcPts val="0"/>
              </a:spcAft>
              <a:buClr>
                <a:srgbClr val="1F497D"/>
              </a:buClr>
              <a:buSzPts val="1100"/>
              <a:buNone/>
              <a:defRPr/>
            </a:lvl5pPr>
            <a:lvl6pPr marL="3657509" lvl="5" indent="-397923" algn="l">
              <a:lnSpc>
                <a:spcPct val="100000"/>
              </a:lnSpc>
              <a:spcBef>
                <a:spcPts val="400"/>
              </a:spcBef>
              <a:spcAft>
                <a:spcPts val="0"/>
              </a:spcAft>
              <a:buClr>
                <a:schemeClr val="dk1"/>
              </a:buClr>
              <a:buSzPts val="1100"/>
              <a:buChar char="•"/>
              <a:defRPr/>
            </a:lvl6pPr>
            <a:lvl7pPr marL="4267093" lvl="6" indent="-397923" algn="l">
              <a:lnSpc>
                <a:spcPct val="100000"/>
              </a:lnSpc>
              <a:spcBef>
                <a:spcPts val="400"/>
              </a:spcBef>
              <a:spcAft>
                <a:spcPts val="0"/>
              </a:spcAft>
              <a:buClr>
                <a:schemeClr val="dk1"/>
              </a:buClr>
              <a:buSzPts val="1100"/>
              <a:buChar char="•"/>
              <a:defRPr/>
            </a:lvl7pPr>
            <a:lvl8pPr marL="4876678" lvl="7" indent="-397923" algn="l">
              <a:lnSpc>
                <a:spcPct val="100000"/>
              </a:lnSpc>
              <a:spcBef>
                <a:spcPts val="400"/>
              </a:spcBef>
              <a:spcAft>
                <a:spcPts val="0"/>
              </a:spcAft>
              <a:buClr>
                <a:schemeClr val="dk1"/>
              </a:buClr>
              <a:buSzPts val="1100"/>
              <a:buChar char="•"/>
              <a:defRPr/>
            </a:lvl8pPr>
            <a:lvl9pPr marL="5486263" lvl="8" indent="-397923" algn="l">
              <a:lnSpc>
                <a:spcPct val="100000"/>
              </a:lnSpc>
              <a:spcBef>
                <a:spcPts val="400"/>
              </a:spcBef>
              <a:spcAft>
                <a:spcPts val="0"/>
              </a:spcAft>
              <a:buClr>
                <a:schemeClr val="dk1"/>
              </a:buClr>
              <a:buSzPts val="1100"/>
              <a:buChar char="•"/>
              <a:defRPr/>
            </a:lvl9pPr>
          </a:lstStyle>
          <a:p>
            <a:endParaRPr/>
          </a:p>
        </p:txBody>
      </p:sp>
      <p:sp>
        <p:nvSpPr>
          <p:cNvPr id="127" name="Google Shape;127;p9"/>
          <p:cNvSpPr txBox="1">
            <a:spLocks noGrp="1"/>
          </p:cNvSpPr>
          <p:nvPr>
            <p:ph type="sldNum" idx="12"/>
          </p:nvPr>
        </p:nvSpPr>
        <p:spPr>
          <a:xfrm>
            <a:off x="11512784" y="6486251"/>
            <a:ext cx="679216" cy="365125"/>
          </a:xfrm>
          <a:prstGeom prst="rect">
            <a:avLst/>
          </a:prstGeom>
          <a:noFill/>
          <a:ln>
            <a:noFill/>
          </a:ln>
        </p:spPr>
        <p:txBody>
          <a:bodyPr spcFirstLastPara="1" wrap="square" lIns="68550" tIns="34250" rIns="68550" bIns="34250" anchor="ctr" anchorCtr="0">
            <a:noAutofit/>
          </a:bodyPr>
          <a:lstStyle>
            <a:lvl1pPr marL="0" marR="0" lvl="0"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5026137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6"/>
        <p:cNvGrpSpPr/>
        <p:nvPr/>
      </p:nvGrpSpPr>
      <p:grpSpPr>
        <a:xfrm>
          <a:off x="0" y="0"/>
          <a:ext cx="0" cy="0"/>
          <a:chOff x="0" y="0"/>
          <a:chExt cx="0" cy="0"/>
        </a:xfrm>
      </p:grpSpPr>
      <p:sp>
        <p:nvSpPr>
          <p:cNvPr id="227" name="Google Shape;227;p3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8" name="Google Shape;228;p3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9" name="Google Shape;229;p3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0" name="Google Shape;230;p3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1" name="Google Shape;231;p3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176176909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32"/>
        <p:cNvGrpSpPr/>
        <p:nvPr/>
      </p:nvGrpSpPr>
      <p:grpSpPr>
        <a:xfrm>
          <a:off x="0" y="0"/>
          <a:ext cx="0" cy="0"/>
          <a:chOff x="0" y="0"/>
          <a:chExt cx="0" cy="0"/>
        </a:xfrm>
      </p:grpSpPr>
      <p:sp>
        <p:nvSpPr>
          <p:cNvPr id="233" name="Google Shape;233;p40"/>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4" name="Google Shape;234;p40"/>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1067"/>
              </a:spcBef>
              <a:spcAft>
                <a:spcPts val="0"/>
              </a:spcAft>
              <a:buClr>
                <a:schemeClr val="dk1"/>
              </a:buClr>
              <a:buSzPts val="1800"/>
              <a:buNone/>
              <a:defRPr sz="2400"/>
            </a:lvl1pPr>
            <a:lvl2pPr lvl="1" algn="ctr" rtl="0">
              <a:lnSpc>
                <a:spcPct val="90000"/>
              </a:lnSpc>
              <a:spcBef>
                <a:spcPts val="533"/>
              </a:spcBef>
              <a:spcAft>
                <a:spcPts val="0"/>
              </a:spcAft>
              <a:buClr>
                <a:schemeClr val="dk1"/>
              </a:buClr>
              <a:buSzPts val="1500"/>
              <a:buNone/>
              <a:defRPr sz="2000"/>
            </a:lvl2pPr>
            <a:lvl3pPr lvl="2" algn="ctr" rtl="0">
              <a:lnSpc>
                <a:spcPct val="90000"/>
              </a:lnSpc>
              <a:spcBef>
                <a:spcPts val="533"/>
              </a:spcBef>
              <a:spcAft>
                <a:spcPts val="0"/>
              </a:spcAft>
              <a:buClr>
                <a:schemeClr val="dk1"/>
              </a:buClr>
              <a:buSzPts val="1400"/>
              <a:buNone/>
              <a:defRPr sz="1867"/>
            </a:lvl3pPr>
            <a:lvl4pPr lvl="3" algn="ctr" rtl="0">
              <a:lnSpc>
                <a:spcPct val="90000"/>
              </a:lnSpc>
              <a:spcBef>
                <a:spcPts val="533"/>
              </a:spcBef>
              <a:spcAft>
                <a:spcPts val="0"/>
              </a:spcAft>
              <a:buClr>
                <a:schemeClr val="dk1"/>
              </a:buClr>
              <a:buSzPts val="1200"/>
              <a:buNone/>
              <a:defRPr sz="1600"/>
            </a:lvl4pPr>
            <a:lvl5pPr lvl="4" algn="ctr" rtl="0">
              <a:lnSpc>
                <a:spcPct val="90000"/>
              </a:lnSpc>
              <a:spcBef>
                <a:spcPts val="533"/>
              </a:spcBef>
              <a:spcAft>
                <a:spcPts val="0"/>
              </a:spcAft>
              <a:buClr>
                <a:schemeClr val="dk1"/>
              </a:buClr>
              <a:buSzPts val="1200"/>
              <a:buNone/>
              <a:defRPr sz="1600"/>
            </a:lvl5pPr>
            <a:lvl6pPr lvl="5" algn="ctr" rtl="0">
              <a:lnSpc>
                <a:spcPct val="90000"/>
              </a:lnSpc>
              <a:spcBef>
                <a:spcPts val="533"/>
              </a:spcBef>
              <a:spcAft>
                <a:spcPts val="0"/>
              </a:spcAft>
              <a:buClr>
                <a:schemeClr val="dk1"/>
              </a:buClr>
              <a:buSzPts val="1200"/>
              <a:buNone/>
              <a:defRPr sz="1600"/>
            </a:lvl6pPr>
            <a:lvl7pPr lvl="6" algn="ctr" rtl="0">
              <a:lnSpc>
                <a:spcPct val="90000"/>
              </a:lnSpc>
              <a:spcBef>
                <a:spcPts val="533"/>
              </a:spcBef>
              <a:spcAft>
                <a:spcPts val="0"/>
              </a:spcAft>
              <a:buClr>
                <a:schemeClr val="dk1"/>
              </a:buClr>
              <a:buSzPts val="1200"/>
              <a:buNone/>
              <a:defRPr sz="1600"/>
            </a:lvl7pPr>
            <a:lvl8pPr lvl="7" algn="ctr" rtl="0">
              <a:lnSpc>
                <a:spcPct val="90000"/>
              </a:lnSpc>
              <a:spcBef>
                <a:spcPts val="533"/>
              </a:spcBef>
              <a:spcAft>
                <a:spcPts val="0"/>
              </a:spcAft>
              <a:buClr>
                <a:schemeClr val="dk1"/>
              </a:buClr>
              <a:buSzPts val="1200"/>
              <a:buNone/>
              <a:defRPr sz="1600"/>
            </a:lvl8pPr>
            <a:lvl9pPr lvl="8" algn="ctr" rtl="0">
              <a:lnSpc>
                <a:spcPct val="90000"/>
              </a:lnSpc>
              <a:spcBef>
                <a:spcPts val="533"/>
              </a:spcBef>
              <a:spcAft>
                <a:spcPts val="0"/>
              </a:spcAft>
              <a:buClr>
                <a:schemeClr val="dk1"/>
              </a:buClr>
              <a:buSzPts val="1200"/>
              <a:buNone/>
              <a:defRPr sz="1600"/>
            </a:lvl9pPr>
          </a:lstStyle>
          <a:p>
            <a:endParaRPr/>
          </a:p>
        </p:txBody>
      </p:sp>
      <p:sp>
        <p:nvSpPr>
          <p:cNvPr id="235" name="Google Shape;235;p4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6" name="Google Shape;236;p4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7" name="Google Shape;237;p4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394758223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8"/>
        <p:cNvGrpSpPr/>
        <p:nvPr/>
      </p:nvGrpSpPr>
      <p:grpSpPr>
        <a:xfrm>
          <a:off x="0" y="0"/>
          <a:ext cx="0" cy="0"/>
          <a:chOff x="0" y="0"/>
          <a:chExt cx="0" cy="0"/>
        </a:xfrm>
      </p:grpSpPr>
      <p:sp>
        <p:nvSpPr>
          <p:cNvPr id="239" name="Google Shape;239;p41"/>
          <p:cNvSpPr txBox="1">
            <a:spLocks noGrp="1"/>
          </p:cNvSpPr>
          <p:nvPr>
            <p:ph type="title"/>
          </p:nvPr>
        </p:nvSpPr>
        <p:spPr>
          <a:xfrm>
            <a:off x="831851" y="1709737"/>
            <a:ext cx="10515600" cy="28528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0" name="Google Shape;240;p41"/>
          <p:cNvSpPr txBox="1">
            <a:spLocks noGrp="1"/>
          </p:cNvSpPr>
          <p:nvPr>
            <p:ph type="body" idx="1"/>
          </p:nvPr>
        </p:nvSpPr>
        <p:spPr>
          <a:xfrm>
            <a:off x="831851" y="4589463"/>
            <a:ext cx="10515600" cy="15004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rgbClr val="888888"/>
              </a:buClr>
              <a:buSzPts val="1800"/>
              <a:buNone/>
              <a:defRPr sz="2400">
                <a:solidFill>
                  <a:srgbClr val="888888"/>
                </a:solidFill>
              </a:defRPr>
            </a:lvl1pPr>
            <a:lvl2pPr marL="1219170" lvl="1" indent="-304792" algn="l" rtl="0">
              <a:lnSpc>
                <a:spcPct val="90000"/>
              </a:lnSpc>
              <a:spcBef>
                <a:spcPts val="533"/>
              </a:spcBef>
              <a:spcAft>
                <a:spcPts val="0"/>
              </a:spcAft>
              <a:buClr>
                <a:srgbClr val="888888"/>
              </a:buClr>
              <a:buSzPts val="1500"/>
              <a:buNone/>
              <a:defRPr sz="2000">
                <a:solidFill>
                  <a:srgbClr val="888888"/>
                </a:solidFill>
              </a:defRPr>
            </a:lvl2pPr>
            <a:lvl3pPr marL="1828754" lvl="2" indent="-304792" algn="l" rtl="0">
              <a:lnSpc>
                <a:spcPct val="90000"/>
              </a:lnSpc>
              <a:spcBef>
                <a:spcPts val="533"/>
              </a:spcBef>
              <a:spcAft>
                <a:spcPts val="0"/>
              </a:spcAft>
              <a:buClr>
                <a:srgbClr val="888888"/>
              </a:buClr>
              <a:buSzPts val="1400"/>
              <a:buNone/>
              <a:defRPr sz="1867">
                <a:solidFill>
                  <a:srgbClr val="888888"/>
                </a:solidFill>
              </a:defRPr>
            </a:lvl3pPr>
            <a:lvl4pPr marL="2438339" lvl="3" indent="-304792" algn="l" rtl="0">
              <a:lnSpc>
                <a:spcPct val="90000"/>
              </a:lnSpc>
              <a:spcBef>
                <a:spcPts val="533"/>
              </a:spcBef>
              <a:spcAft>
                <a:spcPts val="0"/>
              </a:spcAft>
              <a:buClr>
                <a:srgbClr val="888888"/>
              </a:buClr>
              <a:buSzPts val="1200"/>
              <a:buNone/>
              <a:defRPr sz="1600">
                <a:solidFill>
                  <a:srgbClr val="888888"/>
                </a:solidFill>
              </a:defRPr>
            </a:lvl4pPr>
            <a:lvl5pPr marL="3047924" lvl="4" indent="-304792" algn="l" rtl="0">
              <a:lnSpc>
                <a:spcPct val="90000"/>
              </a:lnSpc>
              <a:spcBef>
                <a:spcPts val="533"/>
              </a:spcBef>
              <a:spcAft>
                <a:spcPts val="0"/>
              </a:spcAft>
              <a:buClr>
                <a:srgbClr val="888888"/>
              </a:buClr>
              <a:buSzPts val="1200"/>
              <a:buNone/>
              <a:defRPr sz="1600">
                <a:solidFill>
                  <a:srgbClr val="888888"/>
                </a:solidFill>
              </a:defRPr>
            </a:lvl5pPr>
            <a:lvl6pPr marL="3657509" lvl="5" indent="-304792" algn="l" rtl="0">
              <a:lnSpc>
                <a:spcPct val="90000"/>
              </a:lnSpc>
              <a:spcBef>
                <a:spcPts val="533"/>
              </a:spcBef>
              <a:spcAft>
                <a:spcPts val="0"/>
              </a:spcAft>
              <a:buClr>
                <a:srgbClr val="888888"/>
              </a:buClr>
              <a:buSzPts val="1200"/>
              <a:buNone/>
              <a:defRPr sz="1600">
                <a:solidFill>
                  <a:srgbClr val="888888"/>
                </a:solidFill>
              </a:defRPr>
            </a:lvl6pPr>
            <a:lvl7pPr marL="4267093" lvl="6" indent="-304792" algn="l" rtl="0">
              <a:lnSpc>
                <a:spcPct val="90000"/>
              </a:lnSpc>
              <a:spcBef>
                <a:spcPts val="533"/>
              </a:spcBef>
              <a:spcAft>
                <a:spcPts val="0"/>
              </a:spcAft>
              <a:buClr>
                <a:srgbClr val="888888"/>
              </a:buClr>
              <a:buSzPts val="1200"/>
              <a:buNone/>
              <a:defRPr sz="1600">
                <a:solidFill>
                  <a:srgbClr val="888888"/>
                </a:solidFill>
              </a:defRPr>
            </a:lvl7pPr>
            <a:lvl8pPr marL="4876678" lvl="7" indent="-304792" algn="l" rtl="0">
              <a:lnSpc>
                <a:spcPct val="90000"/>
              </a:lnSpc>
              <a:spcBef>
                <a:spcPts val="533"/>
              </a:spcBef>
              <a:spcAft>
                <a:spcPts val="0"/>
              </a:spcAft>
              <a:buClr>
                <a:srgbClr val="888888"/>
              </a:buClr>
              <a:buSzPts val="1200"/>
              <a:buNone/>
              <a:defRPr sz="1600">
                <a:solidFill>
                  <a:srgbClr val="888888"/>
                </a:solidFill>
              </a:defRPr>
            </a:lvl8pPr>
            <a:lvl9pPr marL="5486263" lvl="8" indent="-304792" algn="l" rtl="0">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241" name="Google Shape;241;p4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2" name="Google Shape;242;p4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3" name="Google Shape;243;p4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203366530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44"/>
        <p:cNvGrpSpPr/>
        <p:nvPr/>
      </p:nvGrpSpPr>
      <p:grpSpPr>
        <a:xfrm>
          <a:off x="0" y="0"/>
          <a:ext cx="0" cy="0"/>
          <a:chOff x="0" y="0"/>
          <a:chExt cx="0" cy="0"/>
        </a:xfrm>
      </p:grpSpPr>
      <p:sp>
        <p:nvSpPr>
          <p:cNvPr id="245" name="Google Shape;245;p42"/>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46" name="Google Shape;246;p42"/>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47" name="Google Shape;247;p42"/>
          <p:cNvSpPr txBox="1">
            <a:spLocks noGrp="1"/>
          </p:cNvSpPr>
          <p:nvPr>
            <p:ph type="body" idx="2"/>
          </p:nvPr>
        </p:nvSpPr>
        <p:spPr>
          <a:xfrm>
            <a:off x="6172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48" name="Google Shape;248;p4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49" name="Google Shape;249;p4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0" name="Google Shape;250;p4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108651767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51"/>
        <p:cNvGrpSpPr/>
        <p:nvPr/>
      </p:nvGrpSpPr>
      <p:grpSpPr>
        <a:xfrm>
          <a:off x="0" y="0"/>
          <a:ext cx="0" cy="0"/>
          <a:chOff x="0" y="0"/>
          <a:chExt cx="0" cy="0"/>
        </a:xfrm>
      </p:grpSpPr>
      <p:sp>
        <p:nvSpPr>
          <p:cNvPr id="252" name="Google Shape;252;p43"/>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3" name="Google Shape;253;p43"/>
          <p:cNvSpPr txBox="1">
            <a:spLocks noGrp="1"/>
          </p:cNvSpPr>
          <p:nvPr>
            <p:ph type="body" idx="1"/>
          </p:nvPr>
        </p:nvSpPr>
        <p:spPr>
          <a:xfrm>
            <a:off x="839788"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54" name="Google Shape;254;p43"/>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55" name="Google Shape;255;p43"/>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256" name="Google Shape;256;p43"/>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57" name="Google Shape;257;p4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8" name="Google Shape;258;p4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59" name="Google Shape;259;p4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234728602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69"/>
        <p:cNvGrpSpPr/>
        <p:nvPr/>
      </p:nvGrpSpPr>
      <p:grpSpPr>
        <a:xfrm>
          <a:off x="0" y="0"/>
          <a:ext cx="0" cy="0"/>
          <a:chOff x="0" y="0"/>
          <a:chExt cx="0" cy="0"/>
        </a:xfrm>
      </p:grpSpPr>
      <p:sp>
        <p:nvSpPr>
          <p:cNvPr id="270" name="Google Shape;270;p46"/>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1" name="Google Shape;271;p46"/>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272" name="Google Shape;272;p46"/>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73" name="Google Shape;273;p46"/>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4" name="Google Shape;274;p46"/>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75" name="Google Shape;275;p46"/>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318041261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76"/>
        <p:cNvGrpSpPr/>
        <p:nvPr/>
      </p:nvGrpSpPr>
      <p:grpSpPr>
        <a:xfrm>
          <a:off x="0" y="0"/>
          <a:ext cx="0" cy="0"/>
          <a:chOff x="0" y="0"/>
          <a:chExt cx="0" cy="0"/>
        </a:xfrm>
      </p:grpSpPr>
      <p:sp>
        <p:nvSpPr>
          <p:cNvPr id="277" name="Google Shape;277;p47"/>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8" name="Google Shape;278;p47"/>
          <p:cNvSpPr>
            <a:spLocks noGrp="1"/>
          </p:cNvSpPr>
          <p:nvPr>
            <p:ph type="pic" idx="2"/>
          </p:nvPr>
        </p:nvSpPr>
        <p:spPr>
          <a:xfrm>
            <a:off x="5183188" y="987425"/>
            <a:ext cx="6172400" cy="4873600"/>
          </a:xfrm>
          <a:prstGeom prst="rect">
            <a:avLst/>
          </a:prstGeom>
          <a:noFill/>
          <a:ln>
            <a:noFill/>
          </a:ln>
        </p:spPr>
      </p:sp>
      <p:sp>
        <p:nvSpPr>
          <p:cNvPr id="279" name="Google Shape;279;p47"/>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280" name="Google Shape;280;p47"/>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1" name="Google Shape;281;p47"/>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2" name="Google Shape;282;p47"/>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53774219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83"/>
        <p:cNvGrpSpPr/>
        <p:nvPr/>
      </p:nvGrpSpPr>
      <p:grpSpPr>
        <a:xfrm>
          <a:off x="0" y="0"/>
          <a:ext cx="0" cy="0"/>
          <a:chOff x="0" y="0"/>
          <a:chExt cx="0" cy="0"/>
        </a:xfrm>
      </p:grpSpPr>
      <p:sp>
        <p:nvSpPr>
          <p:cNvPr id="284" name="Google Shape;284;p48"/>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5" name="Google Shape;285;p48"/>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86" name="Google Shape;286;p4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7" name="Google Shape;287;p4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88" name="Google Shape;288;p4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209577866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89"/>
        <p:cNvGrpSpPr/>
        <p:nvPr/>
      </p:nvGrpSpPr>
      <p:grpSpPr>
        <a:xfrm>
          <a:off x="0" y="0"/>
          <a:ext cx="0" cy="0"/>
          <a:chOff x="0" y="0"/>
          <a:chExt cx="0" cy="0"/>
        </a:xfrm>
      </p:grpSpPr>
      <p:sp>
        <p:nvSpPr>
          <p:cNvPr id="290" name="Google Shape;290;p49"/>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1" name="Google Shape;291;p49"/>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92" name="Google Shape;292;p4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3" name="Google Shape;293;p4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4" name="Google Shape;294;p4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18285671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slide white background &amp; footer">
  <p:cSld name="Text slide white background &amp; footer">
    <p:bg>
      <p:bgPr>
        <a:solidFill>
          <a:schemeClr val="lt1"/>
        </a:solidFill>
        <a:effectLst/>
      </p:bgPr>
    </p:bg>
    <p:spTree>
      <p:nvGrpSpPr>
        <p:cNvPr id="1" name="Shape 123"/>
        <p:cNvGrpSpPr/>
        <p:nvPr/>
      </p:nvGrpSpPr>
      <p:grpSpPr>
        <a:xfrm>
          <a:off x="0" y="0"/>
          <a:ext cx="0" cy="0"/>
          <a:chOff x="0" y="0"/>
          <a:chExt cx="0" cy="0"/>
        </a:xfrm>
      </p:grpSpPr>
      <p:sp>
        <p:nvSpPr>
          <p:cNvPr id="124" name="Google Shape;124;p9"/>
          <p:cNvSpPr txBox="1">
            <a:spLocks noGrp="1"/>
          </p:cNvSpPr>
          <p:nvPr>
            <p:ph type="body" idx="1"/>
          </p:nvPr>
        </p:nvSpPr>
        <p:spPr>
          <a:xfrm>
            <a:off x="473531" y="1284289"/>
            <a:ext cx="11244943" cy="4504507"/>
          </a:xfrm>
          <a:prstGeom prst="rect">
            <a:avLst/>
          </a:prstGeom>
          <a:noFill/>
          <a:ln>
            <a:noFill/>
          </a:ln>
        </p:spPr>
        <p:txBody>
          <a:bodyPr spcFirstLastPara="1" wrap="square" lIns="68550" tIns="34250" rIns="68550" bIns="34250" anchor="t" anchorCtr="0">
            <a:normAutofit/>
          </a:bodyPr>
          <a:lstStyle>
            <a:lvl1pPr marL="609585" lvl="0" indent="-397923" algn="l">
              <a:lnSpc>
                <a:spcPct val="100000"/>
              </a:lnSpc>
              <a:spcBef>
                <a:spcPts val="400"/>
              </a:spcBef>
              <a:spcAft>
                <a:spcPts val="0"/>
              </a:spcAft>
              <a:buClr>
                <a:schemeClr val="dk2"/>
              </a:buClr>
              <a:buSzPts val="1100"/>
              <a:buChar char="•"/>
              <a:defRPr/>
            </a:lvl1pPr>
            <a:lvl2pPr marL="1219170" lvl="1" indent="-397923" algn="l">
              <a:lnSpc>
                <a:spcPct val="100000"/>
              </a:lnSpc>
              <a:spcBef>
                <a:spcPts val="400"/>
              </a:spcBef>
              <a:spcAft>
                <a:spcPts val="0"/>
              </a:spcAft>
              <a:buClr>
                <a:srgbClr val="1F497D"/>
              </a:buClr>
              <a:buSzPts val="1100"/>
              <a:buChar char="o"/>
              <a:defRPr/>
            </a:lvl2pPr>
            <a:lvl3pPr marL="1828754" lvl="2" indent="-397923" algn="l">
              <a:lnSpc>
                <a:spcPct val="100000"/>
              </a:lnSpc>
              <a:spcBef>
                <a:spcPts val="400"/>
              </a:spcBef>
              <a:spcAft>
                <a:spcPts val="0"/>
              </a:spcAft>
              <a:buClr>
                <a:srgbClr val="1F497D"/>
              </a:buClr>
              <a:buSzPts val="1100"/>
              <a:buChar char="•"/>
              <a:defRPr/>
            </a:lvl3pPr>
            <a:lvl4pPr marL="2438339" lvl="3" indent="-397923" algn="l">
              <a:lnSpc>
                <a:spcPct val="100000"/>
              </a:lnSpc>
              <a:spcBef>
                <a:spcPts val="400"/>
              </a:spcBef>
              <a:spcAft>
                <a:spcPts val="0"/>
              </a:spcAft>
              <a:buClr>
                <a:srgbClr val="1F497D"/>
              </a:buClr>
              <a:buSzPts val="1100"/>
              <a:buChar char="–"/>
              <a:defRPr/>
            </a:lvl4pPr>
            <a:lvl5pPr marL="3047924" lvl="4" indent="-397923" algn="l">
              <a:lnSpc>
                <a:spcPct val="100000"/>
              </a:lnSpc>
              <a:spcBef>
                <a:spcPts val="400"/>
              </a:spcBef>
              <a:spcAft>
                <a:spcPts val="0"/>
              </a:spcAft>
              <a:buClr>
                <a:srgbClr val="1F497D"/>
              </a:buClr>
              <a:buSzPts val="1100"/>
              <a:buChar char="»"/>
              <a:defRPr/>
            </a:lvl5pPr>
            <a:lvl6pPr marL="3657509" lvl="5" indent="-397923" algn="l">
              <a:lnSpc>
                <a:spcPct val="100000"/>
              </a:lnSpc>
              <a:spcBef>
                <a:spcPts val="400"/>
              </a:spcBef>
              <a:spcAft>
                <a:spcPts val="0"/>
              </a:spcAft>
              <a:buClr>
                <a:schemeClr val="dk1"/>
              </a:buClr>
              <a:buSzPts val="1100"/>
              <a:buChar char="•"/>
              <a:defRPr/>
            </a:lvl6pPr>
            <a:lvl7pPr marL="4267093" lvl="6" indent="-397923" algn="l">
              <a:lnSpc>
                <a:spcPct val="100000"/>
              </a:lnSpc>
              <a:spcBef>
                <a:spcPts val="400"/>
              </a:spcBef>
              <a:spcAft>
                <a:spcPts val="0"/>
              </a:spcAft>
              <a:buClr>
                <a:schemeClr val="dk1"/>
              </a:buClr>
              <a:buSzPts val="1100"/>
              <a:buChar char="•"/>
              <a:defRPr/>
            </a:lvl7pPr>
            <a:lvl8pPr marL="4876678" lvl="7" indent="-397923" algn="l">
              <a:lnSpc>
                <a:spcPct val="100000"/>
              </a:lnSpc>
              <a:spcBef>
                <a:spcPts val="400"/>
              </a:spcBef>
              <a:spcAft>
                <a:spcPts val="0"/>
              </a:spcAft>
              <a:buClr>
                <a:schemeClr val="dk1"/>
              </a:buClr>
              <a:buSzPts val="1100"/>
              <a:buChar char="•"/>
              <a:defRPr/>
            </a:lvl8pPr>
            <a:lvl9pPr marL="5486263" lvl="8" indent="-397923" algn="l">
              <a:lnSpc>
                <a:spcPct val="100000"/>
              </a:lnSpc>
              <a:spcBef>
                <a:spcPts val="400"/>
              </a:spcBef>
              <a:spcAft>
                <a:spcPts val="0"/>
              </a:spcAft>
              <a:buClr>
                <a:schemeClr val="dk1"/>
              </a:buClr>
              <a:buSzPts val="1100"/>
              <a:buChar char="•"/>
              <a:defRPr/>
            </a:lvl9pPr>
          </a:lstStyle>
          <a:p>
            <a:endParaRPr/>
          </a:p>
        </p:txBody>
      </p:sp>
      <p:pic>
        <p:nvPicPr>
          <p:cNvPr id="125" name="Google Shape;125;p9"/>
          <p:cNvPicPr preferRelativeResize="0"/>
          <p:nvPr/>
        </p:nvPicPr>
        <p:blipFill rotWithShape="1">
          <a:blip r:embed="rId2">
            <a:alphaModFix/>
          </a:blip>
          <a:srcRect/>
          <a:stretch/>
        </p:blipFill>
        <p:spPr>
          <a:xfrm>
            <a:off x="1" y="0"/>
            <a:ext cx="12188825" cy="952883"/>
          </a:xfrm>
          <a:prstGeom prst="rect">
            <a:avLst/>
          </a:prstGeom>
          <a:noFill/>
          <a:ln>
            <a:noFill/>
          </a:ln>
        </p:spPr>
      </p:pic>
      <p:sp>
        <p:nvSpPr>
          <p:cNvPr id="126" name="Google Shape;126;p9"/>
          <p:cNvSpPr txBox="1">
            <a:spLocks noGrp="1"/>
          </p:cNvSpPr>
          <p:nvPr>
            <p:ph type="body" idx="2"/>
          </p:nvPr>
        </p:nvSpPr>
        <p:spPr>
          <a:xfrm>
            <a:off x="1817689" y="196623"/>
            <a:ext cx="8556625" cy="543605"/>
          </a:xfrm>
          <a:prstGeom prst="rect">
            <a:avLst/>
          </a:prstGeom>
          <a:noFill/>
          <a:ln>
            <a:noFill/>
          </a:ln>
        </p:spPr>
        <p:txBody>
          <a:bodyPr spcFirstLastPara="1" wrap="square" lIns="68550" tIns="34250" rIns="68550" bIns="34250" anchor="t" anchorCtr="0">
            <a:normAutofit/>
          </a:bodyPr>
          <a:lstStyle>
            <a:lvl1pPr marL="609585" lvl="0" indent="-304792" algn="ctr">
              <a:lnSpc>
                <a:spcPct val="100000"/>
              </a:lnSpc>
              <a:spcBef>
                <a:spcPts val="533"/>
              </a:spcBef>
              <a:spcAft>
                <a:spcPts val="0"/>
              </a:spcAft>
              <a:buClr>
                <a:schemeClr val="lt1"/>
              </a:buClr>
              <a:buSzPts val="1600"/>
              <a:buNone/>
              <a:defRPr sz="2800" b="1">
                <a:solidFill>
                  <a:schemeClr val="lt1"/>
                </a:solidFill>
              </a:defRPr>
            </a:lvl1pPr>
            <a:lvl2pPr marL="1219170" lvl="1" indent="-304792" algn="l">
              <a:lnSpc>
                <a:spcPct val="100000"/>
              </a:lnSpc>
              <a:spcBef>
                <a:spcPts val="400"/>
              </a:spcBef>
              <a:spcAft>
                <a:spcPts val="0"/>
              </a:spcAft>
              <a:buClr>
                <a:srgbClr val="1F497D"/>
              </a:buClr>
              <a:buSzPts val="1100"/>
              <a:buNone/>
              <a:defRPr/>
            </a:lvl2pPr>
            <a:lvl3pPr marL="1828754" lvl="2" indent="-304792" algn="l">
              <a:lnSpc>
                <a:spcPct val="100000"/>
              </a:lnSpc>
              <a:spcBef>
                <a:spcPts val="400"/>
              </a:spcBef>
              <a:spcAft>
                <a:spcPts val="0"/>
              </a:spcAft>
              <a:buClr>
                <a:srgbClr val="1F497D"/>
              </a:buClr>
              <a:buSzPts val="1100"/>
              <a:buNone/>
              <a:defRPr/>
            </a:lvl3pPr>
            <a:lvl4pPr marL="2438339" lvl="3" indent="-304792" algn="l">
              <a:lnSpc>
                <a:spcPct val="100000"/>
              </a:lnSpc>
              <a:spcBef>
                <a:spcPts val="400"/>
              </a:spcBef>
              <a:spcAft>
                <a:spcPts val="0"/>
              </a:spcAft>
              <a:buClr>
                <a:srgbClr val="1F497D"/>
              </a:buClr>
              <a:buSzPts val="1100"/>
              <a:buNone/>
              <a:defRPr/>
            </a:lvl4pPr>
            <a:lvl5pPr marL="3047924" lvl="4" indent="-304792" algn="l">
              <a:lnSpc>
                <a:spcPct val="100000"/>
              </a:lnSpc>
              <a:spcBef>
                <a:spcPts val="400"/>
              </a:spcBef>
              <a:spcAft>
                <a:spcPts val="0"/>
              </a:spcAft>
              <a:buClr>
                <a:srgbClr val="1F497D"/>
              </a:buClr>
              <a:buSzPts val="1100"/>
              <a:buNone/>
              <a:defRPr/>
            </a:lvl5pPr>
            <a:lvl6pPr marL="3657509" lvl="5" indent="-397923" algn="l">
              <a:lnSpc>
                <a:spcPct val="100000"/>
              </a:lnSpc>
              <a:spcBef>
                <a:spcPts val="400"/>
              </a:spcBef>
              <a:spcAft>
                <a:spcPts val="0"/>
              </a:spcAft>
              <a:buClr>
                <a:schemeClr val="dk1"/>
              </a:buClr>
              <a:buSzPts val="1100"/>
              <a:buChar char="•"/>
              <a:defRPr/>
            </a:lvl6pPr>
            <a:lvl7pPr marL="4267093" lvl="6" indent="-397923" algn="l">
              <a:lnSpc>
                <a:spcPct val="100000"/>
              </a:lnSpc>
              <a:spcBef>
                <a:spcPts val="400"/>
              </a:spcBef>
              <a:spcAft>
                <a:spcPts val="0"/>
              </a:spcAft>
              <a:buClr>
                <a:schemeClr val="dk1"/>
              </a:buClr>
              <a:buSzPts val="1100"/>
              <a:buChar char="•"/>
              <a:defRPr/>
            </a:lvl7pPr>
            <a:lvl8pPr marL="4876678" lvl="7" indent="-397923" algn="l">
              <a:lnSpc>
                <a:spcPct val="100000"/>
              </a:lnSpc>
              <a:spcBef>
                <a:spcPts val="400"/>
              </a:spcBef>
              <a:spcAft>
                <a:spcPts val="0"/>
              </a:spcAft>
              <a:buClr>
                <a:schemeClr val="dk1"/>
              </a:buClr>
              <a:buSzPts val="1100"/>
              <a:buChar char="•"/>
              <a:defRPr/>
            </a:lvl8pPr>
            <a:lvl9pPr marL="5486263" lvl="8" indent="-397923" algn="l">
              <a:lnSpc>
                <a:spcPct val="100000"/>
              </a:lnSpc>
              <a:spcBef>
                <a:spcPts val="400"/>
              </a:spcBef>
              <a:spcAft>
                <a:spcPts val="0"/>
              </a:spcAft>
              <a:buClr>
                <a:schemeClr val="dk1"/>
              </a:buClr>
              <a:buSzPts val="1100"/>
              <a:buChar char="•"/>
              <a:defRPr/>
            </a:lvl9pPr>
          </a:lstStyle>
          <a:p>
            <a:endParaRPr/>
          </a:p>
        </p:txBody>
      </p:sp>
      <p:sp>
        <p:nvSpPr>
          <p:cNvPr id="127" name="Google Shape;127;p9"/>
          <p:cNvSpPr txBox="1">
            <a:spLocks noGrp="1"/>
          </p:cNvSpPr>
          <p:nvPr>
            <p:ph type="sldNum" idx="12"/>
          </p:nvPr>
        </p:nvSpPr>
        <p:spPr>
          <a:xfrm>
            <a:off x="11512784" y="6486251"/>
            <a:ext cx="679216" cy="365125"/>
          </a:xfrm>
          <a:prstGeom prst="rect">
            <a:avLst/>
          </a:prstGeom>
          <a:noFill/>
          <a:ln>
            <a:noFill/>
          </a:ln>
        </p:spPr>
        <p:txBody>
          <a:bodyPr spcFirstLastPara="1" wrap="square" lIns="68550" tIns="34250" rIns="68550" bIns="34250" anchor="ctr" anchorCtr="0">
            <a:noAutofit/>
          </a:bodyPr>
          <a:lstStyle>
            <a:lvl1pPr marL="0" marR="0" lvl="0"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3381061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5"/>
        <p:cNvGrpSpPr/>
        <p:nvPr/>
      </p:nvGrpSpPr>
      <p:grpSpPr>
        <a:xfrm>
          <a:off x="0" y="0"/>
          <a:ext cx="0" cy="0"/>
          <a:chOff x="0" y="0"/>
          <a:chExt cx="0" cy="0"/>
        </a:xfrm>
      </p:grpSpPr>
      <p:sp>
        <p:nvSpPr>
          <p:cNvPr id="266" name="Google Shape;266;p4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7" name="Google Shape;267;p4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8" name="Google Shape;268;p4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2055374497"/>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ext slide white background">
  <p:cSld name="2_Text slide white background">
    <p:bg>
      <p:bgPr>
        <a:solidFill>
          <a:schemeClr val="lt1"/>
        </a:solidFill>
        <a:effectLst/>
      </p:bgPr>
    </p:bg>
    <p:spTree>
      <p:nvGrpSpPr>
        <p:cNvPr id="1" name="Shape 105"/>
        <p:cNvGrpSpPr/>
        <p:nvPr/>
      </p:nvGrpSpPr>
      <p:grpSpPr>
        <a:xfrm>
          <a:off x="0" y="0"/>
          <a:ext cx="0" cy="0"/>
          <a:chOff x="0" y="0"/>
          <a:chExt cx="0" cy="0"/>
        </a:xfrm>
      </p:grpSpPr>
      <p:sp>
        <p:nvSpPr>
          <p:cNvPr id="106" name="Google Shape;106;p11"/>
          <p:cNvSpPr txBox="1">
            <a:spLocks noGrp="1"/>
          </p:cNvSpPr>
          <p:nvPr>
            <p:ph type="body" idx="1"/>
          </p:nvPr>
        </p:nvSpPr>
        <p:spPr>
          <a:xfrm>
            <a:off x="473529" y="1284289"/>
            <a:ext cx="11244943" cy="450450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2"/>
              </a:buClr>
              <a:buSzPts val="1800"/>
              <a:buChar char="•"/>
              <a:defRPr/>
            </a:lvl1pPr>
            <a:lvl2pPr marL="914400" lvl="1" indent="-342900" algn="l">
              <a:spcBef>
                <a:spcPts val="360"/>
              </a:spcBef>
              <a:spcAft>
                <a:spcPts val="0"/>
              </a:spcAft>
              <a:buClr>
                <a:srgbClr val="1F497D"/>
              </a:buClr>
              <a:buSzPts val="1800"/>
              <a:buChar char="o"/>
              <a:defRPr/>
            </a:lvl2pPr>
            <a:lvl3pPr marL="1371600" lvl="2" indent="-342900" algn="l">
              <a:spcBef>
                <a:spcPts val="360"/>
              </a:spcBef>
              <a:spcAft>
                <a:spcPts val="0"/>
              </a:spcAft>
              <a:buClr>
                <a:srgbClr val="1F497D"/>
              </a:buClr>
              <a:buSzPts val="1800"/>
              <a:buChar char="•"/>
              <a:defRPr/>
            </a:lvl3pPr>
            <a:lvl4pPr marL="1828800" lvl="3" indent="-342900" algn="l">
              <a:spcBef>
                <a:spcPts val="360"/>
              </a:spcBef>
              <a:spcAft>
                <a:spcPts val="0"/>
              </a:spcAft>
              <a:buClr>
                <a:srgbClr val="1F497D"/>
              </a:buClr>
              <a:buSzPts val="1800"/>
              <a:buChar char="–"/>
              <a:defRPr/>
            </a:lvl4pPr>
            <a:lvl5pPr marL="2286000" lvl="4" indent="-342900" algn="l">
              <a:spcBef>
                <a:spcPts val="360"/>
              </a:spcBef>
              <a:spcAft>
                <a:spcPts val="0"/>
              </a:spcAft>
              <a:buClr>
                <a:srgbClr val="1F497D"/>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107" name="Google Shape;107;p11"/>
          <p:cNvPicPr preferRelativeResize="0"/>
          <p:nvPr/>
        </p:nvPicPr>
        <p:blipFill rotWithShape="1">
          <a:blip r:embed="rId2">
            <a:alphaModFix/>
          </a:blip>
          <a:srcRect/>
          <a:stretch/>
        </p:blipFill>
        <p:spPr>
          <a:xfrm>
            <a:off x="0" y="0"/>
            <a:ext cx="12192000" cy="952882"/>
          </a:xfrm>
          <a:prstGeom prst="rect">
            <a:avLst/>
          </a:prstGeom>
          <a:noFill/>
          <a:ln>
            <a:noFill/>
          </a:ln>
        </p:spPr>
      </p:pic>
      <p:sp>
        <p:nvSpPr>
          <p:cNvPr id="108" name="Google Shape;108;p11"/>
          <p:cNvSpPr txBox="1">
            <a:spLocks noGrp="1"/>
          </p:cNvSpPr>
          <p:nvPr>
            <p:ph type="body" idx="2"/>
          </p:nvPr>
        </p:nvSpPr>
        <p:spPr>
          <a:xfrm>
            <a:off x="1817688" y="196622"/>
            <a:ext cx="8556625" cy="543605"/>
          </a:xfrm>
          <a:prstGeom prst="rect">
            <a:avLst/>
          </a:prstGeom>
          <a:noFill/>
          <a:ln>
            <a:noFill/>
          </a:ln>
        </p:spPr>
        <p:txBody>
          <a:bodyPr spcFirstLastPara="1" wrap="square" lIns="91425" tIns="45700" rIns="91425" bIns="45700" anchor="t" anchorCtr="0">
            <a:normAutofit/>
          </a:bodyPr>
          <a:lstStyle>
            <a:lvl1pPr marL="457200" lvl="0" indent="-228600" algn="ctr">
              <a:spcBef>
                <a:spcPts val="560"/>
              </a:spcBef>
              <a:spcAft>
                <a:spcPts val="0"/>
              </a:spcAft>
              <a:buClr>
                <a:schemeClr val="lt1"/>
              </a:buClr>
              <a:buSzPts val="2800"/>
              <a:buNone/>
              <a:defRPr sz="2800" b="1">
                <a:solidFill>
                  <a:schemeClr val="lt1"/>
                </a:solidFill>
              </a:defRPr>
            </a:lvl1pPr>
            <a:lvl2pPr marL="914400" lvl="1" indent="-228600" algn="l">
              <a:spcBef>
                <a:spcPts val="400"/>
              </a:spcBef>
              <a:spcAft>
                <a:spcPts val="0"/>
              </a:spcAft>
              <a:buClr>
                <a:srgbClr val="1F497D"/>
              </a:buClr>
              <a:buSzPts val="2000"/>
              <a:buNone/>
              <a:defRPr/>
            </a:lvl2pPr>
            <a:lvl3pPr marL="1371600" lvl="2" indent="-228600" algn="l">
              <a:spcBef>
                <a:spcPts val="400"/>
              </a:spcBef>
              <a:spcAft>
                <a:spcPts val="0"/>
              </a:spcAft>
              <a:buClr>
                <a:srgbClr val="1F497D"/>
              </a:buClr>
              <a:buSzPts val="2000"/>
              <a:buNone/>
              <a:defRPr/>
            </a:lvl3pPr>
            <a:lvl4pPr marL="1828800" lvl="3" indent="-228600" algn="l">
              <a:spcBef>
                <a:spcPts val="400"/>
              </a:spcBef>
              <a:spcAft>
                <a:spcPts val="0"/>
              </a:spcAft>
              <a:buClr>
                <a:srgbClr val="1F497D"/>
              </a:buClr>
              <a:buSzPts val="2000"/>
              <a:buNone/>
              <a:defRPr/>
            </a:lvl4pPr>
            <a:lvl5pPr marL="2286000" lvl="4" indent="-228600" algn="l">
              <a:spcBef>
                <a:spcPts val="400"/>
              </a:spcBef>
              <a:spcAft>
                <a:spcPts val="0"/>
              </a:spcAft>
              <a:buClr>
                <a:srgbClr val="1F497D"/>
              </a:buClr>
              <a:buSzPts val="20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9" name="Google Shape;109;p11"/>
          <p:cNvSpPr txBox="1">
            <a:spLocks noGrp="1"/>
          </p:cNvSpPr>
          <p:nvPr>
            <p:ph type="sldNum" idx="12"/>
          </p:nvPr>
        </p:nvSpPr>
        <p:spPr>
          <a:xfrm>
            <a:off x="11512784" y="6486249"/>
            <a:ext cx="679216"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1pPr>
            <a:lvl2pPr marL="0" marR="0" lvl="1"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2pPr>
            <a:lvl3pPr marL="0" marR="0" lvl="2"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3pPr>
            <a:lvl4pPr marL="0" marR="0" lvl="3"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4pPr>
            <a:lvl5pPr marL="0" marR="0" lvl="4"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5pPr>
            <a:lvl6pPr marL="0" marR="0" lvl="5"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6pPr>
            <a:lvl7pPr marL="0" marR="0" lvl="6"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7pPr>
            <a:lvl8pPr marL="0" marR="0" lvl="7"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8pPr>
            <a:lvl9pPr marL="0" marR="0" lvl="8" indent="0" algn="r">
              <a:spcBef>
                <a:spcPts val="0"/>
              </a:spcBef>
              <a:spcAft>
                <a:spcPts val="0"/>
              </a:spcAft>
              <a:buClr>
                <a:schemeClr val="dk1"/>
              </a:buClr>
              <a:buSzPts val="1000"/>
              <a:buFont typeface="Times New Roman"/>
              <a:buNone/>
              <a:defRPr sz="1000" b="0" i="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8353256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ext with Large Vert Image">
  <p:cSld name="Text with Large Vert Image">
    <p:spTree>
      <p:nvGrpSpPr>
        <p:cNvPr id="1" name="Shape 321"/>
        <p:cNvGrpSpPr/>
        <p:nvPr/>
      </p:nvGrpSpPr>
      <p:grpSpPr>
        <a:xfrm>
          <a:off x="0" y="0"/>
          <a:ext cx="0" cy="0"/>
          <a:chOff x="0" y="0"/>
          <a:chExt cx="0" cy="0"/>
        </a:xfrm>
      </p:grpSpPr>
      <p:pic>
        <p:nvPicPr>
          <p:cNvPr id="322" name="Google Shape;322;g3c68a757698_0_1819"/>
          <p:cNvPicPr preferRelativeResize="0"/>
          <p:nvPr/>
        </p:nvPicPr>
        <p:blipFill rotWithShape="1">
          <a:blip r:embed="rId2">
            <a:alphaModFix/>
          </a:blip>
          <a:srcRect/>
          <a:stretch/>
        </p:blipFill>
        <p:spPr>
          <a:xfrm>
            <a:off x="-30480" y="-17145"/>
            <a:ext cx="12252963" cy="6892289"/>
          </a:xfrm>
          <a:prstGeom prst="rect">
            <a:avLst/>
          </a:prstGeom>
          <a:noFill/>
          <a:ln>
            <a:noFill/>
          </a:ln>
        </p:spPr>
      </p:pic>
      <p:sp>
        <p:nvSpPr>
          <p:cNvPr id="323" name="Google Shape;323;g3c68a757698_0_1819"/>
          <p:cNvSpPr txBox="1">
            <a:spLocks noGrp="1"/>
          </p:cNvSpPr>
          <p:nvPr>
            <p:ph type="title"/>
          </p:nvPr>
        </p:nvSpPr>
        <p:spPr>
          <a:xfrm>
            <a:off x="748352" y="1160908"/>
            <a:ext cx="5728500" cy="1353600"/>
          </a:xfrm>
          <a:prstGeom prst="rect">
            <a:avLst/>
          </a:prstGeom>
          <a:noFill/>
          <a:ln>
            <a:noFill/>
          </a:ln>
        </p:spPr>
        <p:txBody>
          <a:bodyPr spcFirstLastPara="1" wrap="square" lIns="0" tIns="0" rIns="0" bIns="0" anchor="t" anchorCtr="0">
            <a:noAutofit/>
          </a:bodyPr>
          <a:lstStyle>
            <a:lvl1pPr marR="0" lvl="0" algn="l">
              <a:lnSpc>
                <a:spcPct val="100000"/>
              </a:lnSpc>
              <a:spcBef>
                <a:spcPts val="0"/>
              </a:spcBef>
              <a:spcAft>
                <a:spcPts val="0"/>
              </a:spcAft>
              <a:buClr>
                <a:srgbClr val="000000"/>
              </a:buClr>
              <a:buSzPts val="1400"/>
              <a:buFont typeface="Arial"/>
              <a:buNone/>
              <a:defRPr sz="2800" b="1" i="0" u="none" strike="noStrike" cap="none">
                <a:solidFill>
                  <a:srgbClr val="19204C"/>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4000" b="0" i="0" u="none" strike="noStrike" cap="none">
                <a:solidFill>
                  <a:schemeClr val="accent1"/>
                </a:solidFill>
                <a:latin typeface="Arial"/>
                <a:ea typeface="Arial"/>
                <a:cs typeface="Arial"/>
                <a:sym typeface="Arial"/>
              </a:defRPr>
            </a:lvl9pPr>
          </a:lstStyle>
          <a:p>
            <a:endParaRPr/>
          </a:p>
        </p:txBody>
      </p:sp>
      <p:sp>
        <p:nvSpPr>
          <p:cNvPr id="324" name="Google Shape;324;g3c68a757698_0_1819"/>
          <p:cNvSpPr txBox="1">
            <a:spLocks noGrp="1"/>
          </p:cNvSpPr>
          <p:nvPr>
            <p:ph type="body" idx="1"/>
          </p:nvPr>
        </p:nvSpPr>
        <p:spPr>
          <a:xfrm>
            <a:off x="762000" y="2743200"/>
            <a:ext cx="5728500" cy="295380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0"/>
              </a:spcBef>
              <a:spcAft>
                <a:spcPts val="0"/>
              </a:spcAft>
              <a:buClr>
                <a:srgbClr val="213E9A"/>
              </a:buClr>
              <a:buSzPts val="2000"/>
              <a:buFont typeface="Arial"/>
              <a:buNone/>
              <a:defRPr sz="2000" b="0" i="0" u="none" strike="noStrike" cap="none">
                <a:solidFill>
                  <a:srgbClr val="595959"/>
                </a:solidFill>
                <a:latin typeface="Arial"/>
                <a:ea typeface="Arial"/>
                <a:cs typeface="Arial"/>
                <a:sym typeface="Arial"/>
              </a:defRPr>
            </a:lvl1pPr>
            <a:lvl2pPr marL="914400" marR="0" lvl="1" indent="-342900" algn="l">
              <a:lnSpc>
                <a:spcPct val="100000"/>
              </a:lnSpc>
              <a:spcBef>
                <a:spcPts val="1200"/>
              </a:spcBef>
              <a:spcAft>
                <a:spcPts val="0"/>
              </a:spcAft>
              <a:buClr>
                <a:srgbClr val="213E9A"/>
              </a:buClr>
              <a:buSzPts val="1800"/>
              <a:buFont typeface="Arial"/>
              <a:buChar char="•"/>
              <a:defRPr sz="1800" b="0" i="0" u="none" strike="noStrike" cap="none">
                <a:solidFill>
                  <a:srgbClr val="595959"/>
                </a:solidFill>
                <a:latin typeface="Arial"/>
                <a:ea typeface="Arial"/>
                <a:cs typeface="Arial"/>
                <a:sym typeface="Arial"/>
              </a:defRPr>
            </a:lvl2pPr>
            <a:lvl3pPr marL="1371600" marR="0" lvl="2" indent="-330200" algn="l">
              <a:lnSpc>
                <a:spcPct val="100000"/>
              </a:lnSpc>
              <a:spcBef>
                <a:spcPts val="1200"/>
              </a:spcBef>
              <a:spcAft>
                <a:spcPts val="0"/>
              </a:spcAft>
              <a:buClr>
                <a:srgbClr val="213E9A"/>
              </a:buClr>
              <a:buSzPts val="1600"/>
              <a:buFont typeface="Arial"/>
              <a:buChar char="•"/>
              <a:defRPr sz="1600" b="0" i="0" u="none" strike="noStrike" cap="none">
                <a:solidFill>
                  <a:srgbClr val="595959"/>
                </a:solidFill>
                <a:latin typeface="Arial"/>
                <a:ea typeface="Arial"/>
                <a:cs typeface="Arial"/>
                <a:sym typeface="Arial"/>
              </a:defRPr>
            </a:lvl3pPr>
            <a:lvl4pPr marL="1828800" marR="0" lvl="3" indent="-317500" algn="l">
              <a:lnSpc>
                <a:spcPct val="100000"/>
              </a:lnSpc>
              <a:spcBef>
                <a:spcPts val="1200"/>
              </a:spcBef>
              <a:spcAft>
                <a:spcPts val="0"/>
              </a:spcAft>
              <a:buClr>
                <a:srgbClr val="213E9A"/>
              </a:buClr>
              <a:buSzPts val="1400"/>
              <a:buFont typeface="Arial"/>
              <a:buChar char="•"/>
              <a:defRPr sz="1400" b="0" i="0" u="none" strike="noStrike" cap="none">
                <a:solidFill>
                  <a:srgbClr val="595959"/>
                </a:solidFill>
                <a:latin typeface="Arial"/>
                <a:ea typeface="Arial"/>
                <a:cs typeface="Arial"/>
                <a:sym typeface="Arial"/>
              </a:defRPr>
            </a:lvl4pPr>
            <a:lvl5pPr marL="2286000" marR="0" lvl="4" indent="-317500" algn="l">
              <a:lnSpc>
                <a:spcPct val="100000"/>
              </a:lnSpc>
              <a:spcBef>
                <a:spcPts val="1200"/>
              </a:spcBef>
              <a:spcAft>
                <a:spcPts val="0"/>
              </a:spcAft>
              <a:buClr>
                <a:srgbClr val="213E9A"/>
              </a:buClr>
              <a:buSzPts val="1400"/>
              <a:buFont typeface="Arial"/>
              <a:buChar char="•"/>
              <a:defRPr sz="1400" b="0" i="0" u="none" strike="noStrike" cap="none">
                <a:solidFill>
                  <a:srgbClr val="595959"/>
                </a:solidFill>
                <a:latin typeface="Arial"/>
                <a:ea typeface="Arial"/>
                <a:cs typeface="Arial"/>
                <a:sym typeface="Arial"/>
              </a:defRPr>
            </a:lvl5pPr>
            <a:lvl6pPr marL="2743200" marR="0" lvl="5" indent="-355600" algn="l">
              <a:lnSpc>
                <a:spcPct val="10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325" name="Google Shape;325;g3c68a757698_0_1819"/>
          <p:cNvPicPr preferRelativeResize="0"/>
          <p:nvPr/>
        </p:nvPicPr>
        <p:blipFill rotWithShape="1">
          <a:blip r:embed="rId3">
            <a:alphaModFix/>
          </a:blip>
          <a:srcRect/>
          <a:stretch/>
        </p:blipFill>
        <p:spPr>
          <a:xfrm>
            <a:off x="9220200" y="6271253"/>
            <a:ext cx="2743200" cy="525293"/>
          </a:xfrm>
          <a:prstGeom prst="rect">
            <a:avLst/>
          </a:prstGeom>
          <a:noFill/>
          <a:ln>
            <a:noFill/>
          </a:ln>
        </p:spPr>
      </p:pic>
      <p:pic>
        <p:nvPicPr>
          <p:cNvPr id="326" name="Google Shape;326;g3c68a757698_0_1819"/>
          <p:cNvPicPr preferRelativeResize="0"/>
          <p:nvPr/>
        </p:nvPicPr>
        <p:blipFill rotWithShape="1">
          <a:blip r:embed="rId4">
            <a:alphaModFix/>
          </a:blip>
          <a:srcRect/>
          <a:stretch/>
        </p:blipFill>
        <p:spPr>
          <a:xfrm>
            <a:off x="-46421" y="-11821"/>
            <a:ext cx="12284844" cy="1067585"/>
          </a:xfrm>
          <a:prstGeom prst="rect">
            <a:avLst/>
          </a:prstGeom>
          <a:noFill/>
          <a:ln>
            <a:noFill/>
          </a:ln>
        </p:spPr>
      </p:pic>
      <p:sp>
        <p:nvSpPr>
          <p:cNvPr id="327" name="Google Shape;327;g3c68a757698_0_1819"/>
          <p:cNvSpPr>
            <a:spLocks noGrp="1"/>
          </p:cNvSpPr>
          <p:nvPr>
            <p:ph type="pic" idx="2"/>
          </p:nvPr>
        </p:nvSpPr>
        <p:spPr>
          <a:xfrm>
            <a:off x="7620000" y="1160908"/>
            <a:ext cx="4602300" cy="5028900"/>
          </a:xfrm>
          <a:prstGeom prst="rect">
            <a:avLst/>
          </a:prstGeom>
          <a:noFill/>
          <a:ln>
            <a:noFill/>
          </a:ln>
        </p:spPr>
        <p:txBody>
          <a:bodyPr/>
          <a:lstStyle/>
          <a:p>
            <a:endParaRPr lang="en-US"/>
          </a:p>
        </p:txBody>
      </p:sp>
      <p:sp>
        <p:nvSpPr>
          <p:cNvPr id="328" name="Google Shape;328;g3c68a757698_0_1819"/>
          <p:cNvSpPr txBox="1">
            <a:spLocks noGrp="1"/>
          </p:cNvSpPr>
          <p:nvPr>
            <p:ph type="sldNum" idx="12"/>
          </p:nvPr>
        </p:nvSpPr>
        <p:spPr>
          <a:xfrm>
            <a:off x="228600" y="6477001"/>
            <a:ext cx="3048000" cy="244500"/>
          </a:xfrm>
          <a:prstGeom prst="rect">
            <a:avLst/>
          </a:prstGeom>
          <a:noFill/>
          <a:ln>
            <a:noFill/>
          </a:ln>
        </p:spPr>
        <p:txBody>
          <a:bodyPr spcFirstLastPara="1" wrap="square" lIns="0" tIns="0" rIns="0" bIns="0" anchor="b"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329" name="Google Shape;329;g3c68a757698_0_1819"/>
          <p:cNvCxnSpPr/>
          <p:nvPr/>
        </p:nvCxnSpPr>
        <p:spPr>
          <a:xfrm>
            <a:off x="9134475" y="6347454"/>
            <a:ext cx="0" cy="365700"/>
          </a:xfrm>
          <a:prstGeom prst="straightConnector1">
            <a:avLst/>
          </a:prstGeom>
          <a:noFill/>
          <a:ln w="9525" cap="flat" cmpd="sng">
            <a:solidFill>
              <a:schemeClr val="lt1"/>
            </a:solidFill>
            <a:prstDash val="solid"/>
            <a:round/>
            <a:headEnd type="none" w="sm" len="sm"/>
            <a:tailEnd type="none" w="sm" len="sm"/>
          </a:ln>
        </p:spPr>
      </p:cxnSp>
      <p:pic>
        <p:nvPicPr>
          <p:cNvPr id="330" name="Google Shape;330;g3c68a757698_0_1819" descr="Graphical user interface, text&#10;&#10;AI-generated content may be incorrect."/>
          <p:cNvPicPr preferRelativeResize="0"/>
          <p:nvPr/>
        </p:nvPicPr>
        <p:blipFill rotWithShape="1">
          <a:blip r:embed="rId5">
            <a:alphaModFix/>
          </a:blip>
          <a:srcRect/>
          <a:stretch/>
        </p:blipFill>
        <p:spPr>
          <a:xfrm>
            <a:off x="7146859" y="6252680"/>
            <a:ext cx="2073341" cy="582027"/>
          </a:xfrm>
          <a:prstGeom prst="rect">
            <a:avLst/>
          </a:prstGeom>
          <a:noFill/>
          <a:ln>
            <a:noFill/>
          </a:ln>
        </p:spPr>
      </p:pic>
    </p:spTree>
    <p:extLst>
      <p:ext uri="{BB962C8B-B14F-4D97-AF65-F5344CB8AC3E}">
        <p14:creationId xmlns:p14="http://schemas.microsoft.com/office/powerpoint/2010/main" val="421183799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ext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1A961C-78CB-80EE-251E-A87D6DD1067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30480" y="-17145"/>
            <a:ext cx="12252960" cy="6892290"/>
          </a:xfrm>
          <a:prstGeom prst="rect">
            <a:avLst/>
          </a:prstGeom>
        </p:spPr>
      </p:pic>
      <p:sp>
        <p:nvSpPr>
          <p:cNvPr id="12" name="Content Placeholder 11"/>
          <p:cNvSpPr>
            <a:spLocks noGrp="1"/>
          </p:cNvSpPr>
          <p:nvPr>
            <p:ph sz="quarter" idx="12"/>
          </p:nvPr>
        </p:nvSpPr>
        <p:spPr>
          <a:xfrm>
            <a:off x="762000" y="1872339"/>
            <a:ext cx="10668000" cy="3995061"/>
          </a:xfrm>
          <a:prstGeom prst="rect">
            <a:avLst/>
          </a:prstGeom>
        </p:spPr>
        <p:txBody>
          <a:bodyPr vert="horz" lIns="0" tIns="0" rIns="0" bIns="0"/>
          <a:lstStyle>
            <a:lvl1pPr marL="9525" indent="0">
              <a:buClr>
                <a:srgbClr val="213E9A"/>
              </a:buClr>
              <a:buNone/>
              <a:tabLst/>
              <a:defRPr sz="2000"/>
            </a:lvl1pPr>
            <a:lvl2pPr>
              <a:buClr>
                <a:srgbClr val="213E9A"/>
              </a:buClr>
              <a:defRPr sz="1800"/>
            </a:lvl2pPr>
            <a:lvl3pPr>
              <a:buClr>
                <a:srgbClr val="213E9A"/>
              </a:buClr>
              <a:defRPr sz="1600"/>
            </a:lvl3pPr>
            <a:lvl4pPr>
              <a:buClr>
                <a:srgbClr val="213E9A"/>
              </a:buClr>
              <a:defRPr sz="1400"/>
            </a:lvl4pPr>
            <a:lvl5pPr>
              <a:buClr>
                <a:srgbClr val="213E9A"/>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Graphic 5">
            <a:extLst>
              <a:ext uri="{FF2B5EF4-FFF2-40B4-BE49-F238E27FC236}">
                <a16:creationId xmlns:a16="http://schemas.microsoft.com/office/drawing/2014/main" id="{78A2FE8B-CF74-4D15-6374-57ED7E33C9E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20200" y="6271253"/>
            <a:ext cx="2743200" cy="525294"/>
          </a:xfrm>
          <a:prstGeom prst="rect">
            <a:avLst/>
          </a:prstGeom>
        </p:spPr>
      </p:pic>
      <p:sp>
        <p:nvSpPr>
          <p:cNvPr id="3" name="Slide Number Placeholder 2">
            <a:extLst>
              <a:ext uri="{FF2B5EF4-FFF2-40B4-BE49-F238E27FC236}">
                <a16:creationId xmlns:a16="http://schemas.microsoft.com/office/drawing/2014/main" id="{FE052CA5-A575-3167-8636-97089A9F39AC}"/>
              </a:ext>
            </a:extLst>
          </p:cNvPr>
          <p:cNvSpPr>
            <a:spLocks noGrp="1"/>
          </p:cNvSpPr>
          <p:nvPr>
            <p:ph type="sldNum" sz="quarter" idx="13"/>
          </p:nvPr>
        </p:nvSpPr>
        <p:spPr>
          <a:xfrm>
            <a:off x="228600" y="6477001"/>
            <a:ext cx="3048000" cy="244475"/>
          </a:xfrm>
        </p:spPr>
        <p:txBody>
          <a:bodyPr/>
          <a:lstStyle>
            <a:lvl1pPr algn="l">
              <a:defRPr sz="1600">
                <a:solidFill>
                  <a:schemeClr val="tx1"/>
                </a:solidFill>
              </a:defRPr>
            </a:lvl1pPr>
          </a:lstStyle>
          <a:p>
            <a:pPr>
              <a:defRPr/>
            </a:pPr>
            <a:fld id="{300230B3-7374-E847-8B17-66836C494C76}" type="slidenum">
              <a:rPr lang="en-US" smtClean="0"/>
              <a:pPr>
                <a:defRPr/>
              </a:pPr>
              <a:t>‹#›</a:t>
            </a:fld>
            <a:endParaRPr lang="en-US"/>
          </a:p>
        </p:txBody>
      </p:sp>
      <p:pic>
        <p:nvPicPr>
          <p:cNvPr id="5" name="Picture 4">
            <a:extLst>
              <a:ext uri="{FF2B5EF4-FFF2-40B4-BE49-F238E27FC236}">
                <a16:creationId xmlns:a16="http://schemas.microsoft.com/office/drawing/2014/main" id="{901D8663-C164-A9C0-1F6D-AC8CCCD5EB6B}"/>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a:off x="-46421" y="-11821"/>
            <a:ext cx="12284842" cy="1067585"/>
          </a:xfrm>
          <a:prstGeom prst="rect">
            <a:avLst/>
          </a:prstGeom>
        </p:spPr>
      </p:pic>
      <p:sp>
        <p:nvSpPr>
          <p:cNvPr id="2" name="Title 1"/>
          <p:cNvSpPr>
            <a:spLocks noGrp="1"/>
          </p:cNvSpPr>
          <p:nvPr>
            <p:ph type="title" hasCustomPrompt="1"/>
          </p:nvPr>
        </p:nvSpPr>
        <p:spPr>
          <a:xfrm>
            <a:off x="748352" y="144529"/>
            <a:ext cx="10681648" cy="779395"/>
          </a:xfrm>
          <a:prstGeom prst="rect">
            <a:avLst/>
          </a:prstGeom>
        </p:spPr>
        <p:txBody>
          <a:bodyPr lIns="0" tIns="0" rIns="0" bIns="0"/>
          <a:lstStyle>
            <a:lvl1pPr algn="l">
              <a:defRPr sz="2800" b="1" i="0">
                <a:solidFill>
                  <a:srgbClr val="19204C"/>
                </a:solidFill>
              </a:defRPr>
            </a:lvl1pPr>
          </a:lstStyle>
          <a:p>
            <a:r>
              <a:rPr lang="en-US"/>
              <a:t>Click to edit Master title style</a:t>
            </a:r>
            <a:br>
              <a:rPr lang="en-US"/>
            </a:br>
            <a:r>
              <a:rPr lang="en-US"/>
              <a:t>Second line</a:t>
            </a:r>
          </a:p>
        </p:txBody>
      </p:sp>
      <p:cxnSp>
        <p:nvCxnSpPr>
          <p:cNvPr id="9" name="Straight Connector 8">
            <a:extLst>
              <a:ext uri="{FF2B5EF4-FFF2-40B4-BE49-F238E27FC236}">
                <a16:creationId xmlns:a16="http://schemas.microsoft.com/office/drawing/2014/main" id="{E07D6CD2-FFEA-C7EF-5B65-BFB4D6428009}"/>
              </a:ext>
            </a:extLst>
          </p:cNvPr>
          <p:cNvCxnSpPr>
            <a:cxnSpLocks/>
          </p:cNvCxnSpPr>
          <p:nvPr userDrawn="1"/>
        </p:nvCxnSpPr>
        <p:spPr>
          <a:xfrm>
            <a:off x="9134475" y="6347454"/>
            <a:ext cx="0" cy="365760"/>
          </a:xfrm>
          <a:prstGeom prst="line">
            <a:avLst/>
          </a:prstGeom>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F6907589-05B8-28D2-B9DD-57E7B0EEF6B5}"/>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7134224" y="6230993"/>
            <a:ext cx="2117659" cy="594468"/>
          </a:xfrm>
          <a:prstGeom prst="rect">
            <a:avLst/>
          </a:prstGeom>
        </p:spPr>
      </p:pic>
    </p:spTree>
    <p:extLst>
      <p:ext uri="{BB962C8B-B14F-4D97-AF65-F5344CB8AC3E}">
        <p14:creationId xmlns:p14="http://schemas.microsoft.com/office/powerpoint/2010/main" val="22803858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ce Title Slide One-line Subtitle">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A2BFE33C-4AEF-F0FD-52C9-6C31F10F072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E6549BC-5E92-3F95-3293-D32AB7894559}"/>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effectLst/>
                <a:latin typeface="Aptos Light" panose="020B0004020202020204" pitchFamily="34" charset="0"/>
              </a:rPr>
              <a:t>Prepared by LLNL under Contract DE-AC52-07NA27344.</a:t>
            </a:r>
          </a:p>
        </p:txBody>
      </p:sp>
      <p:sp>
        <p:nvSpPr>
          <p:cNvPr id="19" name="Text Placeholder 14">
            <a:extLst>
              <a:ext uri="{FF2B5EF4-FFF2-40B4-BE49-F238E27FC236}">
                <a16:creationId xmlns:a16="http://schemas.microsoft.com/office/drawing/2014/main" id="{447575EF-D581-5C44-8B5C-6A8579A0E3E0}"/>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8" name="Text Placeholder 14">
            <a:extLst>
              <a:ext uri="{FF2B5EF4-FFF2-40B4-BE49-F238E27FC236}">
                <a16:creationId xmlns:a16="http://schemas.microsoft.com/office/drawing/2014/main" id="{FD48363C-8EA0-69FC-D975-C8286ABFBD3E}"/>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20" name="Text Placeholder 16">
            <a:extLst>
              <a:ext uri="{FF2B5EF4-FFF2-40B4-BE49-F238E27FC236}">
                <a16:creationId xmlns:a16="http://schemas.microsoft.com/office/drawing/2014/main" id="{BE476A12-1F7D-E85D-2625-5319E9FAC3B3}"/>
              </a:ext>
            </a:extLst>
          </p:cNvPr>
          <p:cNvSpPr>
            <a:spLocks noGrp="1"/>
          </p:cNvSpPr>
          <p:nvPr>
            <p:ph type="body" sz="quarter" idx="14" hasCustomPrompt="1"/>
          </p:nvPr>
        </p:nvSpPr>
        <p:spPr>
          <a:xfrm>
            <a:off x="1524000" y="4148504"/>
            <a:ext cx="430695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16" name="Subtitle 2">
            <a:extLst>
              <a:ext uri="{FF2B5EF4-FFF2-40B4-BE49-F238E27FC236}">
                <a16:creationId xmlns:a16="http://schemas.microsoft.com/office/drawing/2014/main" id="{EAA8D9AA-E38A-5071-60C4-3379B194DF34}"/>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11" name="Title 1">
            <a:extLst>
              <a:ext uri="{FF2B5EF4-FFF2-40B4-BE49-F238E27FC236}">
                <a16:creationId xmlns:a16="http://schemas.microsoft.com/office/drawing/2014/main" id="{B6A260AA-B654-F298-552D-4AF33D038054}"/>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5" name="Group 4">
            <a:extLst>
              <a:ext uri="{FF2B5EF4-FFF2-40B4-BE49-F238E27FC236}">
                <a16:creationId xmlns:a16="http://schemas.microsoft.com/office/drawing/2014/main" id="{22F874DC-D3C7-2EE3-795B-3BE84A68078F}"/>
              </a:ext>
            </a:extLst>
          </p:cNvPr>
          <p:cNvGrpSpPr/>
          <p:nvPr userDrawn="1"/>
        </p:nvGrpSpPr>
        <p:grpSpPr>
          <a:xfrm>
            <a:off x="11574492" y="90551"/>
            <a:ext cx="443927" cy="395222"/>
            <a:chOff x="10830498" y="90551"/>
            <a:chExt cx="443927" cy="395222"/>
          </a:xfrm>
        </p:grpSpPr>
        <p:sp>
          <p:nvSpPr>
            <p:cNvPr id="6" name="Rectangle 5">
              <a:extLst>
                <a:ext uri="{FF2B5EF4-FFF2-40B4-BE49-F238E27FC236}">
                  <a16:creationId xmlns:a16="http://schemas.microsoft.com/office/drawing/2014/main" id="{AF254E38-EC78-BB7F-DED4-CD3344EC77D9}"/>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B9DB113B-AB6D-4DC0-1E05-19571DA3FD55}"/>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2" name="Picture 1">
            <a:extLst>
              <a:ext uri="{FF2B5EF4-FFF2-40B4-BE49-F238E27FC236}">
                <a16:creationId xmlns:a16="http://schemas.microsoft.com/office/drawing/2014/main" id="{274A39D0-B9EC-D405-80C4-E4798ECAD6BC}"/>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32319487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e Title Slide Multi-line Subtitl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5D26B9E-D9FA-A70C-8ADA-1FCBB15C0C6E}"/>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E641588-0F80-F887-E018-D44A3C9D56DE}"/>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rgbClr val="63666A"/>
                </a:solidFill>
                <a:effectLst/>
                <a:latin typeface="Aptos Light" panose="020B0004020202020204" pitchFamily="34" charset="0"/>
              </a:rPr>
              <a:t>Prepared by LLNL under Contract DE-AC52-07NA27344.</a:t>
            </a:r>
          </a:p>
        </p:txBody>
      </p:sp>
      <p:sp>
        <p:nvSpPr>
          <p:cNvPr id="10" name="Text Placeholder 14">
            <a:extLst>
              <a:ext uri="{FF2B5EF4-FFF2-40B4-BE49-F238E27FC236}">
                <a16:creationId xmlns:a16="http://schemas.microsoft.com/office/drawing/2014/main" id="{60447267-F6C4-43EF-91AB-E6596AC0D141}"/>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3" name="Text Placeholder 14">
            <a:extLst>
              <a:ext uri="{FF2B5EF4-FFF2-40B4-BE49-F238E27FC236}">
                <a16:creationId xmlns:a16="http://schemas.microsoft.com/office/drawing/2014/main" id="{9108FF91-B8D5-0805-A8CA-98D0C8CAA577}"/>
              </a:ext>
            </a:extLst>
          </p:cNvPr>
          <p:cNvSpPr>
            <a:spLocks noGrp="1"/>
          </p:cNvSpPr>
          <p:nvPr>
            <p:ph type="body" sz="quarter" idx="14" hasCustomPrompt="1"/>
          </p:nvPr>
        </p:nvSpPr>
        <p:spPr>
          <a:xfrm>
            <a:off x="5391807" y="5165663"/>
            <a:ext cx="6228693" cy="893732"/>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a:p>
            <a:pPr lvl="0"/>
            <a:endParaRPr lang="en-US"/>
          </a:p>
        </p:txBody>
      </p:sp>
      <p:sp>
        <p:nvSpPr>
          <p:cNvPr id="14" name="Text Placeholder 16">
            <a:extLst>
              <a:ext uri="{FF2B5EF4-FFF2-40B4-BE49-F238E27FC236}">
                <a16:creationId xmlns:a16="http://schemas.microsoft.com/office/drawing/2014/main" id="{67B86A74-ABAA-EB72-763F-26F3BAC7F7BD}"/>
              </a:ext>
            </a:extLst>
          </p:cNvPr>
          <p:cNvSpPr>
            <a:spLocks noGrp="1"/>
          </p:cNvSpPr>
          <p:nvPr>
            <p:ph type="body" sz="quarter" idx="16" hasCustomPrompt="1"/>
          </p:nvPr>
        </p:nvSpPr>
        <p:spPr>
          <a:xfrm>
            <a:off x="1524000" y="5145802"/>
            <a:ext cx="386780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5" name="Subtitle 2">
            <a:extLst>
              <a:ext uri="{FF2B5EF4-FFF2-40B4-BE49-F238E27FC236}">
                <a16:creationId xmlns:a16="http://schemas.microsoft.com/office/drawing/2014/main" id="{674CF50F-C986-4517-5212-0EFE1BB4E4B6}"/>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4" name="Title 1">
            <a:extLst>
              <a:ext uri="{FF2B5EF4-FFF2-40B4-BE49-F238E27FC236}">
                <a16:creationId xmlns:a16="http://schemas.microsoft.com/office/drawing/2014/main" id="{0A509F55-F180-BE74-DBBC-01B93864A202}"/>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8" name="Group 7">
            <a:extLst>
              <a:ext uri="{FF2B5EF4-FFF2-40B4-BE49-F238E27FC236}">
                <a16:creationId xmlns:a16="http://schemas.microsoft.com/office/drawing/2014/main" id="{FBA864EC-6854-9435-C9D9-4ED06EE6D570}"/>
              </a:ext>
            </a:extLst>
          </p:cNvPr>
          <p:cNvGrpSpPr/>
          <p:nvPr userDrawn="1"/>
        </p:nvGrpSpPr>
        <p:grpSpPr>
          <a:xfrm>
            <a:off x="11574492" y="90551"/>
            <a:ext cx="443927" cy="395222"/>
            <a:chOff x="10830498" y="90551"/>
            <a:chExt cx="443927" cy="395222"/>
          </a:xfrm>
        </p:grpSpPr>
        <p:sp>
          <p:nvSpPr>
            <p:cNvPr id="11" name="Rectangle 10">
              <a:extLst>
                <a:ext uri="{FF2B5EF4-FFF2-40B4-BE49-F238E27FC236}">
                  <a16:creationId xmlns:a16="http://schemas.microsoft.com/office/drawing/2014/main" id="{626113E9-4C5A-3911-4581-A7A35EECBC18}"/>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Graphic 6">
              <a:extLst>
                <a:ext uri="{FF2B5EF4-FFF2-40B4-BE49-F238E27FC236}">
                  <a16:creationId xmlns:a16="http://schemas.microsoft.com/office/drawing/2014/main" id="{FFB213A0-23D2-0447-4AD1-C91B9E8111F7}"/>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2" name="Picture 1">
            <a:extLst>
              <a:ext uri="{FF2B5EF4-FFF2-40B4-BE49-F238E27FC236}">
                <a16:creationId xmlns:a16="http://schemas.microsoft.com/office/drawing/2014/main" id="{4EC3906F-2471-1437-EBCF-82BF931747D8}"/>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361346647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ce Title Slide One-line Subtitle">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A2BFE33C-4AEF-F0FD-52C9-6C31F10F072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A9807EC-EDD3-24D9-A732-79B311F63B29}"/>
              </a:ext>
            </a:extLst>
          </p:cNvPr>
          <p:cNvSpPr/>
          <p:nvPr userDrawn="1"/>
        </p:nvSpPr>
        <p:spPr>
          <a:xfrm>
            <a:off x="87141" y="6447101"/>
            <a:ext cx="1605928" cy="3749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E6549BC-5E92-3F95-3293-D32AB7894559}"/>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effectLst/>
                <a:latin typeface="Aptos Light" panose="020B0004020202020204" pitchFamily="34" charset="0"/>
              </a:rPr>
              <a:t>Prepared by LLNL under Contract DE-AC52-07NA27344.</a:t>
            </a:r>
          </a:p>
        </p:txBody>
      </p:sp>
      <p:sp>
        <p:nvSpPr>
          <p:cNvPr id="19" name="Text Placeholder 14">
            <a:extLst>
              <a:ext uri="{FF2B5EF4-FFF2-40B4-BE49-F238E27FC236}">
                <a16:creationId xmlns:a16="http://schemas.microsoft.com/office/drawing/2014/main" id="{447575EF-D581-5C44-8B5C-6A8579A0E3E0}"/>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8" name="Text Placeholder 14">
            <a:extLst>
              <a:ext uri="{FF2B5EF4-FFF2-40B4-BE49-F238E27FC236}">
                <a16:creationId xmlns:a16="http://schemas.microsoft.com/office/drawing/2014/main" id="{FD48363C-8EA0-69FC-D975-C8286ABFBD3E}"/>
              </a:ext>
            </a:extLst>
          </p:cNvPr>
          <p:cNvSpPr>
            <a:spLocks noGrp="1"/>
          </p:cNvSpPr>
          <p:nvPr>
            <p:ph type="body" sz="quarter" idx="12" hasCustomPrompt="1"/>
          </p:nvPr>
        </p:nvSpPr>
        <p:spPr>
          <a:xfrm>
            <a:off x="5391807" y="5584039"/>
            <a:ext cx="6228693" cy="425728"/>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6" name="Picture Placeholder 2">
            <a:extLst>
              <a:ext uri="{FF2B5EF4-FFF2-40B4-BE49-F238E27FC236}">
                <a16:creationId xmlns:a16="http://schemas.microsoft.com/office/drawing/2014/main" id="{3A8D526F-1AF5-7146-880B-94FBB36B14D7}"/>
              </a:ext>
            </a:extLst>
          </p:cNvPr>
          <p:cNvSpPr>
            <a:spLocks noGrp="1"/>
          </p:cNvSpPr>
          <p:nvPr>
            <p:ph type="pic" idx="16"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5" name="Picture Placeholder 2">
            <a:extLst>
              <a:ext uri="{FF2B5EF4-FFF2-40B4-BE49-F238E27FC236}">
                <a16:creationId xmlns:a16="http://schemas.microsoft.com/office/drawing/2014/main" id="{F5ED7B02-42F5-7DB4-9A00-E30F2493C957}"/>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7" name="Picture Placeholder 2">
            <a:extLst>
              <a:ext uri="{FF2B5EF4-FFF2-40B4-BE49-F238E27FC236}">
                <a16:creationId xmlns:a16="http://schemas.microsoft.com/office/drawing/2014/main" id="{954E6076-416F-565E-9B2E-54C6310F9183}"/>
              </a:ext>
            </a:extLst>
          </p:cNvPr>
          <p:cNvSpPr>
            <a:spLocks noGrp="1"/>
          </p:cNvSpPr>
          <p:nvPr>
            <p:ph type="pic" idx="17"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20" name="Text Placeholder 16">
            <a:extLst>
              <a:ext uri="{FF2B5EF4-FFF2-40B4-BE49-F238E27FC236}">
                <a16:creationId xmlns:a16="http://schemas.microsoft.com/office/drawing/2014/main" id="{BE476A12-1F7D-E85D-2625-5319E9FAC3B3}"/>
              </a:ext>
            </a:extLst>
          </p:cNvPr>
          <p:cNvSpPr>
            <a:spLocks noGrp="1"/>
          </p:cNvSpPr>
          <p:nvPr>
            <p:ph type="body" sz="quarter" idx="14" hasCustomPrompt="1"/>
          </p:nvPr>
        </p:nvSpPr>
        <p:spPr>
          <a:xfrm>
            <a:off x="1524000" y="4148504"/>
            <a:ext cx="430695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16" name="Subtitle 2">
            <a:extLst>
              <a:ext uri="{FF2B5EF4-FFF2-40B4-BE49-F238E27FC236}">
                <a16:creationId xmlns:a16="http://schemas.microsoft.com/office/drawing/2014/main" id="{EAA8D9AA-E38A-5071-60C4-3379B194DF34}"/>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11" name="Title 1">
            <a:extLst>
              <a:ext uri="{FF2B5EF4-FFF2-40B4-BE49-F238E27FC236}">
                <a16:creationId xmlns:a16="http://schemas.microsoft.com/office/drawing/2014/main" id="{B6A260AA-B654-F298-552D-4AF33D038054}"/>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0" name="Group 9">
            <a:extLst>
              <a:ext uri="{FF2B5EF4-FFF2-40B4-BE49-F238E27FC236}">
                <a16:creationId xmlns:a16="http://schemas.microsoft.com/office/drawing/2014/main" id="{EE0BFAD3-09E5-FF84-85AB-7FF2FA9546F4}"/>
              </a:ext>
            </a:extLst>
          </p:cNvPr>
          <p:cNvGrpSpPr/>
          <p:nvPr userDrawn="1"/>
        </p:nvGrpSpPr>
        <p:grpSpPr>
          <a:xfrm>
            <a:off x="11574492" y="90551"/>
            <a:ext cx="443927" cy="395222"/>
            <a:chOff x="10830498" y="90551"/>
            <a:chExt cx="443927" cy="395222"/>
          </a:xfrm>
        </p:grpSpPr>
        <p:sp>
          <p:nvSpPr>
            <p:cNvPr id="12" name="Rectangle 11">
              <a:extLst>
                <a:ext uri="{FF2B5EF4-FFF2-40B4-BE49-F238E27FC236}">
                  <a16:creationId xmlns:a16="http://schemas.microsoft.com/office/drawing/2014/main" id="{1F4B8500-3A9F-3001-2973-B9088B8C0AE2}"/>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6">
              <a:extLst>
                <a:ext uri="{FF2B5EF4-FFF2-40B4-BE49-F238E27FC236}">
                  <a16:creationId xmlns:a16="http://schemas.microsoft.com/office/drawing/2014/main" id="{7AC82169-BFBF-8287-50F1-38FE74E39618}"/>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2" name="Picture 1">
            <a:extLst>
              <a:ext uri="{FF2B5EF4-FFF2-40B4-BE49-F238E27FC236}">
                <a16:creationId xmlns:a16="http://schemas.microsoft.com/office/drawing/2014/main" id="{960E5673-9BC4-1DF8-4586-9182A1E42D6C}"/>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4029305830"/>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ce Title Slide Multi-line Subtit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40F3E38-A517-DFF7-8226-A100372A6DB0}"/>
              </a:ext>
            </a:extLst>
          </p:cNvPr>
          <p:cNvSpPr/>
          <p:nvPr userDrawn="1"/>
        </p:nvSpPr>
        <p:spPr>
          <a:xfrm>
            <a:off x="87141" y="6447101"/>
            <a:ext cx="1605928" cy="3749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A5D26B9E-D9FA-A70C-8ADA-1FCBB15C0C6E}"/>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E641588-0F80-F887-E018-D44A3C9D56DE}"/>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rgbClr val="63666A"/>
                </a:solidFill>
                <a:effectLst/>
                <a:latin typeface="Aptos Light" panose="020B0004020202020204" pitchFamily="34" charset="0"/>
              </a:rPr>
              <a:t>Prepared by LLNL under Contract DE-AC52-07NA27344.</a:t>
            </a:r>
          </a:p>
        </p:txBody>
      </p:sp>
      <p:sp>
        <p:nvSpPr>
          <p:cNvPr id="10" name="Text Placeholder 14">
            <a:extLst>
              <a:ext uri="{FF2B5EF4-FFF2-40B4-BE49-F238E27FC236}">
                <a16:creationId xmlns:a16="http://schemas.microsoft.com/office/drawing/2014/main" id="{60447267-F6C4-43EF-91AB-E6596AC0D141}"/>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3" name="Text Placeholder 14">
            <a:extLst>
              <a:ext uri="{FF2B5EF4-FFF2-40B4-BE49-F238E27FC236}">
                <a16:creationId xmlns:a16="http://schemas.microsoft.com/office/drawing/2014/main" id="{9108FF91-B8D5-0805-A8CA-98D0C8CAA577}"/>
              </a:ext>
            </a:extLst>
          </p:cNvPr>
          <p:cNvSpPr>
            <a:spLocks noGrp="1"/>
          </p:cNvSpPr>
          <p:nvPr>
            <p:ph type="body" sz="quarter" idx="14" hasCustomPrompt="1"/>
          </p:nvPr>
        </p:nvSpPr>
        <p:spPr>
          <a:xfrm>
            <a:off x="5391807" y="5576327"/>
            <a:ext cx="6228693" cy="483068"/>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a:p>
            <a:pPr lvl="0"/>
            <a:endParaRPr lang="en-US"/>
          </a:p>
        </p:txBody>
      </p:sp>
      <p:sp>
        <p:nvSpPr>
          <p:cNvPr id="11" name="Picture Placeholder 2">
            <a:extLst>
              <a:ext uri="{FF2B5EF4-FFF2-40B4-BE49-F238E27FC236}">
                <a16:creationId xmlns:a16="http://schemas.microsoft.com/office/drawing/2014/main" id="{16A47695-9AFE-F5E3-2EA5-F0DFFC661FFA}"/>
              </a:ext>
            </a:extLst>
          </p:cNvPr>
          <p:cNvSpPr>
            <a:spLocks noGrp="1"/>
          </p:cNvSpPr>
          <p:nvPr>
            <p:ph type="pic" idx="17"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8" name="Picture Placeholder 2">
            <a:extLst>
              <a:ext uri="{FF2B5EF4-FFF2-40B4-BE49-F238E27FC236}">
                <a16:creationId xmlns:a16="http://schemas.microsoft.com/office/drawing/2014/main" id="{41EB0821-ACD8-ECBC-3D43-C84972613E91}"/>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15" name="Picture Placeholder 2">
            <a:extLst>
              <a:ext uri="{FF2B5EF4-FFF2-40B4-BE49-F238E27FC236}">
                <a16:creationId xmlns:a16="http://schemas.microsoft.com/office/drawing/2014/main" id="{2227BCDA-CBEE-70E7-C9A1-4CD202C486F5}"/>
              </a:ext>
            </a:extLst>
          </p:cNvPr>
          <p:cNvSpPr>
            <a:spLocks noGrp="1"/>
          </p:cNvSpPr>
          <p:nvPr>
            <p:ph type="pic" idx="18"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14" name="Text Placeholder 16">
            <a:extLst>
              <a:ext uri="{FF2B5EF4-FFF2-40B4-BE49-F238E27FC236}">
                <a16:creationId xmlns:a16="http://schemas.microsoft.com/office/drawing/2014/main" id="{67B86A74-ABAA-EB72-763F-26F3BAC7F7BD}"/>
              </a:ext>
            </a:extLst>
          </p:cNvPr>
          <p:cNvSpPr>
            <a:spLocks noGrp="1"/>
          </p:cNvSpPr>
          <p:nvPr>
            <p:ph type="body" sz="quarter" idx="16" hasCustomPrompt="1"/>
          </p:nvPr>
        </p:nvSpPr>
        <p:spPr>
          <a:xfrm>
            <a:off x="1524000" y="5145802"/>
            <a:ext cx="386780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5" name="Subtitle 2">
            <a:extLst>
              <a:ext uri="{FF2B5EF4-FFF2-40B4-BE49-F238E27FC236}">
                <a16:creationId xmlns:a16="http://schemas.microsoft.com/office/drawing/2014/main" id="{674CF50F-C986-4517-5212-0EFE1BB4E4B6}"/>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4" name="Title 1">
            <a:extLst>
              <a:ext uri="{FF2B5EF4-FFF2-40B4-BE49-F238E27FC236}">
                <a16:creationId xmlns:a16="http://schemas.microsoft.com/office/drawing/2014/main" id="{0A509F55-F180-BE74-DBBC-01B93864A202}"/>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7" name="Group 16">
            <a:extLst>
              <a:ext uri="{FF2B5EF4-FFF2-40B4-BE49-F238E27FC236}">
                <a16:creationId xmlns:a16="http://schemas.microsoft.com/office/drawing/2014/main" id="{60CEBBB8-DEC3-8753-F5D2-DFD78D40FD89}"/>
              </a:ext>
            </a:extLst>
          </p:cNvPr>
          <p:cNvGrpSpPr/>
          <p:nvPr userDrawn="1"/>
        </p:nvGrpSpPr>
        <p:grpSpPr>
          <a:xfrm>
            <a:off x="11574492" y="90551"/>
            <a:ext cx="443927" cy="395222"/>
            <a:chOff x="10830498" y="90551"/>
            <a:chExt cx="443927" cy="395222"/>
          </a:xfrm>
        </p:grpSpPr>
        <p:sp>
          <p:nvSpPr>
            <p:cNvPr id="18" name="Rectangle 17">
              <a:extLst>
                <a:ext uri="{FF2B5EF4-FFF2-40B4-BE49-F238E27FC236}">
                  <a16:creationId xmlns:a16="http://schemas.microsoft.com/office/drawing/2014/main" id="{2C113027-975F-0631-5951-FCDC5003840B}"/>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Graphic 6">
              <a:extLst>
                <a:ext uri="{FF2B5EF4-FFF2-40B4-BE49-F238E27FC236}">
                  <a16:creationId xmlns:a16="http://schemas.microsoft.com/office/drawing/2014/main" id="{421D2E5D-B836-D50F-CF8B-666425C97A56}"/>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2" name="Picture 1">
            <a:extLst>
              <a:ext uri="{FF2B5EF4-FFF2-40B4-BE49-F238E27FC236}">
                <a16:creationId xmlns:a16="http://schemas.microsoft.com/office/drawing/2014/main" id="{FC32179D-DE78-6461-CAB0-368319934D36}"/>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312201044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e Section Titl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E77ADB-A6F7-8187-11FF-D9AB84616091}"/>
              </a:ext>
              <a:ext uri="{C183D7F6-B498-43B3-948B-1728B52AA6E4}">
                <adec:decorative xmlns:adec="http://schemas.microsoft.com/office/drawing/2017/decorative" val="1"/>
              </a:ext>
            </a:extLst>
          </p:cNvPr>
          <p:cNvSpPr/>
          <p:nvPr userDrawn="1"/>
        </p:nvSpPr>
        <p:spPr>
          <a:xfrm>
            <a:off x="0" y="3503524"/>
            <a:ext cx="12192000" cy="1461315"/>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6">
            <a:extLst>
              <a:ext uri="{FF2B5EF4-FFF2-40B4-BE49-F238E27FC236}">
                <a16:creationId xmlns:a16="http://schemas.microsoft.com/office/drawing/2014/main" id="{102D3CF8-5D1F-68FB-CCDF-1625C0214751}"/>
              </a:ext>
            </a:extLst>
          </p:cNvPr>
          <p:cNvSpPr>
            <a:spLocks noGrp="1"/>
          </p:cNvSpPr>
          <p:nvPr>
            <p:ph type="body" sz="quarter" idx="12" hasCustomPrompt="1"/>
          </p:nvPr>
        </p:nvSpPr>
        <p:spPr>
          <a:xfrm>
            <a:off x="993745" y="1623606"/>
            <a:ext cx="9887615" cy="1879918"/>
          </a:xfrm>
          <a:prstGeom prst="rect">
            <a:avLst/>
          </a:prstGeom>
        </p:spPr>
        <p:txBody>
          <a:bodyPr anchor="ctr"/>
          <a:lstStyle>
            <a:lvl1pPr marL="0" indent="0">
              <a:buNone/>
              <a:defRPr sz="4400" b="1" i="0">
                <a:solidFill>
                  <a:srgbClr val="0032A1"/>
                </a:solidFill>
                <a:latin typeface="Aptos SemiBold" panose="020B0004020202020204" pitchFamily="34" charset="0"/>
              </a:defRPr>
            </a:lvl1pPr>
          </a:lstStyle>
          <a:p>
            <a:pPr lvl="0"/>
            <a:r>
              <a:rPr lang="en-US"/>
              <a:t>Optional section text</a:t>
            </a:r>
          </a:p>
          <a:p>
            <a:pPr lvl="0"/>
            <a:r>
              <a:rPr lang="en-US"/>
              <a:t>Can be two lines</a:t>
            </a:r>
          </a:p>
        </p:txBody>
      </p:sp>
      <p:sp>
        <p:nvSpPr>
          <p:cNvPr id="12" name="Text Placeholder 18">
            <a:extLst>
              <a:ext uri="{FF2B5EF4-FFF2-40B4-BE49-F238E27FC236}">
                <a16:creationId xmlns:a16="http://schemas.microsoft.com/office/drawing/2014/main" id="{11BAAEF7-B03D-7743-080B-13028704C32B}"/>
              </a:ext>
            </a:extLst>
          </p:cNvPr>
          <p:cNvSpPr>
            <a:spLocks noGrp="1"/>
          </p:cNvSpPr>
          <p:nvPr>
            <p:ph type="body" sz="quarter" idx="13" hasCustomPrompt="1"/>
          </p:nvPr>
        </p:nvSpPr>
        <p:spPr>
          <a:xfrm>
            <a:off x="993745" y="3776981"/>
            <a:ext cx="9887615" cy="914400"/>
          </a:xfrm>
          <a:prstGeom prst="rect">
            <a:avLst/>
          </a:prstGeom>
        </p:spPr>
        <p:txBody>
          <a:bodyPr anchor="ctr"/>
          <a:lstStyle>
            <a:lvl1pPr marL="0" indent="0">
              <a:buNone/>
              <a:defRPr sz="6600" b="1">
                <a:solidFill>
                  <a:schemeClr val="bg1"/>
                </a:solidFill>
              </a:defRPr>
            </a:lvl1pPr>
          </a:lstStyle>
          <a:p>
            <a:pPr lvl="0"/>
            <a:r>
              <a:rPr lang="en-US"/>
              <a:t>Section heading</a:t>
            </a:r>
          </a:p>
        </p:txBody>
      </p:sp>
      <p:grpSp>
        <p:nvGrpSpPr>
          <p:cNvPr id="2" name="Group 1">
            <a:extLst>
              <a:ext uri="{FF2B5EF4-FFF2-40B4-BE49-F238E27FC236}">
                <a16:creationId xmlns:a16="http://schemas.microsoft.com/office/drawing/2014/main" id="{804DE2A3-6A5A-DA80-F9A3-A56CC2735A20}"/>
              </a:ext>
            </a:extLst>
          </p:cNvPr>
          <p:cNvGrpSpPr/>
          <p:nvPr userDrawn="1"/>
        </p:nvGrpSpPr>
        <p:grpSpPr>
          <a:xfrm>
            <a:off x="11574492" y="90551"/>
            <a:ext cx="443927" cy="395222"/>
            <a:chOff x="10830498" y="90551"/>
            <a:chExt cx="443927" cy="395222"/>
          </a:xfrm>
        </p:grpSpPr>
        <p:sp>
          <p:nvSpPr>
            <p:cNvPr id="3" name="Rectangle 2">
              <a:extLst>
                <a:ext uri="{FF2B5EF4-FFF2-40B4-BE49-F238E27FC236}">
                  <a16:creationId xmlns:a16="http://schemas.microsoft.com/office/drawing/2014/main" id="{CFE699A6-5205-9F36-12AB-4ABF77F5FB41}"/>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B56A7922-543A-A6FC-7948-F6027DB5564C}"/>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04171907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e Title and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A7767419-3ADF-2887-9205-A6D520077DE5}"/>
              </a:ext>
            </a:extLst>
          </p:cNvPr>
          <p:cNvSpPr>
            <a:spLocks noGrp="1"/>
          </p:cNvSpPr>
          <p:nvPr>
            <p:ph idx="1" hasCustomPrompt="1"/>
          </p:nvPr>
        </p:nvSpPr>
        <p:spPr>
          <a:xfrm>
            <a:off x="739470" y="1463040"/>
            <a:ext cx="10614329" cy="4508697"/>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7" name="Title 1">
            <a:extLst>
              <a:ext uri="{FF2B5EF4-FFF2-40B4-BE49-F238E27FC236}">
                <a16:creationId xmlns:a16="http://schemas.microsoft.com/office/drawing/2014/main" id="{3EAA8F21-C6B8-8803-25D0-4715B897D18E}"/>
              </a:ext>
            </a:extLst>
          </p:cNvPr>
          <p:cNvSpPr>
            <a:spLocks noGrp="1"/>
          </p:cNvSpPr>
          <p:nvPr>
            <p:ph type="title" hasCustomPrompt="1"/>
          </p:nvPr>
        </p:nvSpPr>
        <p:spPr>
          <a:xfrm>
            <a:off x="739470" y="365760"/>
            <a:ext cx="10614329" cy="1025721"/>
          </a:xfrm>
          <a:prstGeom prst="rect">
            <a:avLst/>
          </a:prstGeom>
        </p:spPr>
        <p:txBody>
          <a:bodyPr/>
          <a:lstStyle>
            <a:lvl1pPr>
              <a:defRPr/>
            </a:lvl1pPr>
          </a:lstStyle>
          <a:p>
            <a:r>
              <a:rPr lang="en-US"/>
              <a:t>Title and content slide</a:t>
            </a:r>
            <a:br>
              <a:rPr lang="en-US"/>
            </a:br>
            <a:r>
              <a:rPr lang="en-US"/>
              <a:t>Title can be two lines</a:t>
            </a:r>
          </a:p>
        </p:txBody>
      </p:sp>
    </p:spTree>
    <p:extLst>
      <p:ext uri="{BB962C8B-B14F-4D97-AF65-F5344CB8AC3E}">
        <p14:creationId xmlns:p14="http://schemas.microsoft.com/office/powerpoint/2010/main" val="2092746440"/>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ce 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EAA8F21-C6B8-8803-25D0-4715B897D18E}"/>
              </a:ext>
            </a:extLst>
          </p:cNvPr>
          <p:cNvSpPr>
            <a:spLocks noGrp="1"/>
          </p:cNvSpPr>
          <p:nvPr>
            <p:ph type="title" hasCustomPrompt="1"/>
          </p:nvPr>
        </p:nvSpPr>
        <p:spPr>
          <a:xfrm>
            <a:off x="739470" y="365760"/>
            <a:ext cx="10614329" cy="1025721"/>
          </a:xfrm>
          <a:prstGeom prst="rect">
            <a:avLst/>
          </a:prstGeom>
        </p:spPr>
        <p:txBody>
          <a:bodyPr/>
          <a:lstStyle>
            <a:lvl1pPr>
              <a:defRPr/>
            </a:lvl1pPr>
          </a:lstStyle>
          <a:p>
            <a:r>
              <a:rPr lang="en-US"/>
              <a:t>Title only slide</a:t>
            </a:r>
            <a:br>
              <a:rPr lang="en-US"/>
            </a:br>
            <a:r>
              <a:rPr lang="en-US"/>
              <a:t>Title can be two lines</a:t>
            </a:r>
          </a:p>
        </p:txBody>
      </p:sp>
      <p:grpSp>
        <p:nvGrpSpPr>
          <p:cNvPr id="2" name="Group 1">
            <a:extLst>
              <a:ext uri="{FF2B5EF4-FFF2-40B4-BE49-F238E27FC236}">
                <a16:creationId xmlns:a16="http://schemas.microsoft.com/office/drawing/2014/main" id="{05F72B80-B728-C70D-5F5F-446A2FBDD852}"/>
              </a:ext>
            </a:extLst>
          </p:cNvPr>
          <p:cNvGrpSpPr/>
          <p:nvPr userDrawn="1"/>
        </p:nvGrpSpPr>
        <p:grpSpPr>
          <a:xfrm>
            <a:off x="11574492" y="90551"/>
            <a:ext cx="443927" cy="395222"/>
            <a:chOff x="10830498" y="90551"/>
            <a:chExt cx="443927" cy="395222"/>
          </a:xfrm>
        </p:grpSpPr>
        <p:sp>
          <p:nvSpPr>
            <p:cNvPr id="3" name="Rectangle 2">
              <a:extLst>
                <a:ext uri="{FF2B5EF4-FFF2-40B4-BE49-F238E27FC236}">
                  <a16:creationId xmlns:a16="http://schemas.microsoft.com/office/drawing/2014/main" id="{AD24AB26-3A5A-5593-CFDE-4EBAFF854C8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4F01E734-D158-BBE5-FE0A-1430B123A9CD}"/>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16226042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ce Two Conten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D64AE59-B325-DFCF-6E68-E10FF31EDB3C}"/>
              </a:ext>
            </a:extLst>
          </p:cNvPr>
          <p:cNvSpPr>
            <a:spLocks noGrp="1"/>
          </p:cNvSpPr>
          <p:nvPr>
            <p:ph idx="13" hasCustomPrompt="1"/>
          </p:nvPr>
        </p:nvSpPr>
        <p:spPr>
          <a:xfrm>
            <a:off x="6096000" y="1463040"/>
            <a:ext cx="5280329" cy="4740052"/>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4" name="Content Placeholder 2">
            <a:extLst>
              <a:ext uri="{FF2B5EF4-FFF2-40B4-BE49-F238E27FC236}">
                <a16:creationId xmlns:a16="http://schemas.microsoft.com/office/drawing/2014/main" id="{BA6B10DB-E9C7-E500-E239-3BBD6F45B049}"/>
              </a:ext>
            </a:extLst>
          </p:cNvPr>
          <p:cNvSpPr>
            <a:spLocks noGrp="1"/>
          </p:cNvSpPr>
          <p:nvPr>
            <p:ph idx="12" hasCustomPrompt="1"/>
          </p:nvPr>
        </p:nvSpPr>
        <p:spPr>
          <a:xfrm>
            <a:off x="739470" y="1463040"/>
            <a:ext cx="5280329" cy="4740052"/>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3" name="Title 1">
            <a:extLst>
              <a:ext uri="{FF2B5EF4-FFF2-40B4-BE49-F238E27FC236}">
                <a16:creationId xmlns:a16="http://schemas.microsoft.com/office/drawing/2014/main" id="{01043091-667A-57CA-DE1E-DB1F9BF2C63C}"/>
              </a:ext>
            </a:extLst>
          </p:cNvPr>
          <p:cNvSpPr>
            <a:spLocks noGrp="1"/>
          </p:cNvSpPr>
          <p:nvPr>
            <p:ph type="title" hasCustomPrompt="1"/>
          </p:nvPr>
        </p:nvSpPr>
        <p:spPr>
          <a:xfrm>
            <a:off x="739470" y="365760"/>
            <a:ext cx="10614329" cy="1025721"/>
          </a:xfrm>
          <a:prstGeom prst="rect">
            <a:avLst/>
          </a:prstGeom>
        </p:spPr>
        <p:txBody>
          <a:bodyPr/>
          <a:lstStyle>
            <a:lvl1pPr>
              <a:defRPr/>
            </a:lvl1pPr>
          </a:lstStyle>
          <a:p>
            <a:r>
              <a:rPr lang="en-US"/>
              <a:t>Title and comparison slide</a:t>
            </a:r>
            <a:br>
              <a:rPr lang="en-US"/>
            </a:br>
            <a:r>
              <a:rPr lang="en-US"/>
              <a:t>Title can be two lines</a:t>
            </a:r>
          </a:p>
        </p:txBody>
      </p:sp>
      <p:grpSp>
        <p:nvGrpSpPr>
          <p:cNvPr id="2" name="Group 1">
            <a:extLst>
              <a:ext uri="{FF2B5EF4-FFF2-40B4-BE49-F238E27FC236}">
                <a16:creationId xmlns:a16="http://schemas.microsoft.com/office/drawing/2014/main" id="{2C22C062-C6FB-2913-EE4B-F6B756F91277}"/>
              </a:ext>
            </a:extLst>
          </p:cNvPr>
          <p:cNvGrpSpPr/>
          <p:nvPr userDrawn="1"/>
        </p:nvGrpSpPr>
        <p:grpSpPr>
          <a:xfrm>
            <a:off x="11574492" y="90551"/>
            <a:ext cx="443927" cy="395222"/>
            <a:chOff x="10830498" y="90551"/>
            <a:chExt cx="443927" cy="395222"/>
          </a:xfrm>
        </p:grpSpPr>
        <p:sp>
          <p:nvSpPr>
            <p:cNvPr id="3" name="Rectangle 2">
              <a:extLst>
                <a:ext uri="{FF2B5EF4-FFF2-40B4-BE49-F238E27FC236}">
                  <a16:creationId xmlns:a16="http://schemas.microsoft.com/office/drawing/2014/main" id="{0BF61FF9-11C0-C8F3-696B-7A1014ED5317}"/>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56FEA8BC-F63F-EBBC-F1DE-C8D073139786}"/>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45339198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e Image with Bullets">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C2A7EB69-99B8-8F07-CECC-8DA7417A6C26}"/>
              </a:ext>
            </a:extLst>
          </p:cNvPr>
          <p:cNvSpPr>
            <a:spLocks noGrp="1"/>
          </p:cNvSpPr>
          <p:nvPr>
            <p:ph type="pic" idx="1"/>
          </p:nvPr>
        </p:nvSpPr>
        <p:spPr>
          <a:xfrm>
            <a:off x="5183188" y="987425"/>
            <a:ext cx="6172200" cy="4873625"/>
          </a:xfrm>
          <a:prstGeom prst="rect">
            <a:avLst/>
          </a:prstGeo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7" name="Content Placeholder 2">
            <a:extLst>
              <a:ext uri="{FF2B5EF4-FFF2-40B4-BE49-F238E27FC236}">
                <a16:creationId xmlns:a16="http://schemas.microsoft.com/office/drawing/2014/main" id="{6F7D0D37-C2FD-1E65-9C42-7B7C2986A40A}"/>
              </a:ext>
            </a:extLst>
          </p:cNvPr>
          <p:cNvSpPr>
            <a:spLocks noGrp="1"/>
          </p:cNvSpPr>
          <p:nvPr>
            <p:ph idx="13" hasCustomPrompt="1"/>
          </p:nvPr>
        </p:nvSpPr>
        <p:spPr>
          <a:xfrm>
            <a:off x="739470" y="2059189"/>
            <a:ext cx="3932237" cy="3801861"/>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4" name="Text Placeholder 3">
            <a:extLst>
              <a:ext uri="{FF2B5EF4-FFF2-40B4-BE49-F238E27FC236}">
                <a16:creationId xmlns:a16="http://schemas.microsoft.com/office/drawing/2014/main" id="{5968E4FB-834E-F843-649D-017A914DAFA3}"/>
              </a:ext>
            </a:extLst>
          </p:cNvPr>
          <p:cNvSpPr>
            <a:spLocks noGrp="1"/>
          </p:cNvSpPr>
          <p:nvPr>
            <p:ph type="body" sz="half" idx="12" hasCustomPrompt="1"/>
          </p:nvPr>
        </p:nvSpPr>
        <p:spPr>
          <a:xfrm>
            <a:off x="739470" y="716957"/>
            <a:ext cx="3932237" cy="962304"/>
          </a:xfrm>
          <a:prstGeom prst="rect">
            <a:avLst/>
          </a:prstGeom>
        </p:spPr>
        <p:txBody>
          <a:bodyPr>
            <a:noAutofit/>
          </a:bodyPr>
          <a:lstStyle>
            <a:lvl1pPr marL="0" indent="0">
              <a:buNone/>
              <a:defRPr sz="3600">
                <a:solidFill>
                  <a:srgbClr val="0032A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and image slide</a:t>
            </a:r>
          </a:p>
        </p:txBody>
      </p:sp>
      <p:grpSp>
        <p:nvGrpSpPr>
          <p:cNvPr id="2" name="Group 1">
            <a:extLst>
              <a:ext uri="{FF2B5EF4-FFF2-40B4-BE49-F238E27FC236}">
                <a16:creationId xmlns:a16="http://schemas.microsoft.com/office/drawing/2014/main" id="{0254D90A-58CC-BA57-D3DE-C4EFCD4F13E6}"/>
              </a:ext>
            </a:extLst>
          </p:cNvPr>
          <p:cNvGrpSpPr/>
          <p:nvPr userDrawn="1"/>
        </p:nvGrpSpPr>
        <p:grpSpPr>
          <a:xfrm>
            <a:off x="11574492" y="90551"/>
            <a:ext cx="443927" cy="395222"/>
            <a:chOff x="10830498" y="90551"/>
            <a:chExt cx="443927" cy="395222"/>
          </a:xfrm>
        </p:grpSpPr>
        <p:sp>
          <p:nvSpPr>
            <p:cNvPr id="3" name="Rectangle 2">
              <a:extLst>
                <a:ext uri="{FF2B5EF4-FFF2-40B4-BE49-F238E27FC236}">
                  <a16:creationId xmlns:a16="http://schemas.microsoft.com/office/drawing/2014/main" id="{434527FB-5522-CB82-4DAD-B374B9B1A779}"/>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964C7F9D-9B21-356C-4366-E912555379D0}"/>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1455509230"/>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ce Image with Quote or Large Text">
    <p:spTree>
      <p:nvGrpSpPr>
        <p:cNvPr id="1" name=""/>
        <p:cNvGrpSpPr/>
        <p:nvPr/>
      </p:nvGrpSpPr>
      <p:grpSpPr>
        <a:xfrm>
          <a:off x="0" y="0"/>
          <a:ext cx="0" cy="0"/>
          <a:chOff x="0" y="0"/>
          <a:chExt cx="0" cy="0"/>
        </a:xfrm>
      </p:grpSpPr>
      <p:sp>
        <p:nvSpPr>
          <p:cNvPr id="9" name="Picture Placeholder 2">
            <a:extLst>
              <a:ext uri="{FF2B5EF4-FFF2-40B4-BE49-F238E27FC236}">
                <a16:creationId xmlns:a16="http://schemas.microsoft.com/office/drawing/2014/main" id="{04DBF6D0-BB35-EC4D-C643-60EF7532720A}"/>
              </a:ext>
            </a:extLst>
          </p:cNvPr>
          <p:cNvSpPr>
            <a:spLocks noGrp="1"/>
          </p:cNvSpPr>
          <p:nvPr>
            <p:ph type="pic" idx="1"/>
          </p:nvPr>
        </p:nvSpPr>
        <p:spPr>
          <a:xfrm>
            <a:off x="5183188" y="987425"/>
            <a:ext cx="6172200" cy="4873625"/>
          </a:xfrm>
          <a:prstGeom prst="rect">
            <a:avLst/>
          </a:prstGeo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7" name="Text Placeholder 3">
            <a:extLst>
              <a:ext uri="{FF2B5EF4-FFF2-40B4-BE49-F238E27FC236}">
                <a16:creationId xmlns:a16="http://schemas.microsoft.com/office/drawing/2014/main" id="{DBA50422-6312-010B-7E06-6A82389B865F}"/>
              </a:ext>
            </a:extLst>
          </p:cNvPr>
          <p:cNvSpPr>
            <a:spLocks noGrp="1"/>
          </p:cNvSpPr>
          <p:nvPr>
            <p:ph type="body" sz="half" idx="13" hasCustomPrompt="1"/>
          </p:nvPr>
        </p:nvSpPr>
        <p:spPr>
          <a:xfrm>
            <a:off x="739470" y="5653616"/>
            <a:ext cx="3932237" cy="611717"/>
          </a:xfrm>
          <a:prstGeom prst="rect">
            <a:avLst/>
          </a:prstGeom>
        </p:spPr>
        <p:txBody>
          <a:bodyPr>
            <a:noAutofit/>
          </a:bodyPr>
          <a:lstStyle>
            <a:lvl1pPr marL="0" indent="0" algn="r">
              <a:lnSpc>
                <a:spcPct val="100000"/>
              </a:lnSpc>
              <a:spcBef>
                <a:spcPts val="0"/>
              </a:spcBef>
              <a:buNone/>
              <a:defRPr sz="1400" b="0" i="0">
                <a:solidFill>
                  <a:srgbClr val="63666A"/>
                </a:solidFill>
                <a:latin typeface="Aptos Light"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—Name, Title</a:t>
            </a:r>
          </a:p>
          <a:p>
            <a:pPr lvl="0"/>
            <a:r>
              <a:rPr lang="en-US"/>
              <a:t>Organization</a:t>
            </a:r>
          </a:p>
        </p:txBody>
      </p:sp>
      <p:sp>
        <p:nvSpPr>
          <p:cNvPr id="14" name="Text Placeholder 3">
            <a:extLst>
              <a:ext uri="{FF2B5EF4-FFF2-40B4-BE49-F238E27FC236}">
                <a16:creationId xmlns:a16="http://schemas.microsoft.com/office/drawing/2014/main" id="{2BBC6A25-D95F-0ED7-1807-C73BB03A978C}"/>
              </a:ext>
            </a:extLst>
          </p:cNvPr>
          <p:cNvSpPr>
            <a:spLocks noGrp="1"/>
          </p:cNvSpPr>
          <p:nvPr>
            <p:ph type="body" sz="half" idx="12" hasCustomPrompt="1"/>
          </p:nvPr>
        </p:nvSpPr>
        <p:spPr>
          <a:xfrm>
            <a:off x="739470" y="716957"/>
            <a:ext cx="3932237" cy="4803310"/>
          </a:xfrm>
          <a:prstGeom prst="rect">
            <a:avLst/>
          </a:prstGeom>
        </p:spPr>
        <p:txBody>
          <a:bodyPr>
            <a:noAutofit/>
          </a:bodyPr>
          <a:lstStyle>
            <a:lvl1pPr marL="0" indent="0">
              <a:buNone/>
              <a:defRPr sz="4800" b="1" i="0">
                <a:solidFill>
                  <a:srgbClr val="0032A1"/>
                </a:solidFill>
                <a:latin typeface="Aptos SemiBold"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“Large text or a quote goes here”</a:t>
            </a:r>
          </a:p>
        </p:txBody>
      </p:sp>
      <p:grpSp>
        <p:nvGrpSpPr>
          <p:cNvPr id="2" name="Group 1">
            <a:extLst>
              <a:ext uri="{FF2B5EF4-FFF2-40B4-BE49-F238E27FC236}">
                <a16:creationId xmlns:a16="http://schemas.microsoft.com/office/drawing/2014/main" id="{BB4A3655-EA25-6DE2-B3AD-535BA6DB9C4E}"/>
              </a:ext>
            </a:extLst>
          </p:cNvPr>
          <p:cNvGrpSpPr/>
          <p:nvPr userDrawn="1"/>
        </p:nvGrpSpPr>
        <p:grpSpPr>
          <a:xfrm>
            <a:off x="11574492" y="90551"/>
            <a:ext cx="443927" cy="395222"/>
            <a:chOff x="10830498" y="90551"/>
            <a:chExt cx="443927" cy="395222"/>
          </a:xfrm>
        </p:grpSpPr>
        <p:sp>
          <p:nvSpPr>
            <p:cNvPr id="3" name="Rectangle 2">
              <a:extLst>
                <a:ext uri="{FF2B5EF4-FFF2-40B4-BE49-F238E27FC236}">
                  <a16:creationId xmlns:a16="http://schemas.microsoft.com/office/drawing/2014/main" id="{B15DAB08-5BE1-F359-6D24-6F3E74F4C50A}"/>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E09E0082-7B6A-DEF7-5C69-58953047F4E5}"/>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37558231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ce Content w/ Summary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A260AD74-3FF3-F41C-76D8-BA73E7C03CA7}"/>
              </a:ext>
              <a:ext uri="{C183D7F6-B498-43B3-948B-1728B52AA6E4}">
                <adec:decorative xmlns:adec="http://schemas.microsoft.com/office/drawing/2017/decorative" val="1"/>
              </a:ext>
            </a:extLst>
          </p:cNvPr>
          <p:cNvSpPr>
            <a:spLocks noGrp="1"/>
          </p:cNvSpPr>
          <p:nvPr>
            <p:ph type="body" sz="quarter" idx="13" hasCustomPrompt="1"/>
          </p:nvPr>
        </p:nvSpPr>
        <p:spPr>
          <a:xfrm>
            <a:off x="0" y="5868444"/>
            <a:ext cx="12191999" cy="551144"/>
          </a:xfrm>
          <a:prstGeom prst="rect">
            <a:avLst/>
          </a:prstGeom>
          <a:solidFill>
            <a:srgbClr val="0031A1"/>
          </a:solidFill>
        </p:spPr>
        <p:txBody>
          <a:bodyPr anchor="ctr"/>
          <a:lstStyle>
            <a:lvl1pPr marL="0" indent="0" algn="ctr">
              <a:buNone/>
              <a:defRPr sz="2000" b="0">
                <a:solidFill>
                  <a:schemeClr val="bg1"/>
                </a:solidFill>
              </a:defRPr>
            </a:lvl1pPr>
          </a:lstStyle>
          <a:p>
            <a:pPr lvl="0"/>
            <a:r>
              <a:rPr lang="en-US"/>
              <a:t>Click to edit optional summary. Remove if not needed.</a:t>
            </a:r>
          </a:p>
        </p:txBody>
      </p:sp>
      <p:sp>
        <p:nvSpPr>
          <p:cNvPr id="3" name="Content Placeholder 2">
            <a:extLst>
              <a:ext uri="{FF2B5EF4-FFF2-40B4-BE49-F238E27FC236}">
                <a16:creationId xmlns:a16="http://schemas.microsoft.com/office/drawing/2014/main" id="{862685B5-0C1F-AAA8-99A3-51160FDB694C}"/>
              </a:ext>
            </a:extLst>
          </p:cNvPr>
          <p:cNvSpPr>
            <a:spLocks noGrp="1"/>
          </p:cNvSpPr>
          <p:nvPr>
            <p:ph idx="1" hasCustomPrompt="1"/>
          </p:nvPr>
        </p:nvSpPr>
        <p:spPr>
          <a:xfrm>
            <a:off x="739470" y="1463040"/>
            <a:ext cx="10614329" cy="3921981"/>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7" name="Title 1">
            <a:extLst>
              <a:ext uri="{FF2B5EF4-FFF2-40B4-BE49-F238E27FC236}">
                <a16:creationId xmlns:a16="http://schemas.microsoft.com/office/drawing/2014/main" id="{3EAA8F21-C6B8-8803-25D0-4715B897D18E}"/>
              </a:ext>
            </a:extLst>
          </p:cNvPr>
          <p:cNvSpPr>
            <a:spLocks noGrp="1"/>
          </p:cNvSpPr>
          <p:nvPr>
            <p:ph type="title" hasCustomPrompt="1"/>
          </p:nvPr>
        </p:nvSpPr>
        <p:spPr>
          <a:xfrm>
            <a:off x="739470" y="365760"/>
            <a:ext cx="10614329" cy="1025721"/>
          </a:xfrm>
          <a:prstGeom prst="rect">
            <a:avLst/>
          </a:prstGeom>
        </p:spPr>
        <p:txBody>
          <a:bodyPr/>
          <a:lstStyle>
            <a:lvl1pPr>
              <a:defRPr/>
            </a:lvl1pPr>
          </a:lstStyle>
          <a:p>
            <a:r>
              <a:rPr lang="en-US"/>
              <a:t>Title slide with summary box</a:t>
            </a:r>
            <a:br>
              <a:rPr lang="en-US"/>
            </a:br>
            <a:r>
              <a:rPr lang="en-US"/>
              <a:t>Title can be two lines</a:t>
            </a:r>
          </a:p>
        </p:txBody>
      </p:sp>
      <p:grpSp>
        <p:nvGrpSpPr>
          <p:cNvPr id="4" name="Group 3">
            <a:extLst>
              <a:ext uri="{FF2B5EF4-FFF2-40B4-BE49-F238E27FC236}">
                <a16:creationId xmlns:a16="http://schemas.microsoft.com/office/drawing/2014/main" id="{D6CB478C-56C0-23C6-6CD6-112A033ADA4E}"/>
              </a:ext>
            </a:extLst>
          </p:cNvPr>
          <p:cNvGrpSpPr/>
          <p:nvPr userDrawn="1"/>
        </p:nvGrpSpPr>
        <p:grpSpPr>
          <a:xfrm>
            <a:off x="11574492" y="90551"/>
            <a:ext cx="443927" cy="395222"/>
            <a:chOff x="10830498" y="90551"/>
            <a:chExt cx="443927" cy="395222"/>
          </a:xfrm>
        </p:grpSpPr>
        <p:sp>
          <p:nvSpPr>
            <p:cNvPr id="5" name="Rectangle 4">
              <a:extLst>
                <a:ext uri="{FF2B5EF4-FFF2-40B4-BE49-F238E27FC236}">
                  <a16:creationId xmlns:a16="http://schemas.microsoft.com/office/drawing/2014/main" id="{67A79867-6D7B-A8B4-ACEA-406F4844CDF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6">
              <a:extLst>
                <a:ext uri="{FF2B5EF4-FFF2-40B4-BE49-F238E27FC236}">
                  <a16:creationId xmlns:a16="http://schemas.microsoft.com/office/drawing/2014/main" id="{EF8AC041-375E-0F1E-9B85-9D9DDB028C4D}"/>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274617887"/>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ce Blank">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FE43AE0-3171-2922-B692-7B073A075F1B}"/>
              </a:ext>
            </a:extLst>
          </p:cNvPr>
          <p:cNvGrpSpPr/>
          <p:nvPr userDrawn="1"/>
        </p:nvGrpSpPr>
        <p:grpSpPr>
          <a:xfrm>
            <a:off x="11622555" y="90551"/>
            <a:ext cx="354152" cy="382723"/>
            <a:chOff x="11622555" y="90551"/>
            <a:chExt cx="354152" cy="382723"/>
          </a:xfrm>
        </p:grpSpPr>
        <p:sp>
          <p:nvSpPr>
            <p:cNvPr id="12" name="Rectangle 11">
              <a:extLst>
                <a:ext uri="{FF2B5EF4-FFF2-40B4-BE49-F238E27FC236}">
                  <a16:creationId xmlns:a16="http://schemas.microsoft.com/office/drawing/2014/main" id="{BD124DBD-737F-5BFE-6462-BBA02DD17F88}"/>
                </a:ext>
              </a:extLst>
            </p:cNvPr>
            <p:cNvSpPr/>
            <p:nvPr userDrawn="1"/>
          </p:nvSpPr>
          <p:spPr>
            <a:xfrm>
              <a:off x="11622555"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12">
              <a:extLst>
                <a:ext uri="{FF2B5EF4-FFF2-40B4-BE49-F238E27FC236}">
                  <a16:creationId xmlns:a16="http://schemas.microsoft.com/office/drawing/2014/main" id="{75D4620E-0E41-8EA5-371D-988141614F7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648902" y="122528"/>
              <a:ext cx="323829" cy="318769"/>
            </a:xfrm>
            <a:prstGeom prst="rect">
              <a:avLst/>
            </a:prstGeom>
          </p:spPr>
        </p:pic>
      </p:grpSp>
      <p:sp>
        <p:nvSpPr>
          <p:cNvPr id="3" name="Rectangle 2">
            <a:extLst>
              <a:ext uri="{FF2B5EF4-FFF2-40B4-BE49-F238E27FC236}">
                <a16:creationId xmlns:a16="http://schemas.microsoft.com/office/drawing/2014/main" id="{50954F28-0278-D559-FF03-4074206054F4}"/>
              </a:ext>
            </a:extLst>
          </p:cNvPr>
          <p:cNvSpPr/>
          <p:nvPr userDrawn="1"/>
        </p:nvSpPr>
        <p:spPr>
          <a:xfrm>
            <a:off x="-25400" y="-22225"/>
            <a:ext cx="12217400" cy="6905624"/>
          </a:xfrm>
          <a:prstGeom prst="rect">
            <a:avLst/>
          </a:prstGeom>
          <a:solidFill>
            <a:srgbClr val="EAF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925389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ce Watermark">
    <p:spTree>
      <p:nvGrpSpPr>
        <p:cNvPr id="1" name=""/>
        <p:cNvGrpSpPr/>
        <p:nvPr/>
      </p:nvGrpSpPr>
      <p:grpSpPr>
        <a:xfrm>
          <a:off x="0" y="0"/>
          <a:ext cx="0" cy="0"/>
          <a:chOff x="0" y="0"/>
          <a:chExt cx="0" cy="0"/>
        </a:xfrm>
      </p:grpSpPr>
      <p:pic>
        <p:nvPicPr>
          <p:cNvPr id="5" name="Graphic 4" descr="LLNL logomark">
            <a:extLst>
              <a:ext uri="{FF2B5EF4-FFF2-40B4-BE49-F238E27FC236}">
                <a16:creationId xmlns:a16="http://schemas.microsoft.com/office/drawing/2014/main" id="{A547E027-1EA5-8C01-AD18-34C4341E36E3}"/>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95062" y="114298"/>
            <a:ext cx="4714244" cy="4672341"/>
          </a:xfrm>
          <a:prstGeom prst="rect">
            <a:avLst/>
          </a:prstGeom>
        </p:spPr>
      </p:pic>
    </p:spTree>
    <p:extLst>
      <p:ext uri="{BB962C8B-B14F-4D97-AF65-F5344CB8AC3E}">
        <p14:creationId xmlns:p14="http://schemas.microsoft.com/office/powerpoint/2010/main" val="30872106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82684-CFD1-8333-6D04-E46206EE93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EC7069-0A85-2651-B1D0-5125F05B90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8BCE06-1D21-9472-CDBF-49AC55360004}"/>
              </a:ext>
            </a:extLst>
          </p:cNvPr>
          <p:cNvSpPr>
            <a:spLocks noGrp="1"/>
          </p:cNvSpPr>
          <p:nvPr>
            <p:ph type="dt" sz="half" idx="10"/>
          </p:nvPr>
        </p:nvSpPr>
        <p:spPr/>
        <p:txBody>
          <a:bodyPr/>
          <a:lstStyle/>
          <a:p>
            <a:fld id="{7D591E3B-5D58-4D41-B294-16147B3DCD5B}" type="datetimeFigureOut">
              <a:rPr lang="en-US" smtClean="0"/>
              <a:t>9/9/26</a:t>
            </a:fld>
            <a:endParaRPr lang="en-US"/>
          </a:p>
        </p:txBody>
      </p:sp>
      <p:sp>
        <p:nvSpPr>
          <p:cNvPr id="5" name="Footer Placeholder 4">
            <a:extLst>
              <a:ext uri="{FF2B5EF4-FFF2-40B4-BE49-F238E27FC236}">
                <a16:creationId xmlns:a16="http://schemas.microsoft.com/office/drawing/2014/main" id="{5BA565BA-2211-F1AF-E842-2EA38AB50E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5B6D9-7B68-EB01-224B-334522257795}"/>
              </a:ext>
            </a:extLst>
          </p:cNvPr>
          <p:cNvSpPr>
            <a:spLocks noGrp="1"/>
          </p:cNvSpPr>
          <p:nvPr>
            <p:ph type="sldNum" sz="quarter" idx="12"/>
          </p:nvPr>
        </p:nvSpPr>
        <p:spPr/>
        <p:txBody>
          <a:bodyPr/>
          <a:lstStyle/>
          <a:p>
            <a:fld id="{B5951360-5CDA-D141-9FFF-916B827F01A3}" type="slidenum">
              <a:rPr lang="en-US" smtClean="0"/>
              <a:t>‹#›</a:t>
            </a:fld>
            <a:endParaRPr lang="en-US"/>
          </a:p>
        </p:txBody>
      </p:sp>
    </p:spTree>
    <p:extLst>
      <p:ext uri="{BB962C8B-B14F-4D97-AF65-F5344CB8AC3E}">
        <p14:creationId xmlns:p14="http://schemas.microsoft.com/office/powerpoint/2010/main" val="248781045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6E6179-1FBA-30E1-F2C2-0616C13DC46C}"/>
              </a:ext>
            </a:extLst>
          </p:cNvPr>
          <p:cNvSpPr/>
          <p:nvPr userDrawn="1"/>
        </p:nvSpPr>
        <p:spPr>
          <a:xfrm>
            <a:off x="1714500" y="6498771"/>
            <a:ext cx="1012371" cy="3592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551261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500" y="230017"/>
            <a:ext cx="11772900" cy="908221"/>
          </a:xfrm>
        </p:spPr>
        <p:txBody>
          <a:bodyPr/>
          <a:lstStyle>
            <a:lvl1pPr>
              <a:lnSpc>
                <a:spcPct val="90000"/>
              </a:lnSpc>
              <a:defRPr sz="3000"/>
            </a:lvl1pPr>
          </a:lstStyle>
          <a:p>
            <a:r>
              <a:rPr lang="en-US"/>
              <a:t>Click to edit Master title style</a:t>
            </a:r>
            <a:endParaRPr lang="en-US" dirty="0"/>
          </a:p>
        </p:txBody>
      </p:sp>
      <p:sp>
        <p:nvSpPr>
          <p:cNvPr id="3" name="Content Placeholder 2"/>
          <p:cNvSpPr>
            <a:spLocks noGrp="1"/>
          </p:cNvSpPr>
          <p:nvPr>
            <p:ph idx="1"/>
          </p:nvPr>
        </p:nvSpPr>
        <p:spPr>
          <a:xfrm>
            <a:off x="190500" y="1450072"/>
            <a:ext cx="11772900" cy="4610100"/>
          </a:xfrm>
        </p:spPr>
        <p:txBody>
          <a:bodyPr/>
          <a:lstStyle>
            <a:lvl1pPr marL="228600" indent="-228600">
              <a:spcBef>
                <a:spcPts val="1800"/>
              </a:spcBef>
              <a:buClr>
                <a:schemeClr val="tx1"/>
              </a:buClr>
              <a:buSzPct val="90000"/>
              <a:buFont typeface="Century Gothic" panose="020B0502020202020204" pitchFamily="34" charset="0"/>
              <a:buChar char="•"/>
              <a:tabLst/>
              <a:defRPr lang="en-US" sz="2000" kern="1200" dirty="0">
                <a:solidFill>
                  <a:schemeClr val="tx1"/>
                </a:solidFill>
                <a:latin typeface="+mn-lt"/>
                <a:ea typeface="+mn-ea"/>
                <a:cs typeface="+mn-cs"/>
              </a:defRPr>
            </a:lvl1pPr>
            <a:lvl2pPr marL="571500" indent="-228600">
              <a:buClr>
                <a:schemeClr val="tx1"/>
              </a:buClr>
              <a:buSzPct val="90000"/>
              <a:buFont typeface="Century Gothic" panose="020B0502020202020204" pitchFamily="34" charset="0"/>
              <a:buChar char="–"/>
              <a:tabLst/>
              <a:defRPr sz="1800">
                <a:latin typeface="+mn-lt"/>
                <a:cs typeface="Arial" panose="020B0604020202020204" pitchFamily="34" charset="0"/>
              </a:defRPr>
            </a:lvl2pPr>
            <a:lvl3pPr marL="857250" indent="-171450">
              <a:buClr>
                <a:schemeClr val="tx1"/>
              </a:buClr>
              <a:buSzPct val="90000"/>
              <a:buFont typeface="Century Gothic" panose="020B0502020202020204" pitchFamily="34" charset="0"/>
              <a:buChar char="•"/>
              <a:defRPr sz="1600">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6369402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1"/>
          <p:cNvSpPr>
            <a:spLocks noGrp="1" noChangeArrowheads="1"/>
          </p:cNvSpPr>
          <p:nvPr>
            <p:ph type="sldNum" sz="quarter" idx="10"/>
          </p:nvPr>
        </p:nvSpPr>
        <p:spPr>
          <a:ln/>
        </p:spPr>
        <p:txBody>
          <a:bodyPr/>
          <a:lstStyle>
            <a:lvl1pPr>
              <a:defRPr/>
            </a:lvl1pPr>
          </a:lstStyle>
          <a:p>
            <a:pPr>
              <a:defRPr/>
            </a:pPr>
            <a:fld id="{C43734D9-16DF-D148-B6FD-E28835338E15}" type="slidenum">
              <a:rPr lang="en-US"/>
              <a:pPr>
                <a:defRPr/>
              </a:pPr>
              <a:t>‹#›</a:t>
            </a:fld>
            <a:endParaRPr lang="en-US"/>
          </a:p>
        </p:txBody>
      </p:sp>
    </p:spTree>
    <p:extLst>
      <p:ext uri="{BB962C8B-B14F-4D97-AF65-F5344CB8AC3E}">
        <p14:creationId xmlns:p14="http://schemas.microsoft.com/office/powerpoint/2010/main" val="328693246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sldNum" sz="quarter" idx="10"/>
          </p:nvPr>
        </p:nvSpPr>
        <p:spPr>
          <a:ln/>
        </p:spPr>
        <p:txBody>
          <a:bodyPr/>
          <a:lstStyle>
            <a:lvl1pPr>
              <a:defRPr/>
            </a:lvl1pPr>
          </a:lstStyle>
          <a:p>
            <a:pPr>
              <a:defRPr/>
            </a:pPr>
            <a:fld id="{36462ACF-5311-B246-B35D-A6BDC91E679C}" type="slidenum">
              <a:rPr lang="en-US"/>
              <a:pPr>
                <a:defRPr/>
              </a:pPr>
              <a:t>‹#›</a:t>
            </a:fld>
            <a:endParaRPr lang="en-US"/>
          </a:p>
        </p:txBody>
      </p:sp>
    </p:spTree>
    <p:extLst>
      <p:ext uri="{BB962C8B-B14F-4D97-AF65-F5344CB8AC3E}">
        <p14:creationId xmlns:p14="http://schemas.microsoft.com/office/powerpoint/2010/main" val="154816915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sldNum" sz="quarter" idx="10"/>
          </p:nvPr>
        </p:nvSpPr>
        <p:spPr>
          <a:ln/>
        </p:spPr>
        <p:txBody>
          <a:bodyPr/>
          <a:lstStyle>
            <a:lvl1pPr>
              <a:defRPr/>
            </a:lvl1pPr>
          </a:lstStyle>
          <a:p>
            <a:pPr>
              <a:defRPr/>
            </a:pPr>
            <a:fld id="{5E55C6AA-EC0B-1C4F-AFEF-94C375FE0240}" type="slidenum">
              <a:rPr lang="en-US"/>
              <a:pPr>
                <a:defRPr/>
              </a:pPr>
              <a:t>‹#›</a:t>
            </a:fld>
            <a:endParaRPr lang="en-US"/>
          </a:p>
        </p:txBody>
      </p:sp>
    </p:spTree>
    <p:extLst>
      <p:ext uri="{BB962C8B-B14F-4D97-AF65-F5344CB8AC3E}">
        <p14:creationId xmlns:p14="http://schemas.microsoft.com/office/powerpoint/2010/main" val="269215654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080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sldNum" sz="quarter" idx="10"/>
          </p:nvPr>
        </p:nvSpPr>
        <p:spPr>
          <a:ln/>
        </p:spPr>
        <p:txBody>
          <a:bodyPr/>
          <a:lstStyle>
            <a:lvl1pPr>
              <a:defRPr/>
            </a:lvl1pPr>
          </a:lstStyle>
          <a:p>
            <a:pPr>
              <a:defRPr/>
            </a:pPr>
            <a:fld id="{F8CC75C8-FC6A-3F47-9030-FD6218DA7854}" type="slidenum">
              <a:rPr lang="en-US"/>
              <a:pPr>
                <a:defRPr/>
              </a:pPr>
              <a:t>‹#›</a:t>
            </a:fld>
            <a:endParaRPr lang="en-US"/>
          </a:p>
        </p:txBody>
      </p:sp>
    </p:spTree>
    <p:extLst>
      <p:ext uri="{BB962C8B-B14F-4D97-AF65-F5344CB8AC3E}">
        <p14:creationId xmlns:p14="http://schemas.microsoft.com/office/powerpoint/2010/main" val="150912806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sldNum" sz="quarter" idx="10"/>
          </p:nvPr>
        </p:nvSpPr>
        <p:spPr>
          <a:ln/>
        </p:spPr>
        <p:txBody>
          <a:bodyPr/>
          <a:lstStyle>
            <a:lvl1pPr>
              <a:defRPr/>
            </a:lvl1pPr>
          </a:lstStyle>
          <a:p>
            <a:pPr>
              <a:defRPr/>
            </a:pPr>
            <a:fld id="{44AD7C2B-AC4B-3A4C-B500-520EDEFBEA42}" type="slidenum">
              <a:rPr lang="en-US"/>
              <a:pPr>
                <a:defRPr/>
              </a:pPr>
              <a:t>‹#›</a:t>
            </a:fld>
            <a:endParaRPr lang="en-US"/>
          </a:p>
        </p:txBody>
      </p:sp>
    </p:spTree>
    <p:extLst>
      <p:ext uri="{BB962C8B-B14F-4D97-AF65-F5344CB8AC3E}">
        <p14:creationId xmlns:p14="http://schemas.microsoft.com/office/powerpoint/2010/main" val="364119103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Rectangle 11"/>
          <p:cNvSpPr>
            <a:spLocks noGrp="1" noChangeArrowheads="1"/>
          </p:cNvSpPr>
          <p:nvPr>
            <p:ph type="sldNum" sz="quarter" idx="10"/>
          </p:nvPr>
        </p:nvSpPr>
        <p:spPr>
          <a:ln/>
        </p:spPr>
        <p:txBody>
          <a:bodyPr/>
          <a:lstStyle>
            <a:lvl1pPr>
              <a:defRPr/>
            </a:lvl1pPr>
          </a:lstStyle>
          <a:p>
            <a:pPr>
              <a:defRPr/>
            </a:pPr>
            <a:fld id="{C859C669-A1B5-E14F-BADE-1285B8EE0C37}" type="slidenum">
              <a:rPr lang="en-US"/>
              <a:pPr>
                <a:defRPr/>
              </a:pPr>
              <a:t>‹#›</a:t>
            </a:fld>
            <a:endParaRPr lang="en-US"/>
          </a:p>
        </p:txBody>
      </p:sp>
    </p:spTree>
    <p:extLst>
      <p:ext uri="{BB962C8B-B14F-4D97-AF65-F5344CB8AC3E}">
        <p14:creationId xmlns:p14="http://schemas.microsoft.com/office/powerpoint/2010/main" val="270124848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sldNum" sz="quarter" idx="10"/>
          </p:nvPr>
        </p:nvSpPr>
        <p:spPr>
          <a:ln/>
        </p:spPr>
        <p:txBody>
          <a:bodyPr/>
          <a:lstStyle>
            <a:lvl1pPr>
              <a:defRPr/>
            </a:lvl1pPr>
          </a:lstStyle>
          <a:p>
            <a:pPr>
              <a:defRPr/>
            </a:pPr>
            <a:fld id="{3C155119-D6E5-4448-A8EA-57000BD18970}" type="slidenum">
              <a:rPr lang="en-US"/>
              <a:pPr>
                <a:defRPr/>
              </a:pPr>
              <a:t>‹#›</a:t>
            </a:fld>
            <a:endParaRPr lang="en-US"/>
          </a:p>
        </p:txBody>
      </p:sp>
    </p:spTree>
    <p:extLst>
      <p:ext uri="{BB962C8B-B14F-4D97-AF65-F5344CB8AC3E}">
        <p14:creationId xmlns:p14="http://schemas.microsoft.com/office/powerpoint/2010/main" val="81160064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6" name="Title 1"/>
          <p:cNvSpPr>
            <a:spLocks noGrp="1"/>
          </p:cNvSpPr>
          <p:nvPr userDrawn="1">
            <p:ph type="title"/>
          </p:nvPr>
        </p:nvSpPr>
        <p:spPr>
          <a:xfrm>
            <a:off x="0" y="1"/>
            <a:ext cx="12192000" cy="855765"/>
          </a:xfrm>
          <a:prstGeom prst="rect">
            <a:avLst/>
          </a:prstGeom>
        </p:spPr>
        <p:txBody>
          <a:bodyPr anchor="ctr"/>
          <a:lstStyle>
            <a:lvl1pPr>
              <a:defRPr sz="280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81117856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1"/>
          <p:cNvSpPr>
            <a:spLocks noGrp="1" noChangeArrowheads="1"/>
          </p:cNvSpPr>
          <p:nvPr>
            <p:ph type="sldNum" sz="quarter" idx="10"/>
          </p:nvPr>
        </p:nvSpPr>
        <p:spPr>
          <a:ln/>
        </p:spPr>
        <p:txBody>
          <a:bodyPr/>
          <a:lstStyle>
            <a:lvl1pPr>
              <a:defRPr/>
            </a:lvl1pPr>
          </a:lstStyle>
          <a:p>
            <a:pPr>
              <a:defRPr/>
            </a:pPr>
            <a:fld id="{C43734D9-16DF-D148-B6FD-E28835338E15}" type="slidenum">
              <a:rPr lang="en-US"/>
              <a:pPr>
                <a:defRPr/>
              </a:pPr>
              <a:t>‹#›</a:t>
            </a:fld>
            <a:endParaRPr lang="en-US"/>
          </a:p>
        </p:txBody>
      </p:sp>
    </p:spTree>
    <p:extLst>
      <p:ext uri="{BB962C8B-B14F-4D97-AF65-F5344CB8AC3E}">
        <p14:creationId xmlns:p14="http://schemas.microsoft.com/office/powerpoint/2010/main" val="15070762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sldNum" sz="quarter" idx="10"/>
          </p:nvPr>
        </p:nvSpPr>
        <p:spPr>
          <a:ln/>
        </p:spPr>
        <p:txBody>
          <a:bodyPr/>
          <a:lstStyle>
            <a:lvl1pPr>
              <a:defRPr/>
            </a:lvl1pPr>
          </a:lstStyle>
          <a:p>
            <a:pPr>
              <a:defRPr/>
            </a:pPr>
            <a:fld id="{36462ACF-5311-B246-B35D-A6BDC91E679C}" type="slidenum">
              <a:rPr lang="en-US"/>
              <a:pPr>
                <a:defRPr/>
              </a:pPr>
              <a:t>‹#›</a:t>
            </a:fld>
            <a:endParaRPr lang="en-US"/>
          </a:p>
        </p:txBody>
      </p:sp>
    </p:spTree>
    <p:extLst>
      <p:ext uri="{BB962C8B-B14F-4D97-AF65-F5344CB8AC3E}">
        <p14:creationId xmlns:p14="http://schemas.microsoft.com/office/powerpoint/2010/main" val="93060117"/>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sldNum" sz="quarter" idx="10"/>
          </p:nvPr>
        </p:nvSpPr>
        <p:spPr>
          <a:ln/>
        </p:spPr>
        <p:txBody>
          <a:bodyPr/>
          <a:lstStyle>
            <a:lvl1pPr>
              <a:defRPr/>
            </a:lvl1pPr>
          </a:lstStyle>
          <a:p>
            <a:pPr>
              <a:defRPr/>
            </a:pPr>
            <a:fld id="{5E55C6AA-EC0B-1C4F-AFEF-94C375FE0240}" type="slidenum">
              <a:rPr lang="en-US"/>
              <a:pPr>
                <a:defRPr/>
              </a:pPr>
              <a:t>‹#›</a:t>
            </a:fld>
            <a:endParaRPr lang="en-US"/>
          </a:p>
        </p:txBody>
      </p:sp>
    </p:spTree>
    <p:extLst>
      <p:ext uri="{BB962C8B-B14F-4D97-AF65-F5344CB8AC3E}">
        <p14:creationId xmlns:p14="http://schemas.microsoft.com/office/powerpoint/2010/main" val="180315946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080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sldNum" sz="quarter" idx="10"/>
          </p:nvPr>
        </p:nvSpPr>
        <p:spPr>
          <a:ln/>
        </p:spPr>
        <p:txBody>
          <a:bodyPr/>
          <a:lstStyle>
            <a:lvl1pPr>
              <a:defRPr/>
            </a:lvl1pPr>
          </a:lstStyle>
          <a:p>
            <a:pPr>
              <a:defRPr/>
            </a:pPr>
            <a:fld id="{F8CC75C8-FC6A-3F47-9030-FD6218DA7854}" type="slidenum">
              <a:rPr lang="en-US"/>
              <a:pPr>
                <a:defRPr/>
              </a:pPr>
              <a:t>‹#›</a:t>
            </a:fld>
            <a:endParaRPr lang="en-US"/>
          </a:p>
        </p:txBody>
      </p:sp>
    </p:spTree>
    <p:extLst>
      <p:ext uri="{BB962C8B-B14F-4D97-AF65-F5344CB8AC3E}">
        <p14:creationId xmlns:p14="http://schemas.microsoft.com/office/powerpoint/2010/main" val="194247831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sldNum" sz="quarter" idx="10"/>
          </p:nvPr>
        </p:nvSpPr>
        <p:spPr>
          <a:ln/>
        </p:spPr>
        <p:txBody>
          <a:bodyPr/>
          <a:lstStyle>
            <a:lvl1pPr>
              <a:defRPr/>
            </a:lvl1pPr>
          </a:lstStyle>
          <a:p>
            <a:pPr>
              <a:defRPr/>
            </a:pPr>
            <a:fld id="{44AD7C2B-AC4B-3A4C-B500-520EDEFBEA42}" type="slidenum">
              <a:rPr lang="en-US"/>
              <a:pPr>
                <a:defRPr/>
              </a:pPr>
              <a:t>‹#›</a:t>
            </a:fld>
            <a:endParaRPr lang="en-US"/>
          </a:p>
        </p:txBody>
      </p:sp>
    </p:spTree>
    <p:extLst>
      <p:ext uri="{BB962C8B-B14F-4D97-AF65-F5344CB8AC3E}">
        <p14:creationId xmlns:p14="http://schemas.microsoft.com/office/powerpoint/2010/main" val="113940113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Rectangle 11"/>
          <p:cNvSpPr>
            <a:spLocks noGrp="1" noChangeArrowheads="1"/>
          </p:cNvSpPr>
          <p:nvPr>
            <p:ph type="sldNum" sz="quarter" idx="10"/>
          </p:nvPr>
        </p:nvSpPr>
        <p:spPr>
          <a:ln/>
        </p:spPr>
        <p:txBody>
          <a:bodyPr/>
          <a:lstStyle>
            <a:lvl1pPr>
              <a:defRPr/>
            </a:lvl1pPr>
          </a:lstStyle>
          <a:p>
            <a:pPr>
              <a:defRPr/>
            </a:pPr>
            <a:fld id="{C859C669-A1B5-E14F-BADE-1285B8EE0C37}" type="slidenum">
              <a:rPr lang="en-US"/>
              <a:pPr>
                <a:defRPr/>
              </a:pPr>
              <a:t>‹#›</a:t>
            </a:fld>
            <a:endParaRPr lang="en-US"/>
          </a:p>
        </p:txBody>
      </p:sp>
    </p:spTree>
    <p:extLst>
      <p:ext uri="{BB962C8B-B14F-4D97-AF65-F5344CB8AC3E}">
        <p14:creationId xmlns:p14="http://schemas.microsoft.com/office/powerpoint/2010/main" val="360969276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sldNum" sz="quarter" idx="10"/>
          </p:nvPr>
        </p:nvSpPr>
        <p:spPr>
          <a:ln/>
        </p:spPr>
        <p:txBody>
          <a:bodyPr/>
          <a:lstStyle>
            <a:lvl1pPr>
              <a:defRPr/>
            </a:lvl1pPr>
          </a:lstStyle>
          <a:p>
            <a:pPr>
              <a:defRPr/>
            </a:pPr>
            <a:fld id="{3C155119-D6E5-4448-A8EA-57000BD18970}" type="slidenum">
              <a:rPr lang="en-US"/>
              <a:pPr>
                <a:defRPr/>
              </a:pPr>
              <a:t>‹#›</a:t>
            </a:fld>
            <a:endParaRPr lang="en-US"/>
          </a:p>
        </p:txBody>
      </p:sp>
    </p:spTree>
    <p:extLst>
      <p:ext uri="{BB962C8B-B14F-4D97-AF65-F5344CB8AC3E}">
        <p14:creationId xmlns:p14="http://schemas.microsoft.com/office/powerpoint/2010/main" val="367276807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6" name="Title 1"/>
          <p:cNvSpPr>
            <a:spLocks noGrp="1"/>
          </p:cNvSpPr>
          <p:nvPr userDrawn="1">
            <p:ph type="title"/>
          </p:nvPr>
        </p:nvSpPr>
        <p:spPr>
          <a:xfrm>
            <a:off x="0" y="1"/>
            <a:ext cx="12192000" cy="855765"/>
          </a:xfrm>
          <a:prstGeom prst="rect">
            <a:avLst/>
          </a:prstGeom>
        </p:spPr>
        <p:txBody>
          <a:bodyPr anchor="ctr"/>
          <a:lstStyle>
            <a:lvl1pPr>
              <a:defRPr sz="280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110774806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1"/>
          <p:cNvSpPr>
            <a:spLocks noGrp="1" noChangeArrowheads="1"/>
          </p:cNvSpPr>
          <p:nvPr>
            <p:ph type="sldNum" sz="quarter" idx="10"/>
          </p:nvPr>
        </p:nvSpPr>
        <p:spPr>
          <a:ln/>
        </p:spPr>
        <p:txBody>
          <a:bodyPr/>
          <a:lstStyle>
            <a:lvl1pPr>
              <a:defRPr/>
            </a:lvl1pPr>
          </a:lstStyle>
          <a:p>
            <a:pPr>
              <a:defRPr/>
            </a:pPr>
            <a:fld id="{C43734D9-16DF-D148-B6FD-E28835338E15}" type="slidenum">
              <a:rPr lang="en-US"/>
              <a:pPr>
                <a:defRPr/>
              </a:pPr>
              <a:t>‹#›</a:t>
            </a:fld>
            <a:endParaRPr lang="en-US"/>
          </a:p>
        </p:txBody>
      </p:sp>
    </p:spTree>
    <p:extLst>
      <p:ext uri="{BB962C8B-B14F-4D97-AF65-F5344CB8AC3E}">
        <p14:creationId xmlns:p14="http://schemas.microsoft.com/office/powerpoint/2010/main" val="361848000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sldNum" sz="quarter" idx="10"/>
          </p:nvPr>
        </p:nvSpPr>
        <p:spPr>
          <a:ln/>
        </p:spPr>
        <p:txBody>
          <a:bodyPr/>
          <a:lstStyle>
            <a:lvl1pPr>
              <a:defRPr/>
            </a:lvl1pPr>
          </a:lstStyle>
          <a:p>
            <a:pPr>
              <a:defRPr/>
            </a:pPr>
            <a:fld id="{36462ACF-5311-B246-B35D-A6BDC91E679C}" type="slidenum">
              <a:rPr lang="en-US"/>
              <a:pPr>
                <a:defRPr/>
              </a:pPr>
              <a:t>‹#›</a:t>
            </a:fld>
            <a:endParaRPr lang="en-US"/>
          </a:p>
        </p:txBody>
      </p:sp>
    </p:spTree>
    <p:extLst>
      <p:ext uri="{BB962C8B-B14F-4D97-AF65-F5344CB8AC3E}">
        <p14:creationId xmlns:p14="http://schemas.microsoft.com/office/powerpoint/2010/main" val="285530386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sldNum" sz="quarter" idx="10"/>
          </p:nvPr>
        </p:nvSpPr>
        <p:spPr>
          <a:ln/>
        </p:spPr>
        <p:txBody>
          <a:bodyPr/>
          <a:lstStyle>
            <a:lvl1pPr>
              <a:defRPr/>
            </a:lvl1pPr>
          </a:lstStyle>
          <a:p>
            <a:pPr>
              <a:defRPr/>
            </a:pPr>
            <a:fld id="{5E55C6AA-EC0B-1C4F-AFEF-94C375FE0240}" type="slidenum">
              <a:rPr lang="en-US"/>
              <a:pPr>
                <a:defRPr/>
              </a:pPr>
              <a:t>‹#›</a:t>
            </a:fld>
            <a:endParaRPr lang="en-US"/>
          </a:p>
        </p:txBody>
      </p:sp>
    </p:spTree>
    <p:extLst>
      <p:ext uri="{BB962C8B-B14F-4D97-AF65-F5344CB8AC3E}">
        <p14:creationId xmlns:p14="http://schemas.microsoft.com/office/powerpoint/2010/main" val="340359218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080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sldNum" sz="quarter" idx="10"/>
          </p:nvPr>
        </p:nvSpPr>
        <p:spPr>
          <a:ln/>
        </p:spPr>
        <p:txBody>
          <a:bodyPr/>
          <a:lstStyle>
            <a:lvl1pPr>
              <a:defRPr/>
            </a:lvl1pPr>
          </a:lstStyle>
          <a:p>
            <a:pPr>
              <a:defRPr/>
            </a:pPr>
            <a:fld id="{F8CC75C8-FC6A-3F47-9030-FD6218DA7854}" type="slidenum">
              <a:rPr lang="en-US"/>
              <a:pPr>
                <a:defRPr/>
              </a:pPr>
              <a:t>‹#›</a:t>
            </a:fld>
            <a:endParaRPr lang="en-US"/>
          </a:p>
        </p:txBody>
      </p:sp>
    </p:spTree>
    <p:extLst>
      <p:ext uri="{BB962C8B-B14F-4D97-AF65-F5344CB8AC3E}">
        <p14:creationId xmlns:p14="http://schemas.microsoft.com/office/powerpoint/2010/main" val="1141246087"/>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sldNum" sz="quarter" idx="10"/>
          </p:nvPr>
        </p:nvSpPr>
        <p:spPr>
          <a:ln/>
        </p:spPr>
        <p:txBody>
          <a:bodyPr/>
          <a:lstStyle>
            <a:lvl1pPr>
              <a:defRPr/>
            </a:lvl1pPr>
          </a:lstStyle>
          <a:p>
            <a:pPr>
              <a:defRPr/>
            </a:pPr>
            <a:fld id="{44AD7C2B-AC4B-3A4C-B500-520EDEFBEA42}" type="slidenum">
              <a:rPr lang="en-US"/>
              <a:pPr>
                <a:defRPr/>
              </a:pPr>
              <a:t>‹#›</a:t>
            </a:fld>
            <a:endParaRPr lang="en-US"/>
          </a:p>
        </p:txBody>
      </p:sp>
    </p:spTree>
    <p:extLst>
      <p:ext uri="{BB962C8B-B14F-4D97-AF65-F5344CB8AC3E}">
        <p14:creationId xmlns:p14="http://schemas.microsoft.com/office/powerpoint/2010/main" val="357586943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Rectangle 11"/>
          <p:cNvSpPr>
            <a:spLocks noGrp="1" noChangeArrowheads="1"/>
          </p:cNvSpPr>
          <p:nvPr>
            <p:ph type="sldNum" sz="quarter" idx="10"/>
          </p:nvPr>
        </p:nvSpPr>
        <p:spPr>
          <a:ln/>
        </p:spPr>
        <p:txBody>
          <a:bodyPr/>
          <a:lstStyle>
            <a:lvl1pPr>
              <a:defRPr/>
            </a:lvl1pPr>
          </a:lstStyle>
          <a:p>
            <a:pPr>
              <a:defRPr/>
            </a:pPr>
            <a:fld id="{C859C669-A1B5-E14F-BADE-1285B8EE0C37}" type="slidenum">
              <a:rPr lang="en-US"/>
              <a:pPr>
                <a:defRPr/>
              </a:pPr>
              <a:t>‹#›</a:t>
            </a:fld>
            <a:endParaRPr lang="en-US"/>
          </a:p>
        </p:txBody>
      </p:sp>
    </p:spTree>
    <p:extLst>
      <p:ext uri="{BB962C8B-B14F-4D97-AF65-F5344CB8AC3E}">
        <p14:creationId xmlns:p14="http://schemas.microsoft.com/office/powerpoint/2010/main" val="394592100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sldNum" sz="quarter" idx="10"/>
          </p:nvPr>
        </p:nvSpPr>
        <p:spPr>
          <a:ln/>
        </p:spPr>
        <p:txBody>
          <a:bodyPr/>
          <a:lstStyle>
            <a:lvl1pPr>
              <a:defRPr/>
            </a:lvl1pPr>
          </a:lstStyle>
          <a:p>
            <a:pPr>
              <a:defRPr/>
            </a:pPr>
            <a:fld id="{3C155119-D6E5-4448-A8EA-57000BD18970}" type="slidenum">
              <a:rPr lang="en-US"/>
              <a:pPr>
                <a:defRPr/>
              </a:pPr>
              <a:t>‹#›</a:t>
            </a:fld>
            <a:endParaRPr lang="en-US"/>
          </a:p>
        </p:txBody>
      </p:sp>
    </p:spTree>
    <p:extLst>
      <p:ext uri="{BB962C8B-B14F-4D97-AF65-F5344CB8AC3E}">
        <p14:creationId xmlns:p14="http://schemas.microsoft.com/office/powerpoint/2010/main" val="274498398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6" name="Title 1"/>
          <p:cNvSpPr>
            <a:spLocks noGrp="1"/>
          </p:cNvSpPr>
          <p:nvPr userDrawn="1">
            <p:ph type="title"/>
          </p:nvPr>
        </p:nvSpPr>
        <p:spPr>
          <a:xfrm>
            <a:off x="0" y="1"/>
            <a:ext cx="12192000" cy="855765"/>
          </a:xfrm>
          <a:prstGeom prst="rect">
            <a:avLst/>
          </a:prstGeom>
        </p:spPr>
        <p:txBody>
          <a:bodyPr anchor="ctr"/>
          <a:lstStyle>
            <a:lvl1pPr>
              <a:defRPr sz="280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374223408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1"/>
          <p:cNvSpPr>
            <a:spLocks noGrp="1" noChangeArrowheads="1"/>
          </p:cNvSpPr>
          <p:nvPr>
            <p:ph type="sldNum" sz="quarter" idx="10"/>
          </p:nvPr>
        </p:nvSpPr>
        <p:spPr>
          <a:ln/>
        </p:spPr>
        <p:txBody>
          <a:bodyPr/>
          <a:lstStyle>
            <a:lvl1pPr>
              <a:defRPr/>
            </a:lvl1pPr>
          </a:lstStyle>
          <a:p>
            <a:pPr>
              <a:defRPr/>
            </a:pPr>
            <a:fld id="{C43734D9-16DF-D148-B6FD-E28835338E15}" type="slidenum">
              <a:rPr lang="en-US"/>
              <a:pPr>
                <a:defRPr/>
              </a:pPr>
              <a:t>‹#›</a:t>
            </a:fld>
            <a:endParaRPr lang="en-US"/>
          </a:p>
        </p:txBody>
      </p:sp>
    </p:spTree>
    <p:extLst>
      <p:ext uri="{BB962C8B-B14F-4D97-AF65-F5344CB8AC3E}">
        <p14:creationId xmlns:p14="http://schemas.microsoft.com/office/powerpoint/2010/main" val="269666134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sldNum" sz="quarter" idx="10"/>
          </p:nvPr>
        </p:nvSpPr>
        <p:spPr>
          <a:ln/>
        </p:spPr>
        <p:txBody>
          <a:bodyPr/>
          <a:lstStyle>
            <a:lvl1pPr>
              <a:defRPr/>
            </a:lvl1pPr>
          </a:lstStyle>
          <a:p>
            <a:pPr>
              <a:defRPr/>
            </a:pPr>
            <a:fld id="{36462ACF-5311-B246-B35D-A6BDC91E679C}" type="slidenum">
              <a:rPr lang="en-US"/>
              <a:pPr>
                <a:defRPr/>
              </a:pPr>
              <a:t>‹#›</a:t>
            </a:fld>
            <a:endParaRPr lang="en-US"/>
          </a:p>
        </p:txBody>
      </p:sp>
    </p:spTree>
    <p:extLst>
      <p:ext uri="{BB962C8B-B14F-4D97-AF65-F5344CB8AC3E}">
        <p14:creationId xmlns:p14="http://schemas.microsoft.com/office/powerpoint/2010/main" val="34444931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sldNum" sz="quarter" idx="10"/>
          </p:nvPr>
        </p:nvSpPr>
        <p:spPr>
          <a:ln/>
        </p:spPr>
        <p:txBody>
          <a:bodyPr/>
          <a:lstStyle>
            <a:lvl1pPr>
              <a:defRPr/>
            </a:lvl1pPr>
          </a:lstStyle>
          <a:p>
            <a:pPr>
              <a:defRPr/>
            </a:pPr>
            <a:fld id="{5E55C6AA-EC0B-1C4F-AFEF-94C375FE0240}" type="slidenum">
              <a:rPr lang="en-US"/>
              <a:pPr>
                <a:defRPr/>
              </a:pPr>
              <a:t>‹#›</a:t>
            </a:fld>
            <a:endParaRPr lang="en-US"/>
          </a:p>
        </p:txBody>
      </p:sp>
    </p:spTree>
    <p:extLst>
      <p:ext uri="{BB962C8B-B14F-4D97-AF65-F5344CB8AC3E}">
        <p14:creationId xmlns:p14="http://schemas.microsoft.com/office/powerpoint/2010/main" val="331174254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080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11238"/>
            <a:ext cx="5486400" cy="53768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sldNum" sz="quarter" idx="10"/>
          </p:nvPr>
        </p:nvSpPr>
        <p:spPr>
          <a:ln/>
        </p:spPr>
        <p:txBody>
          <a:bodyPr/>
          <a:lstStyle>
            <a:lvl1pPr>
              <a:defRPr/>
            </a:lvl1pPr>
          </a:lstStyle>
          <a:p>
            <a:pPr>
              <a:defRPr/>
            </a:pPr>
            <a:fld id="{F8CC75C8-FC6A-3F47-9030-FD6218DA7854}" type="slidenum">
              <a:rPr lang="en-US"/>
              <a:pPr>
                <a:defRPr/>
              </a:pPr>
              <a:t>‹#›</a:t>
            </a:fld>
            <a:endParaRPr lang="en-US"/>
          </a:p>
        </p:txBody>
      </p:sp>
    </p:spTree>
    <p:extLst>
      <p:ext uri="{BB962C8B-B14F-4D97-AF65-F5344CB8AC3E}">
        <p14:creationId xmlns:p14="http://schemas.microsoft.com/office/powerpoint/2010/main" val="159605476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sldNum" sz="quarter" idx="10"/>
          </p:nvPr>
        </p:nvSpPr>
        <p:spPr>
          <a:ln/>
        </p:spPr>
        <p:txBody>
          <a:bodyPr/>
          <a:lstStyle>
            <a:lvl1pPr>
              <a:defRPr/>
            </a:lvl1pPr>
          </a:lstStyle>
          <a:p>
            <a:pPr>
              <a:defRPr/>
            </a:pPr>
            <a:fld id="{44AD7C2B-AC4B-3A4C-B500-520EDEFBEA42}" type="slidenum">
              <a:rPr lang="en-US"/>
              <a:pPr>
                <a:defRPr/>
              </a:pPr>
              <a:t>‹#›</a:t>
            </a:fld>
            <a:endParaRPr lang="en-US"/>
          </a:p>
        </p:txBody>
      </p:sp>
    </p:spTree>
    <p:extLst>
      <p:ext uri="{BB962C8B-B14F-4D97-AF65-F5344CB8AC3E}">
        <p14:creationId xmlns:p14="http://schemas.microsoft.com/office/powerpoint/2010/main" val="408849039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123825"/>
            <a:ext cx="11120967" cy="736600"/>
          </a:xfrm>
          <a:prstGeom prst="rect">
            <a:avLst/>
          </a:prstGeom>
        </p:spPr>
        <p:txBody>
          <a:bodyPr/>
          <a:lstStyle/>
          <a:p>
            <a:r>
              <a:rPr lang="en-US"/>
              <a:t>Click to edit Master title style</a:t>
            </a:r>
          </a:p>
        </p:txBody>
      </p:sp>
      <p:sp>
        <p:nvSpPr>
          <p:cNvPr id="3" name="Rectangle 11"/>
          <p:cNvSpPr>
            <a:spLocks noGrp="1" noChangeArrowheads="1"/>
          </p:cNvSpPr>
          <p:nvPr>
            <p:ph type="sldNum" sz="quarter" idx="10"/>
          </p:nvPr>
        </p:nvSpPr>
        <p:spPr>
          <a:ln/>
        </p:spPr>
        <p:txBody>
          <a:bodyPr/>
          <a:lstStyle>
            <a:lvl1pPr>
              <a:defRPr/>
            </a:lvl1pPr>
          </a:lstStyle>
          <a:p>
            <a:pPr>
              <a:defRPr/>
            </a:pPr>
            <a:fld id="{C859C669-A1B5-E14F-BADE-1285B8EE0C37}" type="slidenum">
              <a:rPr lang="en-US"/>
              <a:pPr>
                <a:defRPr/>
              </a:pPr>
              <a:t>‹#›</a:t>
            </a:fld>
            <a:endParaRPr lang="en-US"/>
          </a:p>
        </p:txBody>
      </p:sp>
    </p:spTree>
    <p:extLst>
      <p:ext uri="{BB962C8B-B14F-4D97-AF65-F5344CB8AC3E}">
        <p14:creationId xmlns:p14="http://schemas.microsoft.com/office/powerpoint/2010/main" val="420997833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sldNum" sz="quarter" idx="10"/>
          </p:nvPr>
        </p:nvSpPr>
        <p:spPr>
          <a:ln/>
        </p:spPr>
        <p:txBody>
          <a:bodyPr/>
          <a:lstStyle>
            <a:lvl1pPr>
              <a:defRPr/>
            </a:lvl1pPr>
          </a:lstStyle>
          <a:p>
            <a:pPr>
              <a:defRPr/>
            </a:pPr>
            <a:fld id="{3C155119-D6E5-4448-A8EA-57000BD18970}" type="slidenum">
              <a:rPr lang="en-US"/>
              <a:pPr>
                <a:defRPr/>
              </a:pPr>
              <a:t>‹#›</a:t>
            </a:fld>
            <a:endParaRPr lang="en-US"/>
          </a:p>
        </p:txBody>
      </p:sp>
    </p:spTree>
    <p:extLst>
      <p:ext uri="{BB962C8B-B14F-4D97-AF65-F5344CB8AC3E}">
        <p14:creationId xmlns:p14="http://schemas.microsoft.com/office/powerpoint/2010/main" val="287814857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lab of future">
    <p:spTree>
      <p:nvGrpSpPr>
        <p:cNvPr id="1" name=""/>
        <p:cNvGrpSpPr/>
        <p:nvPr/>
      </p:nvGrpSpPr>
      <p:grpSpPr>
        <a:xfrm>
          <a:off x="0" y="0"/>
          <a:ext cx="0" cy="0"/>
          <a:chOff x="0" y="0"/>
          <a:chExt cx="0" cy="0"/>
        </a:xfrm>
      </p:grpSpPr>
      <p:sp>
        <p:nvSpPr>
          <p:cNvPr id="16" name="Title 1"/>
          <p:cNvSpPr>
            <a:spLocks noGrp="1"/>
          </p:cNvSpPr>
          <p:nvPr userDrawn="1">
            <p:ph type="title"/>
          </p:nvPr>
        </p:nvSpPr>
        <p:spPr>
          <a:xfrm>
            <a:off x="0" y="1"/>
            <a:ext cx="12192000" cy="855765"/>
          </a:xfrm>
          <a:prstGeom prst="rect">
            <a:avLst/>
          </a:prstGeom>
        </p:spPr>
        <p:txBody>
          <a:bodyPr anchor="ctr"/>
          <a:lstStyle>
            <a:lvl1pPr>
              <a:defRPr sz="280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192943470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ext slide white background &amp; footer">
  <p:cSld name="Text slide white background &amp; footer">
    <p:bg>
      <p:bgPr>
        <a:solidFill>
          <a:schemeClr val="lt1"/>
        </a:solidFill>
        <a:effectLst/>
      </p:bgPr>
    </p:bg>
    <p:spTree>
      <p:nvGrpSpPr>
        <p:cNvPr id="1" name="Shape 205"/>
        <p:cNvGrpSpPr/>
        <p:nvPr/>
      </p:nvGrpSpPr>
      <p:grpSpPr>
        <a:xfrm>
          <a:off x="0" y="0"/>
          <a:ext cx="0" cy="0"/>
          <a:chOff x="0" y="0"/>
          <a:chExt cx="0" cy="0"/>
        </a:xfrm>
      </p:grpSpPr>
      <p:sp>
        <p:nvSpPr>
          <p:cNvPr id="206" name="Google Shape;206;p58"/>
          <p:cNvSpPr txBox="1">
            <a:spLocks noGrp="1"/>
          </p:cNvSpPr>
          <p:nvPr>
            <p:ph type="body" idx="1"/>
          </p:nvPr>
        </p:nvSpPr>
        <p:spPr>
          <a:xfrm>
            <a:off x="473531" y="1284289"/>
            <a:ext cx="11244943" cy="4504507"/>
          </a:xfrm>
          <a:prstGeom prst="rect">
            <a:avLst/>
          </a:prstGeom>
          <a:noFill/>
          <a:ln>
            <a:noFill/>
          </a:ln>
        </p:spPr>
        <p:txBody>
          <a:bodyPr spcFirstLastPara="1" wrap="square" lIns="68550" tIns="34250" rIns="68550" bIns="34250" anchor="t" anchorCtr="0">
            <a:normAutofit/>
          </a:bodyPr>
          <a:lstStyle>
            <a:lvl1pPr marL="457200" lvl="0" indent="-298450" algn="l">
              <a:lnSpc>
                <a:spcPct val="100000"/>
              </a:lnSpc>
              <a:spcBef>
                <a:spcPts val="400"/>
              </a:spcBef>
              <a:spcAft>
                <a:spcPts val="0"/>
              </a:spcAft>
              <a:buClr>
                <a:schemeClr val="dk2"/>
              </a:buClr>
              <a:buSzPts val="1100"/>
              <a:buChar char="•"/>
              <a:defRPr/>
            </a:lvl1pPr>
            <a:lvl2pPr marL="914400" lvl="1" indent="-298450" algn="l">
              <a:lnSpc>
                <a:spcPct val="100000"/>
              </a:lnSpc>
              <a:spcBef>
                <a:spcPts val="400"/>
              </a:spcBef>
              <a:spcAft>
                <a:spcPts val="0"/>
              </a:spcAft>
              <a:buClr>
                <a:srgbClr val="1F497D"/>
              </a:buClr>
              <a:buSzPts val="1100"/>
              <a:buChar char="o"/>
              <a:defRPr/>
            </a:lvl2pPr>
            <a:lvl3pPr marL="1371600" lvl="2" indent="-298450" algn="l">
              <a:lnSpc>
                <a:spcPct val="100000"/>
              </a:lnSpc>
              <a:spcBef>
                <a:spcPts val="400"/>
              </a:spcBef>
              <a:spcAft>
                <a:spcPts val="0"/>
              </a:spcAft>
              <a:buClr>
                <a:srgbClr val="1F497D"/>
              </a:buClr>
              <a:buSzPts val="1100"/>
              <a:buChar char="•"/>
              <a:defRPr/>
            </a:lvl3pPr>
            <a:lvl4pPr marL="1828800" lvl="3" indent="-298450" algn="l">
              <a:lnSpc>
                <a:spcPct val="100000"/>
              </a:lnSpc>
              <a:spcBef>
                <a:spcPts val="400"/>
              </a:spcBef>
              <a:spcAft>
                <a:spcPts val="0"/>
              </a:spcAft>
              <a:buClr>
                <a:srgbClr val="1F497D"/>
              </a:buClr>
              <a:buSzPts val="1100"/>
              <a:buChar char="–"/>
              <a:defRPr/>
            </a:lvl4pPr>
            <a:lvl5pPr marL="2286000" lvl="4" indent="-298450" algn="l">
              <a:lnSpc>
                <a:spcPct val="100000"/>
              </a:lnSpc>
              <a:spcBef>
                <a:spcPts val="400"/>
              </a:spcBef>
              <a:spcAft>
                <a:spcPts val="0"/>
              </a:spcAft>
              <a:buClr>
                <a:srgbClr val="1F497D"/>
              </a:buClr>
              <a:buSzPts val="1100"/>
              <a:buChar char="»"/>
              <a:defRPr/>
            </a:lvl5pPr>
            <a:lvl6pPr marL="2743200" lvl="5" indent="-298450" algn="l">
              <a:lnSpc>
                <a:spcPct val="100000"/>
              </a:lnSpc>
              <a:spcBef>
                <a:spcPts val="400"/>
              </a:spcBef>
              <a:spcAft>
                <a:spcPts val="0"/>
              </a:spcAft>
              <a:buClr>
                <a:schemeClr val="dk1"/>
              </a:buClr>
              <a:buSzPts val="1100"/>
              <a:buChar char="•"/>
              <a:defRPr/>
            </a:lvl6pPr>
            <a:lvl7pPr marL="3200400" lvl="6" indent="-298450" algn="l">
              <a:lnSpc>
                <a:spcPct val="100000"/>
              </a:lnSpc>
              <a:spcBef>
                <a:spcPts val="400"/>
              </a:spcBef>
              <a:spcAft>
                <a:spcPts val="0"/>
              </a:spcAft>
              <a:buClr>
                <a:schemeClr val="dk1"/>
              </a:buClr>
              <a:buSzPts val="1100"/>
              <a:buChar char="•"/>
              <a:defRPr/>
            </a:lvl7pPr>
            <a:lvl8pPr marL="3657600" lvl="7" indent="-298450" algn="l">
              <a:lnSpc>
                <a:spcPct val="100000"/>
              </a:lnSpc>
              <a:spcBef>
                <a:spcPts val="400"/>
              </a:spcBef>
              <a:spcAft>
                <a:spcPts val="0"/>
              </a:spcAft>
              <a:buClr>
                <a:schemeClr val="dk1"/>
              </a:buClr>
              <a:buSzPts val="1100"/>
              <a:buChar char="•"/>
              <a:defRPr/>
            </a:lvl8pPr>
            <a:lvl9pPr marL="4114800" lvl="8" indent="-298450" algn="l">
              <a:lnSpc>
                <a:spcPct val="100000"/>
              </a:lnSpc>
              <a:spcBef>
                <a:spcPts val="400"/>
              </a:spcBef>
              <a:spcAft>
                <a:spcPts val="0"/>
              </a:spcAft>
              <a:buClr>
                <a:schemeClr val="dk1"/>
              </a:buClr>
              <a:buSzPts val="1100"/>
              <a:buChar char="•"/>
              <a:defRPr/>
            </a:lvl9pPr>
          </a:lstStyle>
          <a:p>
            <a:endParaRPr/>
          </a:p>
        </p:txBody>
      </p:sp>
      <p:pic>
        <p:nvPicPr>
          <p:cNvPr id="207" name="Google Shape;207;p58"/>
          <p:cNvPicPr preferRelativeResize="0"/>
          <p:nvPr/>
        </p:nvPicPr>
        <p:blipFill rotWithShape="1">
          <a:blip r:embed="rId2">
            <a:alphaModFix/>
          </a:blip>
          <a:srcRect/>
          <a:stretch/>
        </p:blipFill>
        <p:spPr>
          <a:xfrm>
            <a:off x="1" y="0"/>
            <a:ext cx="12188825" cy="952883"/>
          </a:xfrm>
          <a:prstGeom prst="rect">
            <a:avLst/>
          </a:prstGeom>
          <a:noFill/>
          <a:ln>
            <a:noFill/>
          </a:ln>
        </p:spPr>
      </p:pic>
      <p:sp>
        <p:nvSpPr>
          <p:cNvPr id="208" name="Google Shape;208;p58"/>
          <p:cNvSpPr txBox="1">
            <a:spLocks noGrp="1"/>
          </p:cNvSpPr>
          <p:nvPr>
            <p:ph type="body" idx="2"/>
          </p:nvPr>
        </p:nvSpPr>
        <p:spPr>
          <a:xfrm>
            <a:off x="1817689" y="196623"/>
            <a:ext cx="8556625" cy="543605"/>
          </a:xfrm>
          <a:prstGeom prst="rect">
            <a:avLst/>
          </a:prstGeom>
          <a:noFill/>
          <a:ln>
            <a:noFill/>
          </a:ln>
        </p:spPr>
        <p:txBody>
          <a:bodyPr spcFirstLastPara="1" wrap="square" lIns="68550" tIns="34250" rIns="68550" bIns="34250" anchor="t" anchorCtr="0">
            <a:normAutofit/>
          </a:bodyPr>
          <a:lstStyle>
            <a:lvl1pPr marL="457200" lvl="0" indent="-228600" algn="ctr">
              <a:lnSpc>
                <a:spcPct val="100000"/>
              </a:lnSpc>
              <a:spcBef>
                <a:spcPts val="533"/>
              </a:spcBef>
              <a:spcAft>
                <a:spcPts val="0"/>
              </a:spcAft>
              <a:buClr>
                <a:schemeClr val="lt1"/>
              </a:buClr>
              <a:buSzPts val="1600"/>
              <a:buNone/>
              <a:defRPr sz="2800" b="1">
                <a:solidFill>
                  <a:schemeClr val="lt1"/>
                </a:solidFill>
              </a:defRPr>
            </a:lvl1pPr>
            <a:lvl2pPr marL="914400" lvl="1" indent="-228600" algn="l">
              <a:lnSpc>
                <a:spcPct val="100000"/>
              </a:lnSpc>
              <a:spcBef>
                <a:spcPts val="400"/>
              </a:spcBef>
              <a:spcAft>
                <a:spcPts val="0"/>
              </a:spcAft>
              <a:buClr>
                <a:srgbClr val="1F497D"/>
              </a:buClr>
              <a:buSzPts val="1100"/>
              <a:buNone/>
              <a:defRPr/>
            </a:lvl2pPr>
            <a:lvl3pPr marL="1371600" lvl="2" indent="-228600" algn="l">
              <a:lnSpc>
                <a:spcPct val="100000"/>
              </a:lnSpc>
              <a:spcBef>
                <a:spcPts val="400"/>
              </a:spcBef>
              <a:spcAft>
                <a:spcPts val="0"/>
              </a:spcAft>
              <a:buClr>
                <a:srgbClr val="1F497D"/>
              </a:buClr>
              <a:buSzPts val="1100"/>
              <a:buNone/>
              <a:defRPr/>
            </a:lvl3pPr>
            <a:lvl4pPr marL="1828800" lvl="3" indent="-228600" algn="l">
              <a:lnSpc>
                <a:spcPct val="100000"/>
              </a:lnSpc>
              <a:spcBef>
                <a:spcPts val="400"/>
              </a:spcBef>
              <a:spcAft>
                <a:spcPts val="0"/>
              </a:spcAft>
              <a:buClr>
                <a:srgbClr val="1F497D"/>
              </a:buClr>
              <a:buSzPts val="1100"/>
              <a:buNone/>
              <a:defRPr/>
            </a:lvl4pPr>
            <a:lvl5pPr marL="2286000" lvl="4" indent="-228600" algn="l">
              <a:lnSpc>
                <a:spcPct val="100000"/>
              </a:lnSpc>
              <a:spcBef>
                <a:spcPts val="400"/>
              </a:spcBef>
              <a:spcAft>
                <a:spcPts val="0"/>
              </a:spcAft>
              <a:buClr>
                <a:srgbClr val="1F497D"/>
              </a:buClr>
              <a:buSzPts val="1100"/>
              <a:buNone/>
              <a:defRPr/>
            </a:lvl5pPr>
            <a:lvl6pPr marL="2743200" lvl="5" indent="-298450" algn="l">
              <a:lnSpc>
                <a:spcPct val="100000"/>
              </a:lnSpc>
              <a:spcBef>
                <a:spcPts val="400"/>
              </a:spcBef>
              <a:spcAft>
                <a:spcPts val="0"/>
              </a:spcAft>
              <a:buClr>
                <a:schemeClr val="dk1"/>
              </a:buClr>
              <a:buSzPts val="1100"/>
              <a:buChar char="•"/>
              <a:defRPr/>
            </a:lvl6pPr>
            <a:lvl7pPr marL="3200400" lvl="6" indent="-298450" algn="l">
              <a:lnSpc>
                <a:spcPct val="100000"/>
              </a:lnSpc>
              <a:spcBef>
                <a:spcPts val="400"/>
              </a:spcBef>
              <a:spcAft>
                <a:spcPts val="0"/>
              </a:spcAft>
              <a:buClr>
                <a:schemeClr val="dk1"/>
              </a:buClr>
              <a:buSzPts val="1100"/>
              <a:buChar char="•"/>
              <a:defRPr/>
            </a:lvl7pPr>
            <a:lvl8pPr marL="3657600" lvl="7" indent="-298450" algn="l">
              <a:lnSpc>
                <a:spcPct val="100000"/>
              </a:lnSpc>
              <a:spcBef>
                <a:spcPts val="400"/>
              </a:spcBef>
              <a:spcAft>
                <a:spcPts val="0"/>
              </a:spcAft>
              <a:buClr>
                <a:schemeClr val="dk1"/>
              </a:buClr>
              <a:buSzPts val="1100"/>
              <a:buChar char="•"/>
              <a:defRPr/>
            </a:lvl8pPr>
            <a:lvl9pPr marL="4114800" lvl="8" indent="-298450" algn="l">
              <a:lnSpc>
                <a:spcPct val="100000"/>
              </a:lnSpc>
              <a:spcBef>
                <a:spcPts val="400"/>
              </a:spcBef>
              <a:spcAft>
                <a:spcPts val="0"/>
              </a:spcAft>
              <a:buClr>
                <a:schemeClr val="dk1"/>
              </a:buClr>
              <a:buSzPts val="1100"/>
              <a:buChar char="•"/>
              <a:defRPr/>
            </a:lvl9pPr>
          </a:lstStyle>
          <a:p>
            <a:endParaRPr/>
          </a:p>
        </p:txBody>
      </p:sp>
      <p:sp>
        <p:nvSpPr>
          <p:cNvPr id="209" name="Google Shape;209;p58"/>
          <p:cNvSpPr txBox="1">
            <a:spLocks noGrp="1"/>
          </p:cNvSpPr>
          <p:nvPr>
            <p:ph type="sldNum" idx="12"/>
          </p:nvPr>
        </p:nvSpPr>
        <p:spPr>
          <a:xfrm>
            <a:off x="11512784" y="6486251"/>
            <a:ext cx="679216" cy="365125"/>
          </a:xfrm>
          <a:prstGeom prst="rect">
            <a:avLst/>
          </a:prstGeom>
          <a:noFill/>
          <a:ln>
            <a:noFill/>
          </a:ln>
        </p:spPr>
        <p:txBody>
          <a:bodyPr spcFirstLastPara="1" wrap="square" lIns="68550" tIns="34250" rIns="68550" bIns="34250" anchor="ctr" anchorCtr="0">
            <a:noAutofit/>
          </a:bodyPr>
          <a:lstStyle>
            <a:lvl1pPr marL="0" marR="0" lvl="0"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76569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xt slide white background &amp; footer">
  <p:cSld name="Text slide white background &amp; footer">
    <p:bg>
      <p:bgPr>
        <a:solidFill>
          <a:schemeClr val="lt1"/>
        </a:solidFill>
        <a:effectLst/>
      </p:bgPr>
    </p:bg>
    <p:spTree>
      <p:nvGrpSpPr>
        <p:cNvPr id="1" name="Shape 90"/>
        <p:cNvGrpSpPr/>
        <p:nvPr/>
      </p:nvGrpSpPr>
      <p:grpSpPr>
        <a:xfrm>
          <a:off x="0" y="0"/>
          <a:ext cx="0" cy="0"/>
          <a:chOff x="0" y="0"/>
          <a:chExt cx="0" cy="0"/>
        </a:xfrm>
      </p:grpSpPr>
      <p:sp>
        <p:nvSpPr>
          <p:cNvPr id="91" name="Google Shape;91;p4"/>
          <p:cNvSpPr txBox="1">
            <a:spLocks noGrp="1"/>
          </p:cNvSpPr>
          <p:nvPr>
            <p:ph type="body" idx="1"/>
          </p:nvPr>
        </p:nvSpPr>
        <p:spPr>
          <a:xfrm>
            <a:off x="473531" y="1284289"/>
            <a:ext cx="11244900" cy="4504500"/>
          </a:xfrm>
          <a:prstGeom prst="rect">
            <a:avLst/>
          </a:prstGeom>
          <a:noFill/>
          <a:ln>
            <a:noFill/>
          </a:ln>
        </p:spPr>
        <p:txBody>
          <a:bodyPr spcFirstLastPara="1" wrap="square" lIns="91400" tIns="45675" rIns="91400" bIns="45675" anchor="t" anchorCtr="0">
            <a:normAutofit/>
          </a:bodyPr>
          <a:lstStyle>
            <a:lvl1pPr marL="457200" lvl="0" indent="-323850" algn="l">
              <a:lnSpc>
                <a:spcPct val="100000"/>
              </a:lnSpc>
              <a:spcBef>
                <a:spcPts val="400"/>
              </a:spcBef>
              <a:spcAft>
                <a:spcPts val="0"/>
              </a:spcAft>
              <a:buClr>
                <a:schemeClr val="dk2"/>
              </a:buClr>
              <a:buSzPts val="1500"/>
              <a:buChar char="•"/>
              <a:defRPr/>
            </a:lvl1pPr>
            <a:lvl2pPr marL="914400" lvl="1" indent="-323850" algn="l">
              <a:lnSpc>
                <a:spcPct val="100000"/>
              </a:lnSpc>
              <a:spcBef>
                <a:spcPts val="400"/>
              </a:spcBef>
              <a:spcAft>
                <a:spcPts val="0"/>
              </a:spcAft>
              <a:buClr>
                <a:srgbClr val="1F497D"/>
              </a:buClr>
              <a:buSzPts val="1500"/>
              <a:buChar char="o"/>
              <a:defRPr/>
            </a:lvl2pPr>
            <a:lvl3pPr marL="1371600" lvl="2" indent="-323850" algn="l">
              <a:lnSpc>
                <a:spcPct val="100000"/>
              </a:lnSpc>
              <a:spcBef>
                <a:spcPts val="400"/>
              </a:spcBef>
              <a:spcAft>
                <a:spcPts val="0"/>
              </a:spcAft>
              <a:buClr>
                <a:srgbClr val="1F497D"/>
              </a:buClr>
              <a:buSzPts val="1500"/>
              <a:buChar char="•"/>
              <a:defRPr/>
            </a:lvl3pPr>
            <a:lvl4pPr marL="1828800" lvl="3" indent="-323850" algn="l">
              <a:lnSpc>
                <a:spcPct val="100000"/>
              </a:lnSpc>
              <a:spcBef>
                <a:spcPts val="400"/>
              </a:spcBef>
              <a:spcAft>
                <a:spcPts val="0"/>
              </a:spcAft>
              <a:buClr>
                <a:srgbClr val="1F497D"/>
              </a:buClr>
              <a:buSzPts val="1500"/>
              <a:buChar char="–"/>
              <a:defRPr/>
            </a:lvl4pPr>
            <a:lvl5pPr marL="2286000" lvl="4" indent="-323850" algn="l">
              <a:lnSpc>
                <a:spcPct val="100000"/>
              </a:lnSpc>
              <a:spcBef>
                <a:spcPts val="400"/>
              </a:spcBef>
              <a:spcAft>
                <a:spcPts val="0"/>
              </a:spcAft>
              <a:buClr>
                <a:srgbClr val="1F497D"/>
              </a:buClr>
              <a:buSzPts val="1500"/>
              <a:buChar char="»"/>
              <a:defRPr/>
            </a:lvl5pPr>
            <a:lvl6pPr marL="2743200" lvl="5" indent="-323850" algn="l">
              <a:lnSpc>
                <a:spcPct val="100000"/>
              </a:lnSpc>
              <a:spcBef>
                <a:spcPts val="400"/>
              </a:spcBef>
              <a:spcAft>
                <a:spcPts val="0"/>
              </a:spcAft>
              <a:buClr>
                <a:schemeClr val="dk1"/>
              </a:buClr>
              <a:buSzPts val="1500"/>
              <a:buChar char="•"/>
              <a:defRPr/>
            </a:lvl6pPr>
            <a:lvl7pPr marL="3200400" lvl="6" indent="-323850" algn="l">
              <a:lnSpc>
                <a:spcPct val="100000"/>
              </a:lnSpc>
              <a:spcBef>
                <a:spcPts val="400"/>
              </a:spcBef>
              <a:spcAft>
                <a:spcPts val="0"/>
              </a:spcAft>
              <a:buClr>
                <a:schemeClr val="dk1"/>
              </a:buClr>
              <a:buSzPts val="1500"/>
              <a:buChar char="•"/>
              <a:defRPr/>
            </a:lvl7pPr>
            <a:lvl8pPr marL="3657600" lvl="7" indent="-323850" algn="l">
              <a:lnSpc>
                <a:spcPct val="100000"/>
              </a:lnSpc>
              <a:spcBef>
                <a:spcPts val="400"/>
              </a:spcBef>
              <a:spcAft>
                <a:spcPts val="0"/>
              </a:spcAft>
              <a:buClr>
                <a:schemeClr val="dk1"/>
              </a:buClr>
              <a:buSzPts val="1500"/>
              <a:buChar char="•"/>
              <a:defRPr/>
            </a:lvl8pPr>
            <a:lvl9pPr marL="4114800" lvl="8" indent="-323850" algn="l">
              <a:lnSpc>
                <a:spcPct val="100000"/>
              </a:lnSpc>
              <a:spcBef>
                <a:spcPts val="400"/>
              </a:spcBef>
              <a:spcAft>
                <a:spcPts val="0"/>
              </a:spcAft>
              <a:buClr>
                <a:schemeClr val="dk1"/>
              </a:buClr>
              <a:buSzPts val="1500"/>
              <a:buChar char="•"/>
              <a:defRPr/>
            </a:lvl9pPr>
          </a:lstStyle>
          <a:p>
            <a:endParaRPr/>
          </a:p>
        </p:txBody>
      </p:sp>
      <p:pic>
        <p:nvPicPr>
          <p:cNvPr id="92" name="Google Shape;92;p4"/>
          <p:cNvPicPr preferRelativeResize="0"/>
          <p:nvPr/>
        </p:nvPicPr>
        <p:blipFill rotWithShape="1">
          <a:blip r:embed="rId2">
            <a:alphaModFix/>
          </a:blip>
          <a:srcRect/>
          <a:stretch/>
        </p:blipFill>
        <p:spPr>
          <a:xfrm>
            <a:off x="0" y="0"/>
            <a:ext cx="12188824" cy="952883"/>
          </a:xfrm>
          <a:prstGeom prst="rect">
            <a:avLst/>
          </a:prstGeom>
          <a:noFill/>
          <a:ln>
            <a:noFill/>
          </a:ln>
        </p:spPr>
      </p:pic>
      <p:sp>
        <p:nvSpPr>
          <p:cNvPr id="93" name="Google Shape;93;p4"/>
          <p:cNvSpPr txBox="1">
            <a:spLocks noGrp="1"/>
          </p:cNvSpPr>
          <p:nvPr>
            <p:ph type="body" idx="2"/>
          </p:nvPr>
        </p:nvSpPr>
        <p:spPr>
          <a:xfrm>
            <a:off x="1817688" y="196623"/>
            <a:ext cx="8556900" cy="543600"/>
          </a:xfrm>
          <a:prstGeom prst="rect">
            <a:avLst/>
          </a:prstGeom>
          <a:noFill/>
          <a:ln>
            <a:noFill/>
          </a:ln>
        </p:spPr>
        <p:txBody>
          <a:bodyPr spcFirstLastPara="1" wrap="square" lIns="91400" tIns="45675" rIns="91400" bIns="45675" anchor="t" anchorCtr="0">
            <a:normAutofit/>
          </a:bodyPr>
          <a:lstStyle>
            <a:lvl1pPr marL="457200" lvl="0" indent="-228600" algn="ctr">
              <a:lnSpc>
                <a:spcPct val="100000"/>
              </a:lnSpc>
              <a:spcBef>
                <a:spcPts val="500"/>
              </a:spcBef>
              <a:spcAft>
                <a:spcPts val="0"/>
              </a:spcAft>
              <a:buClr>
                <a:schemeClr val="lt1"/>
              </a:buClr>
              <a:buSzPts val="2100"/>
              <a:buNone/>
              <a:defRPr sz="2800" b="1">
                <a:solidFill>
                  <a:schemeClr val="lt1"/>
                </a:solidFill>
              </a:defRPr>
            </a:lvl1pPr>
            <a:lvl2pPr marL="914400" lvl="1" indent="-228600" algn="l">
              <a:lnSpc>
                <a:spcPct val="100000"/>
              </a:lnSpc>
              <a:spcBef>
                <a:spcPts val="400"/>
              </a:spcBef>
              <a:spcAft>
                <a:spcPts val="0"/>
              </a:spcAft>
              <a:buClr>
                <a:srgbClr val="1F497D"/>
              </a:buClr>
              <a:buSzPts val="1500"/>
              <a:buNone/>
              <a:defRPr/>
            </a:lvl2pPr>
            <a:lvl3pPr marL="1371600" lvl="2" indent="-228600" algn="l">
              <a:lnSpc>
                <a:spcPct val="100000"/>
              </a:lnSpc>
              <a:spcBef>
                <a:spcPts val="400"/>
              </a:spcBef>
              <a:spcAft>
                <a:spcPts val="0"/>
              </a:spcAft>
              <a:buClr>
                <a:srgbClr val="1F497D"/>
              </a:buClr>
              <a:buSzPts val="1500"/>
              <a:buNone/>
              <a:defRPr/>
            </a:lvl3pPr>
            <a:lvl4pPr marL="1828800" lvl="3" indent="-228600" algn="l">
              <a:lnSpc>
                <a:spcPct val="100000"/>
              </a:lnSpc>
              <a:spcBef>
                <a:spcPts val="400"/>
              </a:spcBef>
              <a:spcAft>
                <a:spcPts val="0"/>
              </a:spcAft>
              <a:buClr>
                <a:srgbClr val="1F497D"/>
              </a:buClr>
              <a:buSzPts val="1500"/>
              <a:buNone/>
              <a:defRPr/>
            </a:lvl4pPr>
            <a:lvl5pPr marL="2286000" lvl="4" indent="-228600" algn="l">
              <a:lnSpc>
                <a:spcPct val="100000"/>
              </a:lnSpc>
              <a:spcBef>
                <a:spcPts val="400"/>
              </a:spcBef>
              <a:spcAft>
                <a:spcPts val="0"/>
              </a:spcAft>
              <a:buClr>
                <a:srgbClr val="1F497D"/>
              </a:buClr>
              <a:buSzPts val="1500"/>
              <a:buNone/>
              <a:defRPr/>
            </a:lvl5pPr>
            <a:lvl6pPr marL="2743200" lvl="5" indent="-323850" algn="l">
              <a:lnSpc>
                <a:spcPct val="100000"/>
              </a:lnSpc>
              <a:spcBef>
                <a:spcPts val="400"/>
              </a:spcBef>
              <a:spcAft>
                <a:spcPts val="0"/>
              </a:spcAft>
              <a:buClr>
                <a:schemeClr val="dk1"/>
              </a:buClr>
              <a:buSzPts val="1500"/>
              <a:buChar char="•"/>
              <a:defRPr/>
            </a:lvl6pPr>
            <a:lvl7pPr marL="3200400" lvl="6" indent="-323850" algn="l">
              <a:lnSpc>
                <a:spcPct val="100000"/>
              </a:lnSpc>
              <a:spcBef>
                <a:spcPts val="400"/>
              </a:spcBef>
              <a:spcAft>
                <a:spcPts val="0"/>
              </a:spcAft>
              <a:buClr>
                <a:schemeClr val="dk1"/>
              </a:buClr>
              <a:buSzPts val="1500"/>
              <a:buChar char="•"/>
              <a:defRPr/>
            </a:lvl7pPr>
            <a:lvl8pPr marL="3657600" lvl="7" indent="-323850" algn="l">
              <a:lnSpc>
                <a:spcPct val="100000"/>
              </a:lnSpc>
              <a:spcBef>
                <a:spcPts val="400"/>
              </a:spcBef>
              <a:spcAft>
                <a:spcPts val="0"/>
              </a:spcAft>
              <a:buClr>
                <a:schemeClr val="dk1"/>
              </a:buClr>
              <a:buSzPts val="1500"/>
              <a:buChar char="•"/>
              <a:defRPr/>
            </a:lvl8pPr>
            <a:lvl9pPr marL="4114800" lvl="8" indent="-323850" algn="l">
              <a:lnSpc>
                <a:spcPct val="100000"/>
              </a:lnSpc>
              <a:spcBef>
                <a:spcPts val="400"/>
              </a:spcBef>
              <a:spcAft>
                <a:spcPts val="0"/>
              </a:spcAft>
              <a:buClr>
                <a:schemeClr val="dk1"/>
              </a:buClr>
              <a:buSzPts val="1500"/>
              <a:buChar char="•"/>
              <a:defRPr/>
            </a:lvl9pPr>
          </a:lstStyle>
          <a:p>
            <a:endParaRPr/>
          </a:p>
        </p:txBody>
      </p:sp>
      <p:sp>
        <p:nvSpPr>
          <p:cNvPr id="94" name="Google Shape;94;p4"/>
          <p:cNvSpPr txBox="1">
            <a:spLocks noGrp="1"/>
          </p:cNvSpPr>
          <p:nvPr>
            <p:ph type="sldNum" idx="12"/>
          </p:nvPr>
        </p:nvSpPr>
        <p:spPr>
          <a:xfrm>
            <a:off x="11512784" y="6486251"/>
            <a:ext cx="679200" cy="365100"/>
          </a:xfrm>
          <a:prstGeom prst="rect">
            <a:avLst/>
          </a:prstGeom>
          <a:noFill/>
          <a:ln>
            <a:noFill/>
          </a:ln>
        </p:spPr>
        <p:txBody>
          <a:bodyPr spcFirstLastPara="1" wrap="square" lIns="91400" tIns="45675" rIns="91400" bIns="45675" anchor="ctr" anchorCtr="0">
            <a:noAutofit/>
          </a:bodyPr>
          <a:lstStyle>
            <a:lvl1pPr marL="0" marR="0" lvl="0"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164276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Slide two">
  <p:cSld name="Title Slide two">
    <p:bg>
      <p:bgPr>
        <a:solidFill>
          <a:schemeClr val="lt1"/>
        </a:solidFill>
        <a:effectLst/>
      </p:bgPr>
    </p:bg>
    <p:spTree>
      <p:nvGrpSpPr>
        <p:cNvPr id="1" name="Shape 95"/>
        <p:cNvGrpSpPr/>
        <p:nvPr/>
      </p:nvGrpSpPr>
      <p:grpSpPr>
        <a:xfrm>
          <a:off x="0" y="0"/>
          <a:ext cx="0" cy="0"/>
          <a:chOff x="0" y="0"/>
          <a:chExt cx="0" cy="0"/>
        </a:xfrm>
      </p:grpSpPr>
      <p:pic>
        <p:nvPicPr>
          <p:cNvPr id="96" name="Google Shape;96;p5"/>
          <p:cNvPicPr preferRelativeResize="0"/>
          <p:nvPr/>
        </p:nvPicPr>
        <p:blipFill rotWithShape="1">
          <a:blip r:embed="rId2">
            <a:alphaModFix/>
          </a:blip>
          <a:srcRect/>
          <a:stretch/>
        </p:blipFill>
        <p:spPr>
          <a:xfrm>
            <a:off x="-51181" y="-769"/>
            <a:ext cx="12291161" cy="6923278"/>
          </a:xfrm>
          <a:prstGeom prst="rect">
            <a:avLst/>
          </a:prstGeom>
          <a:noFill/>
          <a:ln>
            <a:noFill/>
          </a:ln>
        </p:spPr>
      </p:pic>
      <p:sp>
        <p:nvSpPr>
          <p:cNvPr id="97" name="Google Shape;97;p5"/>
          <p:cNvSpPr txBox="1">
            <a:spLocks noGrp="1"/>
          </p:cNvSpPr>
          <p:nvPr>
            <p:ph type="body" idx="1"/>
          </p:nvPr>
        </p:nvSpPr>
        <p:spPr>
          <a:xfrm>
            <a:off x="1605759" y="1992087"/>
            <a:ext cx="8980500" cy="1273500"/>
          </a:xfrm>
          <a:prstGeom prst="rect">
            <a:avLst/>
          </a:prstGeom>
          <a:noFill/>
          <a:ln>
            <a:noFill/>
          </a:ln>
        </p:spPr>
        <p:txBody>
          <a:bodyPr spcFirstLastPara="1" wrap="square" lIns="91400" tIns="45675" rIns="91400" bIns="45675" anchor="t" anchorCtr="0">
            <a:normAutofit/>
          </a:bodyPr>
          <a:lstStyle>
            <a:lvl1pPr marL="457200" lvl="0" indent="-228600" algn="ctr">
              <a:lnSpc>
                <a:spcPct val="100000"/>
              </a:lnSpc>
              <a:spcBef>
                <a:spcPts val="900"/>
              </a:spcBef>
              <a:spcAft>
                <a:spcPts val="0"/>
              </a:spcAft>
              <a:buClr>
                <a:schemeClr val="lt1"/>
              </a:buClr>
              <a:buSzPts val="3300"/>
              <a:buNone/>
              <a:defRPr sz="4400">
                <a:solidFill>
                  <a:schemeClr val="lt1"/>
                </a:solidFill>
              </a:defRPr>
            </a:lvl1pPr>
            <a:lvl2pPr marL="914400" lvl="1" indent="-323850" algn="l">
              <a:lnSpc>
                <a:spcPct val="100000"/>
              </a:lnSpc>
              <a:spcBef>
                <a:spcPts val="400"/>
              </a:spcBef>
              <a:spcAft>
                <a:spcPts val="0"/>
              </a:spcAft>
              <a:buClr>
                <a:srgbClr val="1F497D"/>
              </a:buClr>
              <a:buSzPts val="1500"/>
              <a:buChar char="o"/>
              <a:defRPr/>
            </a:lvl2pPr>
            <a:lvl3pPr marL="1371600" lvl="2" indent="-323850" algn="l">
              <a:lnSpc>
                <a:spcPct val="100000"/>
              </a:lnSpc>
              <a:spcBef>
                <a:spcPts val="400"/>
              </a:spcBef>
              <a:spcAft>
                <a:spcPts val="0"/>
              </a:spcAft>
              <a:buClr>
                <a:srgbClr val="1F497D"/>
              </a:buClr>
              <a:buSzPts val="1500"/>
              <a:buChar char="•"/>
              <a:defRPr/>
            </a:lvl3pPr>
            <a:lvl4pPr marL="1828800" lvl="3" indent="-323850" algn="l">
              <a:lnSpc>
                <a:spcPct val="100000"/>
              </a:lnSpc>
              <a:spcBef>
                <a:spcPts val="400"/>
              </a:spcBef>
              <a:spcAft>
                <a:spcPts val="0"/>
              </a:spcAft>
              <a:buClr>
                <a:srgbClr val="1F497D"/>
              </a:buClr>
              <a:buSzPts val="1500"/>
              <a:buChar char="–"/>
              <a:defRPr/>
            </a:lvl4pPr>
            <a:lvl5pPr marL="2286000" lvl="4" indent="-323850" algn="l">
              <a:lnSpc>
                <a:spcPct val="100000"/>
              </a:lnSpc>
              <a:spcBef>
                <a:spcPts val="400"/>
              </a:spcBef>
              <a:spcAft>
                <a:spcPts val="0"/>
              </a:spcAft>
              <a:buClr>
                <a:srgbClr val="1F497D"/>
              </a:buClr>
              <a:buSzPts val="1500"/>
              <a:buChar char="»"/>
              <a:defRPr/>
            </a:lvl5pPr>
            <a:lvl6pPr marL="2743200" lvl="5" indent="-323850" algn="l">
              <a:lnSpc>
                <a:spcPct val="100000"/>
              </a:lnSpc>
              <a:spcBef>
                <a:spcPts val="400"/>
              </a:spcBef>
              <a:spcAft>
                <a:spcPts val="0"/>
              </a:spcAft>
              <a:buClr>
                <a:schemeClr val="dk1"/>
              </a:buClr>
              <a:buSzPts val="1500"/>
              <a:buChar char="•"/>
              <a:defRPr/>
            </a:lvl6pPr>
            <a:lvl7pPr marL="3200400" lvl="6" indent="-323850" algn="l">
              <a:lnSpc>
                <a:spcPct val="100000"/>
              </a:lnSpc>
              <a:spcBef>
                <a:spcPts val="400"/>
              </a:spcBef>
              <a:spcAft>
                <a:spcPts val="0"/>
              </a:spcAft>
              <a:buClr>
                <a:schemeClr val="dk1"/>
              </a:buClr>
              <a:buSzPts val="1500"/>
              <a:buChar char="•"/>
              <a:defRPr/>
            </a:lvl7pPr>
            <a:lvl8pPr marL="3657600" lvl="7" indent="-323850" algn="l">
              <a:lnSpc>
                <a:spcPct val="100000"/>
              </a:lnSpc>
              <a:spcBef>
                <a:spcPts val="400"/>
              </a:spcBef>
              <a:spcAft>
                <a:spcPts val="0"/>
              </a:spcAft>
              <a:buClr>
                <a:schemeClr val="dk1"/>
              </a:buClr>
              <a:buSzPts val="1500"/>
              <a:buChar char="•"/>
              <a:defRPr/>
            </a:lvl8pPr>
            <a:lvl9pPr marL="4114800" lvl="8" indent="-323850" algn="l">
              <a:lnSpc>
                <a:spcPct val="100000"/>
              </a:lnSpc>
              <a:spcBef>
                <a:spcPts val="400"/>
              </a:spcBef>
              <a:spcAft>
                <a:spcPts val="0"/>
              </a:spcAft>
              <a:buClr>
                <a:schemeClr val="dk1"/>
              </a:buClr>
              <a:buSzPts val="1500"/>
              <a:buChar char="•"/>
              <a:defRPr/>
            </a:lvl9pPr>
          </a:lstStyle>
          <a:p>
            <a:endParaRPr/>
          </a:p>
        </p:txBody>
      </p:sp>
    </p:spTree>
    <p:extLst>
      <p:ext uri="{BB962C8B-B14F-4D97-AF65-F5344CB8AC3E}">
        <p14:creationId xmlns:p14="http://schemas.microsoft.com/office/powerpoint/2010/main" val="221164971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bg>
      <p:bgPr>
        <a:solidFill>
          <a:schemeClr val="lt1"/>
        </a:solidFill>
        <a:effectLst/>
      </p:bgPr>
    </p:bg>
    <p:spTree>
      <p:nvGrpSpPr>
        <p:cNvPr id="1" name="Shape 98"/>
        <p:cNvGrpSpPr/>
        <p:nvPr/>
      </p:nvGrpSpPr>
      <p:grpSpPr>
        <a:xfrm>
          <a:off x="0" y="0"/>
          <a:ext cx="0" cy="0"/>
          <a:chOff x="0" y="0"/>
          <a:chExt cx="0" cy="0"/>
        </a:xfrm>
      </p:grpSpPr>
      <p:sp>
        <p:nvSpPr>
          <p:cNvPr id="99" name="Google Shape;99;p6"/>
          <p:cNvSpPr txBox="1">
            <a:spLocks noGrp="1"/>
          </p:cNvSpPr>
          <p:nvPr>
            <p:ph type="title"/>
          </p:nvPr>
        </p:nvSpPr>
        <p:spPr>
          <a:xfrm>
            <a:off x="365856" y="411480"/>
            <a:ext cx="11375100" cy="9144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SzPts val="2100"/>
              <a:buNone/>
              <a:defRPr/>
            </a:lvl1pPr>
            <a:lvl2pPr lvl="1" algn="l">
              <a:lnSpc>
                <a:spcPct val="85000"/>
              </a:lnSpc>
              <a:spcBef>
                <a:spcPts val="0"/>
              </a:spcBef>
              <a:spcAft>
                <a:spcPts val="0"/>
              </a:spcAft>
              <a:buSzPts val="1100"/>
              <a:buNone/>
              <a:defRPr/>
            </a:lvl2pPr>
            <a:lvl3pPr lvl="2" algn="l">
              <a:lnSpc>
                <a:spcPct val="85000"/>
              </a:lnSpc>
              <a:spcBef>
                <a:spcPts val="0"/>
              </a:spcBef>
              <a:spcAft>
                <a:spcPts val="0"/>
              </a:spcAft>
              <a:buSzPts val="1100"/>
              <a:buNone/>
              <a:defRPr/>
            </a:lvl3pPr>
            <a:lvl4pPr lvl="3" algn="l">
              <a:lnSpc>
                <a:spcPct val="85000"/>
              </a:lnSpc>
              <a:spcBef>
                <a:spcPts val="0"/>
              </a:spcBef>
              <a:spcAft>
                <a:spcPts val="0"/>
              </a:spcAft>
              <a:buSzPts val="1100"/>
              <a:buNone/>
              <a:defRPr/>
            </a:lvl4pPr>
            <a:lvl5pPr lvl="4" algn="l">
              <a:lnSpc>
                <a:spcPct val="85000"/>
              </a:lnSpc>
              <a:spcBef>
                <a:spcPts val="0"/>
              </a:spcBef>
              <a:spcAft>
                <a:spcPts val="0"/>
              </a:spcAft>
              <a:buSzPts val="1100"/>
              <a:buNone/>
              <a:defRPr/>
            </a:lvl5pPr>
            <a:lvl6pPr lvl="5" algn="l">
              <a:lnSpc>
                <a:spcPct val="85000"/>
              </a:lnSpc>
              <a:spcBef>
                <a:spcPts val="0"/>
              </a:spcBef>
              <a:spcAft>
                <a:spcPts val="0"/>
              </a:spcAft>
              <a:buSzPts val="1100"/>
              <a:buNone/>
              <a:defRPr/>
            </a:lvl6pPr>
            <a:lvl7pPr lvl="6" algn="l">
              <a:lnSpc>
                <a:spcPct val="85000"/>
              </a:lnSpc>
              <a:spcBef>
                <a:spcPts val="0"/>
              </a:spcBef>
              <a:spcAft>
                <a:spcPts val="0"/>
              </a:spcAft>
              <a:buSzPts val="1100"/>
              <a:buNone/>
              <a:defRPr/>
            </a:lvl7pPr>
            <a:lvl8pPr lvl="7" algn="l">
              <a:lnSpc>
                <a:spcPct val="85000"/>
              </a:lnSpc>
              <a:spcBef>
                <a:spcPts val="0"/>
              </a:spcBef>
              <a:spcAft>
                <a:spcPts val="0"/>
              </a:spcAft>
              <a:buSzPts val="1100"/>
              <a:buNone/>
              <a:defRPr/>
            </a:lvl8pPr>
            <a:lvl9pPr lvl="8" algn="l">
              <a:lnSpc>
                <a:spcPct val="85000"/>
              </a:lnSpc>
              <a:spcBef>
                <a:spcPts val="0"/>
              </a:spcBef>
              <a:spcAft>
                <a:spcPts val="0"/>
              </a:spcAft>
              <a:buSzPts val="1100"/>
              <a:buNone/>
              <a:defRPr/>
            </a:lvl9pPr>
          </a:lstStyle>
          <a:p>
            <a:endParaRPr/>
          </a:p>
        </p:txBody>
      </p:sp>
      <p:sp>
        <p:nvSpPr>
          <p:cNvPr id="100" name="Google Shape;100;p6"/>
          <p:cNvSpPr txBox="1">
            <a:spLocks noGrp="1"/>
          </p:cNvSpPr>
          <p:nvPr>
            <p:ph type="body" idx="1"/>
          </p:nvPr>
        </p:nvSpPr>
        <p:spPr>
          <a:xfrm>
            <a:off x="365856" y="1737360"/>
            <a:ext cx="11372700" cy="4047900"/>
          </a:xfrm>
          <a:prstGeom prst="rect">
            <a:avLst/>
          </a:prstGeom>
          <a:noFill/>
          <a:ln>
            <a:noFill/>
          </a:ln>
        </p:spPr>
        <p:txBody>
          <a:bodyPr spcFirstLastPara="1" wrap="square" lIns="91425" tIns="45700" rIns="91425" bIns="45700" anchor="t" anchorCtr="0">
            <a:noAutofit/>
          </a:bodyPr>
          <a:lstStyle>
            <a:lvl1pPr marL="457200" lvl="0" indent="-349250" algn="l">
              <a:lnSpc>
                <a:spcPct val="90000"/>
              </a:lnSpc>
              <a:spcBef>
                <a:spcPts val="1500"/>
              </a:spcBef>
              <a:spcAft>
                <a:spcPts val="0"/>
              </a:spcAft>
              <a:buSzPts val="1900"/>
              <a:buChar char="•"/>
              <a:defRPr>
                <a:latin typeface="Arial"/>
                <a:ea typeface="Arial"/>
                <a:cs typeface="Arial"/>
                <a:sym typeface="Arial"/>
              </a:defRPr>
            </a:lvl1pPr>
            <a:lvl2pPr marL="914400" lvl="1" indent="-330200" algn="l">
              <a:lnSpc>
                <a:spcPct val="90000"/>
              </a:lnSpc>
              <a:spcBef>
                <a:spcPts val="800"/>
              </a:spcBef>
              <a:spcAft>
                <a:spcPts val="0"/>
              </a:spcAft>
              <a:buSzPts val="1600"/>
              <a:buChar char="o"/>
              <a:defRPr>
                <a:latin typeface="Arial"/>
                <a:ea typeface="Arial"/>
                <a:cs typeface="Arial"/>
                <a:sym typeface="Arial"/>
              </a:defRPr>
            </a:lvl2pPr>
            <a:lvl3pPr marL="1371600" lvl="2" indent="-323850" algn="l">
              <a:lnSpc>
                <a:spcPct val="90000"/>
              </a:lnSpc>
              <a:spcBef>
                <a:spcPts val="800"/>
              </a:spcBef>
              <a:spcAft>
                <a:spcPts val="0"/>
              </a:spcAft>
              <a:buSzPts val="1500"/>
              <a:buChar char="•"/>
              <a:defRPr>
                <a:latin typeface="Arial"/>
                <a:ea typeface="Arial"/>
                <a:cs typeface="Arial"/>
                <a:sym typeface="Arial"/>
              </a:defRPr>
            </a:lvl3pPr>
            <a:lvl4pPr marL="1828800" lvl="3" indent="-349250" algn="l">
              <a:lnSpc>
                <a:spcPct val="90000"/>
              </a:lnSpc>
              <a:spcBef>
                <a:spcPts val="800"/>
              </a:spcBef>
              <a:spcAft>
                <a:spcPts val="0"/>
              </a:spcAft>
              <a:buSzPts val="1900"/>
              <a:buChar char="–"/>
              <a:defRPr>
                <a:latin typeface="Arial"/>
                <a:ea typeface="Arial"/>
                <a:cs typeface="Arial"/>
                <a:sym typeface="Arial"/>
              </a:defRPr>
            </a:lvl4pPr>
            <a:lvl5pPr marL="2286000" lvl="4" indent="-349250" algn="l">
              <a:lnSpc>
                <a:spcPct val="90000"/>
              </a:lnSpc>
              <a:spcBef>
                <a:spcPts val="700"/>
              </a:spcBef>
              <a:spcAft>
                <a:spcPts val="0"/>
              </a:spcAft>
              <a:buSzPts val="1900"/>
              <a:buFont typeface="Arial"/>
              <a:buChar char="•"/>
              <a:defRPr>
                <a:latin typeface="Arial"/>
                <a:ea typeface="Arial"/>
                <a:cs typeface="Arial"/>
                <a:sym typeface="Arial"/>
              </a:defRPr>
            </a:lvl5pPr>
            <a:lvl6pPr marL="2743200" lvl="5" indent="-349250" algn="l">
              <a:spcBef>
                <a:spcPts val="400"/>
              </a:spcBef>
              <a:spcAft>
                <a:spcPts val="0"/>
              </a:spcAft>
              <a:buClr>
                <a:schemeClr val="dk1"/>
              </a:buClr>
              <a:buSzPts val="1900"/>
              <a:buChar char="•"/>
              <a:defRPr/>
            </a:lvl6pPr>
            <a:lvl7pPr marL="3200400" lvl="6" indent="-349250" algn="l">
              <a:spcBef>
                <a:spcPts val="400"/>
              </a:spcBef>
              <a:spcAft>
                <a:spcPts val="0"/>
              </a:spcAft>
              <a:buClr>
                <a:schemeClr val="dk1"/>
              </a:buClr>
              <a:buSzPts val="1900"/>
              <a:buChar char="•"/>
              <a:defRPr/>
            </a:lvl7pPr>
            <a:lvl8pPr marL="3657600" lvl="7" indent="-349250" algn="l">
              <a:spcBef>
                <a:spcPts val="400"/>
              </a:spcBef>
              <a:spcAft>
                <a:spcPts val="0"/>
              </a:spcAft>
              <a:buClr>
                <a:schemeClr val="dk1"/>
              </a:buClr>
              <a:buSzPts val="1900"/>
              <a:buChar char="•"/>
              <a:defRPr/>
            </a:lvl8pPr>
            <a:lvl9pPr marL="4114800" lvl="8" indent="-349250" algn="l">
              <a:spcBef>
                <a:spcPts val="400"/>
              </a:spcBef>
              <a:spcAft>
                <a:spcPts val="0"/>
              </a:spcAft>
              <a:buClr>
                <a:schemeClr val="dk1"/>
              </a:buClr>
              <a:buSzPts val="1900"/>
              <a:buChar char="•"/>
              <a:defRPr/>
            </a:lvl9pPr>
          </a:lstStyle>
          <a:p>
            <a:endParaRPr/>
          </a:p>
        </p:txBody>
      </p:sp>
      <p:sp>
        <p:nvSpPr>
          <p:cNvPr id="101" name="Google Shape;101;p6"/>
          <p:cNvSpPr txBox="1">
            <a:spLocks noGrp="1"/>
          </p:cNvSpPr>
          <p:nvPr>
            <p:ph type="sldNum" idx="12"/>
          </p:nvPr>
        </p:nvSpPr>
        <p:spPr>
          <a:xfrm>
            <a:off x="11409045" y="6333134"/>
            <a:ext cx="731700" cy="524700"/>
          </a:xfrm>
          <a:prstGeom prst="rect">
            <a:avLst/>
          </a:prstGeom>
        </p:spPr>
        <p:txBody>
          <a:bodyPr spcFirstLastPara="1" wrap="square" lIns="91400" tIns="45675" rIns="91400" bIns="4567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3785373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Content 1">
  <p:cSld name="Title and Content 1">
    <p:bg>
      <p:bgPr>
        <a:solidFill>
          <a:schemeClr val="lt1"/>
        </a:solidFill>
        <a:effectLst/>
      </p:bgPr>
    </p:bg>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365856" y="411480"/>
            <a:ext cx="11375100" cy="9144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SzPts val="2100"/>
              <a:buNone/>
              <a:defRPr/>
            </a:lvl1pPr>
            <a:lvl2pPr lvl="1" algn="l">
              <a:lnSpc>
                <a:spcPct val="85000"/>
              </a:lnSpc>
              <a:spcBef>
                <a:spcPts val="0"/>
              </a:spcBef>
              <a:spcAft>
                <a:spcPts val="0"/>
              </a:spcAft>
              <a:buSzPts val="1100"/>
              <a:buNone/>
              <a:defRPr/>
            </a:lvl2pPr>
            <a:lvl3pPr lvl="2" algn="l">
              <a:lnSpc>
                <a:spcPct val="85000"/>
              </a:lnSpc>
              <a:spcBef>
                <a:spcPts val="0"/>
              </a:spcBef>
              <a:spcAft>
                <a:spcPts val="0"/>
              </a:spcAft>
              <a:buSzPts val="1100"/>
              <a:buNone/>
              <a:defRPr/>
            </a:lvl3pPr>
            <a:lvl4pPr lvl="3" algn="l">
              <a:lnSpc>
                <a:spcPct val="85000"/>
              </a:lnSpc>
              <a:spcBef>
                <a:spcPts val="0"/>
              </a:spcBef>
              <a:spcAft>
                <a:spcPts val="0"/>
              </a:spcAft>
              <a:buSzPts val="1100"/>
              <a:buNone/>
              <a:defRPr/>
            </a:lvl4pPr>
            <a:lvl5pPr lvl="4" algn="l">
              <a:lnSpc>
                <a:spcPct val="85000"/>
              </a:lnSpc>
              <a:spcBef>
                <a:spcPts val="0"/>
              </a:spcBef>
              <a:spcAft>
                <a:spcPts val="0"/>
              </a:spcAft>
              <a:buSzPts val="1100"/>
              <a:buNone/>
              <a:defRPr/>
            </a:lvl5pPr>
            <a:lvl6pPr lvl="5" algn="l">
              <a:lnSpc>
                <a:spcPct val="85000"/>
              </a:lnSpc>
              <a:spcBef>
                <a:spcPts val="0"/>
              </a:spcBef>
              <a:spcAft>
                <a:spcPts val="0"/>
              </a:spcAft>
              <a:buSzPts val="1100"/>
              <a:buNone/>
              <a:defRPr/>
            </a:lvl6pPr>
            <a:lvl7pPr lvl="6" algn="l">
              <a:lnSpc>
                <a:spcPct val="85000"/>
              </a:lnSpc>
              <a:spcBef>
                <a:spcPts val="0"/>
              </a:spcBef>
              <a:spcAft>
                <a:spcPts val="0"/>
              </a:spcAft>
              <a:buSzPts val="1100"/>
              <a:buNone/>
              <a:defRPr/>
            </a:lvl7pPr>
            <a:lvl8pPr lvl="7" algn="l">
              <a:lnSpc>
                <a:spcPct val="85000"/>
              </a:lnSpc>
              <a:spcBef>
                <a:spcPts val="0"/>
              </a:spcBef>
              <a:spcAft>
                <a:spcPts val="0"/>
              </a:spcAft>
              <a:buSzPts val="1100"/>
              <a:buNone/>
              <a:defRPr/>
            </a:lvl8pPr>
            <a:lvl9pPr lvl="8" algn="l">
              <a:lnSpc>
                <a:spcPct val="85000"/>
              </a:lnSpc>
              <a:spcBef>
                <a:spcPts val="0"/>
              </a:spcBef>
              <a:spcAft>
                <a:spcPts val="0"/>
              </a:spcAft>
              <a:buSzPts val="1100"/>
              <a:buNone/>
              <a:defRPr/>
            </a:lvl9pPr>
          </a:lstStyle>
          <a:p>
            <a:endParaRPr/>
          </a:p>
        </p:txBody>
      </p:sp>
      <p:sp>
        <p:nvSpPr>
          <p:cNvPr id="104" name="Google Shape;104;p7"/>
          <p:cNvSpPr txBox="1">
            <a:spLocks noGrp="1"/>
          </p:cNvSpPr>
          <p:nvPr>
            <p:ph type="body" idx="1"/>
          </p:nvPr>
        </p:nvSpPr>
        <p:spPr>
          <a:xfrm>
            <a:off x="365856" y="1737360"/>
            <a:ext cx="11372700" cy="4047900"/>
          </a:xfrm>
          <a:prstGeom prst="rect">
            <a:avLst/>
          </a:prstGeom>
          <a:noFill/>
          <a:ln>
            <a:noFill/>
          </a:ln>
        </p:spPr>
        <p:txBody>
          <a:bodyPr spcFirstLastPara="1" wrap="square" lIns="91425" tIns="45700" rIns="91425" bIns="45700" anchor="t" anchorCtr="0">
            <a:noAutofit/>
          </a:bodyPr>
          <a:lstStyle>
            <a:lvl1pPr marL="457200" lvl="0" indent="-349250" algn="l">
              <a:lnSpc>
                <a:spcPct val="90000"/>
              </a:lnSpc>
              <a:spcBef>
                <a:spcPts val="1500"/>
              </a:spcBef>
              <a:spcAft>
                <a:spcPts val="0"/>
              </a:spcAft>
              <a:buSzPts val="1900"/>
              <a:buChar char="•"/>
              <a:defRPr>
                <a:latin typeface="Arial"/>
                <a:ea typeface="Arial"/>
                <a:cs typeface="Arial"/>
                <a:sym typeface="Arial"/>
              </a:defRPr>
            </a:lvl1pPr>
            <a:lvl2pPr marL="914400" lvl="1" indent="-330200" algn="l">
              <a:lnSpc>
                <a:spcPct val="90000"/>
              </a:lnSpc>
              <a:spcBef>
                <a:spcPts val="800"/>
              </a:spcBef>
              <a:spcAft>
                <a:spcPts val="0"/>
              </a:spcAft>
              <a:buSzPts val="1600"/>
              <a:buChar char="o"/>
              <a:defRPr>
                <a:latin typeface="Arial"/>
                <a:ea typeface="Arial"/>
                <a:cs typeface="Arial"/>
                <a:sym typeface="Arial"/>
              </a:defRPr>
            </a:lvl2pPr>
            <a:lvl3pPr marL="1371600" lvl="2" indent="-323850" algn="l">
              <a:lnSpc>
                <a:spcPct val="90000"/>
              </a:lnSpc>
              <a:spcBef>
                <a:spcPts val="800"/>
              </a:spcBef>
              <a:spcAft>
                <a:spcPts val="0"/>
              </a:spcAft>
              <a:buSzPts val="1500"/>
              <a:buChar char="•"/>
              <a:defRPr>
                <a:latin typeface="Arial"/>
                <a:ea typeface="Arial"/>
                <a:cs typeface="Arial"/>
                <a:sym typeface="Arial"/>
              </a:defRPr>
            </a:lvl3pPr>
            <a:lvl4pPr marL="1828800" lvl="3" indent="-349250" algn="l">
              <a:lnSpc>
                <a:spcPct val="90000"/>
              </a:lnSpc>
              <a:spcBef>
                <a:spcPts val="800"/>
              </a:spcBef>
              <a:spcAft>
                <a:spcPts val="0"/>
              </a:spcAft>
              <a:buSzPts val="1900"/>
              <a:buChar char="–"/>
              <a:defRPr>
                <a:latin typeface="Arial"/>
                <a:ea typeface="Arial"/>
                <a:cs typeface="Arial"/>
                <a:sym typeface="Arial"/>
              </a:defRPr>
            </a:lvl4pPr>
            <a:lvl5pPr marL="2286000" lvl="4" indent="-349250" algn="l">
              <a:lnSpc>
                <a:spcPct val="90000"/>
              </a:lnSpc>
              <a:spcBef>
                <a:spcPts val="700"/>
              </a:spcBef>
              <a:spcAft>
                <a:spcPts val="0"/>
              </a:spcAft>
              <a:buSzPts val="1900"/>
              <a:buFont typeface="Arial"/>
              <a:buChar char="•"/>
              <a:defRPr>
                <a:latin typeface="Arial"/>
                <a:ea typeface="Arial"/>
                <a:cs typeface="Arial"/>
                <a:sym typeface="Arial"/>
              </a:defRPr>
            </a:lvl5pPr>
            <a:lvl6pPr marL="2743200" lvl="5" indent="-349250" algn="l">
              <a:spcBef>
                <a:spcPts val="400"/>
              </a:spcBef>
              <a:spcAft>
                <a:spcPts val="0"/>
              </a:spcAft>
              <a:buClr>
                <a:schemeClr val="dk1"/>
              </a:buClr>
              <a:buSzPts val="1900"/>
              <a:buChar char="•"/>
              <a:defRPr/>
            </a:lvl6pPr>
            <a:lvl7pPr marL="3200400" lvl="6" indent="-349250" algn="l">
              <a:spcBef>
                <a:spcPts val="400"/>
              </a:spcBef>
              <a:spcAft>
                <a:spcPts val="0"/>
              </a:spcAft>
              <a:buClr>
                <a:schemeClr val="dk1"/>
              </a:buClr>
              <a:buSzPts val="1900"/>
              <a:buChar char="•"/>
              <a:defRPr/>
            </a:lvl7pPr>
            <a:lvl8pPr marL="3657600" lvl="7" indent="-349250" algn="l">
              <a:spcBef>
                <a:spcPts val="400"/>
              </a:spcBef>
              <a:spcAft>
                <a:spcPts val="0"/>
              </a:spcAft>
              <a:buClr>
                <a:schemeClr val="dk1"/>
              </a:buClr>
              <a:buSzPts val="1900"/>
              <a:buChar char="•"/>
              <a:defRPr/>
            </a:lvl8pPr>
            <a:lvl9pPr marL="4114800" lvl="8" indent="-349250" algn="l">
              <a:spcBef>
                <a:spcPts val="4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740625620"/>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_lab of future">
  <p:cSld name="1_lab of future">
    <p:spTree>
      <p:nvGrpSpPr>
        <p:cNvPr id="1" name="Shape 105"/>
        <p:cNvGrpSpPr/>
        <p:nvPr/>
      </p:nvGrpSpPr>
      <p:grpSpPr>
        <a:xfrm>
          <a:off x="0" y="0"/>
          <a:ext cx="0" cy="0"/>
          <a:chOff x="0" y="0"/>
          <a:chExt cx="0" cy="0"/>
        </a:xfrm>
      </p:grpSpPr>
    </p:spTree>
    <p:extLst>
      <p:ext uri="{BB962C8B-B14F-4D97-AF65-F5344CB8AC3E}">
        <p14:creationId xmlns:p14="http://schemas.microsoft.com/office/powerpoint/2010/main" val="1314802647"/>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06"/>
        <p:cNvGrpSpPr/>
        <p:nvPr/>
      </p:nvGrpSpPr>
      <p:grpSpPr>
        <a:xfrm>
          <a:off x="0" y="0"/>
          <a:ext cx="0" cy="0"/>
          <a:chOff x="0" y="0"/>
          <a:chExt cx="0" cy="0"/>
        </a:xfrm>
      </p:grpSpPr>
      <p:sp>
        <p:nvSpPr>
          <p:cNvPr id="107" name="Google Shape;107;p9"/>
          <p:cNvSpPr txBox="1">
            <a:spLocks noGrp="1"/>
          </p:cNvSpPr>
          <p:nvPr>
            <p:ph type="body" idx="1"/>
          </p:nvPr>
        </p:nvSpPr>
        <p:spPr>
          <a:xfrm>
            <a:off x="609600" y="1600207"/>
            <a:ext cx="10972800" cy="4526100"/>
          </a:xfrm>
          <a:prstGeom prst="rect">
            <a:avLst/>
          </a:prstGeom>
          <a:noFill/>
          <a:ln>
            <a:noFill/>
          </a:ln>
        </p:spPr>
        <p:txBody>
          <a:bodyPr spcFirstLastPara="1" wrap="square" lIns="162525" tIns="81275" rIns="162525" bIns="81275" anchor="t" anchorCtr="0">
            <a:normAutofit/>
          </a:bodyPr>
          <a:lstStyle>
            <a:lvl1pPr marL="457200" lvl="0" indent="-381000" algn="l">
              <a:lnSpc>
                <a:spcPct val="90000"/>
              </a:lnSpc>
              <a:spcBef>
                <a:spcPts val="1400"/>
              </a:spcBef>
              <a:spcAft>
                <a:spcPts val="0"/>
              </a:spcAft>
              <a:buSzPts val="2400"/>
              <a:buChar char="•"/>
              <a:defRPr/>
            </a:lvl1pPr>
            <a:lvl2pPr marL="914400" lvl="1" indent="-381000" algn="l">
              <a:lnSpc>
                <a:spcPct val="90000"/>
              </a:lnSpc>
              <a:spcBef>
                <a:spcPts val="800"/>
              </a:spcBef>
              <a:spcAft>
                <a:spcPts val="0"/>
              </a:spcAft>
              <a:buSzPts val="2400"/>
              <a:buChar char="o"/>
              <a:defRPr/>
            </a:lvl2pPr>
            <a:lvl3pPr marL="1371600" lvl="2" indent="-381000" algn="l">
              <a:lnSpc>
                <a:spcPct val="90000"/>
              </a:lnSpc>
              <a:spcBef>
                <a:spcPts val="800"/>
              </a:spcBef>
              <a:spcAft>
                <a:spcPts val="0"/>
              </a:spcAft>
              <a:buSzPts val="2400"/>
              <a:buChar char="•"/>
              <a:defRPr/>
            </a:lvl3pPr>
            <a:lvl4pPr marL="1828800" lvl="3" indent="-381000" algn="l">
              <a:lnSpc>
                <a:spcPct val="90000"/>
              </a:lnSpc>
              <a:spcBef>
                <a:spcPts val="800"/>
              </a:spcBef>
              <a:spcAft>
                <a:spcPts val="0"/>
              </a:spcAft>
              <a:buSzPts val="2400"/>
              <a:buChar char="–"/>
              <a:defRPr/>
            </a:lvl4pPr>
            <a:lvl5pPr marL="2286000" lvl="4" indent="-381000" algn="l">
              <a:lnSpc>
                <a:spcPct val="90000"/>
              </a:lnSpc>
              <a:spcBef>
                <a:spcPts val="600"/>
              </a:spcBef>
              <a:spcAft>
                <a:spcPts val="0"/>
              </a:spcAft>
              <a:buSzPts val="2400"/>
              <a:buChar char="»"/>
              <a:defRPr/>
            </a:lvl5pPr>
            <a:lvl6pPr marL="2743200" lvl="5" indent="-381000" algn="l">
              <a:spcBef>
                <a:spcPts val="500"/>
              </a:spcBef>
              <a:spcAft>
                <a:spcPts val="0"/>
              </a:spcAft>
              <a:buClr>
                <a:schemeClr val="dk1"/>
              </a:buClr>
              <a:buSzPts val="2400"/>
              <a:buChar char="•"/>
              <a:defRPr/>
            </a:lvl6pPr>
            <a:lvl7pPr marL="3200400" lvl="6" indent="-381000" algn="l">
              <a:spcBef>
                <a:spcPts val="500"/>
              </a:spcBef>
              <a:spcAft>
                <a:spcPts val="0"/>
              </a:spcAft>
              <a:buClr>
                <a:schemeClr val="dk1"/>
              </a:buClr>
              <a:buSzPts val="2400"/>
              <a:buChar char="•"/>
              <a:defRPr/>
            </a:lvl7pPr>
            <a:lvl8pPr marL="3657600" lvl="7" indent="-381000" algn="l">
              <a:spcBef>
                <a:spcPts val="500"/>
              </a:spcBef>
              <a:spcAft>
                <a:spcPts val="0"/>
              </a:spcAft>
              <a:buClr>
                <a:schemeClr val="dk1"/>
              </a:buClr>
              <a:buSzPts val="2400"/>
              <a:buChar char="•"/>
              <a:defRPr/>
            </a:lvl8pPr>
            <a:lvl9pPr marL="4114800" lvl="8" indent="-381000" algn="l">
              <a:spcBef>
                <a:spcPts val="500"/>
              </a:spcBef>
              <a:spcAft>
                <a:spcPts val="0"/>
              </a:spcAft>
              <a:buClr>
                <a:schemeClr val="dk1"/>
              </a:buClr>
              <a:buSzPts val="2400"/>
              <a:buChar char="•"/>
              <a:defRPr/>
            </a:lvl9pPr>
          </a:lstStyle>
          <a:p>
            <a:endParaRPr/>
          </a:p>
        </p:txBody>
      </p:sp>
      <p:sp>
        <p:nvSpPr>
          <p:cNvPr id="108" name="Google Shape;108;p9"/>
          <p:cNvSpPr txBox="1">
            <a:spLocks noGrp="1"/>
          </p:cNvSpPr>
          <p:nvPr>
            <p:ph type="dt" idx="10"/>
          </p:nvPr>
        </p:nvSpPr>
        <p:spPr>
          <a:xfrm>
            <a:off x="609600" y="6356360"/>
            <a:ext cx="2844900" cy="365100"/>
          </a:xfrm>
          <a:prstGeom prst="rect">
            <a:avLst/>
          </a:prstGeom>
          <a:noFill/>
          <a:ln>
            <a:noFill/>
          </a:ln>
        </p:spPr>
        <p:txBody>
          <a:bodyPr spcFirstLastPara="1" wrap="square" lIns="151700" tIns="75825" rIns="151700" bIns="75825" anchor="t" anchorCtr="0">
            <a:noAutofit/>
          </a:bodyPr>
          <a:lstStyle>
            <a:lvl1pPr marR="0" lvl="0"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endParaRPr/>
          </a:p>
        </p:txBody>
      </p:sp>
      <p:sp>
        <p:nvSpPr>
          <p:cNvPr id="109" name="Google Shape;109;p9"/>
          <p:cNvSpPr txBox="1">
            <a:spLocks noGrp="1"/>
          </p:cNvSpPr>
          <p:nvPr>
            <p:ph type="ftr" idx="11"/>
          </p:nvPr>
        </p:nvSpPr>
        <p:spPr>
          <a:xfrm>
            <a:off x="4165600" y="6356360"/>
            <a:ext cx="3860700" cy="365100"/>
          </a:xfrm>
          <a:prstGeom prst="rect">
            <a:avLst/>
          </a:prstGeom>
          <a:noFill/>
          <a:ln>
            <a:noFill/>
          </a:ln>
        </p:spPr>
        <p:txBody>
          <a:bodyPr spcFirstLastPara="1" wrap="square" lIns="162525" tIns="81275" rIns="162525" bIns="81275" anchor="t" anchorCtr="0">
            <a:noAutofit/>
          </a:bodyPr>
          <a:lstStyle>
            <a:lvl1pPr marR="0" lvl="0"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900"/>
              <a:buNone/>
              <a:defRPr sz="1900" b="0" i="0" u="none" strike="noStrike" cap="none">
                <a:solidFill>
                  <a:srgbClr val="000000"/>
                </a:solidFill>
                <a:latin typeface="Arial"/>
                <a:ea typeface="Arial"/>
                <a:cs typeface="Arial"/>
                <a:sym typeface="Arial"/>
              </a:defRPr>
            </a:lvl9pPr>
          </a:lstStyle>
          <a:p>
            <a:endParaRPr/>
          </a:p>
        </p:txBody>
      </p:sp>
      <p:sp>
        <p:nvSpPr>
          <p:cNvPr id="110" name="Google Shape;110;p9"/>
          <p:cNvSpPr txBox="1">
            <a:spLocks noGrp="1"/>
          </p:cNvSpPr>
          <p:nvPr>
            <p:ph type="sldNum" idx="12"/>
          </p:nvPr>
        </p:nvSpPr>
        <p:spPr>
          <a:xfrm>
            <a:off x="8737601" y="6356360"/>
            <a:ext cx="2844900" cy="365100"/>
          </a:xfrm>
          <a:prstGeom prst="rect">
            <a:avLst/>
          </a:prstGeom>
          <a:noFill/>
          <a:ln>
            <a:noFill/>
          </a:ln>
        </p:spPr>
        <p:txBody>
          <a:bodyPr spcFirstLastPara="1" wrap="square" lIns="120000" tIns="62400" rIns="120000" bIns="62400" anchor="ctr" anchorCtr="0">
            <a:noAutofit/>
          </a:bodyPr>
          <a:lstStyle>
            <a:lvl1pPr marL="0" lvl="0"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1pPr>
            <a:lvl2pPr marL="0" lvl="1"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2pPr>
            <a:lvl3pPr marL="0" lvl="2"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3pPr>
            <a:lvl4pPr marL="0" lvl="3"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4pPr>
            <a:lvl5pPr marL="0" lvl="4"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5pPr>
            <a:lvl6pPr marL="0" lvl="5"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6pPr>
            <a:lvl7pPr marL="0" lvl="6"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7pPr>
            <a:lvl8pPr marL="0" lvl="7"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8pPr>
            <a:lvl9pPr marL="0" lvl="8" indent="0" algn="l">
              <a:lnSpc>
                <a:spcPct val="100000"/>
              </a:lnSpc>
              <a:spcBef>
                <a:spcPts val="0"/>
              </a:spcBef>
              <a:spcAft>
                <a:spcPts val="0"/>
              </a:spcAft>
              <a:buClr>
                <a:srgbClr val="FFFFFF"/>
              </a:buClr>
              <a:buSzPts val="1900"/>
              <a:buFont typeface="Libre Franklin"/>
              <a:buNone/>
              <a:defRPr>
                <a:solidFill>
                  <a:srgbClr val="FFFFFF"/>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3749656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Content 1 1">
  <p:cSld name="Title and Content 1 1">
    <p:bg>
      <p:bgPr>
        <a:solidFill>
          <a:schemeClr val="lt1"/>
        </a:solidFill>
        <a:effectLst/>
      </p:bgPr>
    </p:bg>
    <p:spTree>
      <p:nvGrpSpPr>
        <p:cNvPr id="1" name="Shape 111"/>
        <p:cNvGrpSpPr/>
        <p:nvPr/>
      </p:nvGrpSpPr>
      <p:grpSpPr>
        <a:xfrm>
          <a:off x="0" y="0"/>
          <a:ext cx="0" cy="0"/>
          <a:chOff x="0" y="0"/>
          <a:chExt cx="0" cy="0"/>
        </a:xfrm>
      </p:grpSpPr>
      <p:sp>
        <p:nvSpPr>
          <p:cNvPr id="112" name="Google Shape;112;p10"/>
          <p:cNvSpPr txBox="1">
            <a:spLocks noGrp="1"/>
          </p:cNvSpPr>
          <p:nvPr>
            <p:ph type="body" idx="1"/>
          </p:nvPr>
        </p:nvSpPr>
        <p:spPr>
          <a:xfrm>
            <a:off x="365856" y="1737360"/>
            <a:ext cx="11372700" cy="4047900"/>
          </a:xfrm>
          <a:prstGeom prst="rect">
            <a:avLst/>
          </a:prstGeom>
          <a:noFill/>
          <a:ln>
            <a:noFill/>
          </a:ln>
        </p:spPr>
        <p:txBody>
          <a:bodyPr spcFirstLastPara="1" wrap="square" lIns="91425" tIns="45700" rIns="91425" bIns="45700" anchor="t" anchorCtr="0">
            <a:noAutofit/>
          </a:bodyPr>
          <a:lstStyle>
            <a:lvl1pPr marL="457200" lvl="0" indent="-349250" algn="l">
              <a:lnSpc>
                <a:spcPct val="90000"/>
              </a:lnSpc>
              <a:spcBef>
                <a:spcPts val="1500"/>
              </a:spcBef>
              <a:spcAft>
                <a:spcPts val="0"/>
              </a:spcAft>
              <a:buSzPts val="1900"/>
              <a:buChar char="•"/>
              <a:defRPr>
                <a:latin typeface="Arial"/>
                <a:ea typeface="Arial"/>
                <a:cs typeface="Arial"/>
                <a:sym typeface="Arial"/>
              </a:defRPr>
            </a:lvl1pPr>
            <a:lvl2pPr marL="914400" lvl="1" indent="-330200" algn="l">
              <a:lnSpc>
                <a:spcPct val="90000"/>
              </a:lnSpc>
              <a:spcBef>
                <a:spcPts val="800"/>
              </a:spcBef>
              <a:spcAft>
                <a:spcPts val="0"/>
              </a:spcAft>
              <a:buSzPts val="1600"/>
              <a:buChar char="o"/>
              <a:defRPr>
                <a:latin typeface="Arial"/>
                <a:ea typeface="Arial"/>
                <a:cs typeface="Arial"/>
                <a:sym typeface="Arial"/>
              </a:defRPr>
            </a:lvl2pPr>
            <a:lvl3pPr marL="1371600" lvl="2" indent="-323850" algn="l">
              <a:lnSpc>
                <a:spcPct val="90000"/>
              </a:lnSpc>
              <a:spcBef>
                <a:spcPts val="800"/>
              </a:spcBef>
              <a:spcAft>
                <a:spcPts val="0"/>
              </a:spcAft>
              <a:buSzPts val="1500"/>
              <a:buChar char="•"/>
              <a:defRPr>
                <a:latin typeface="Arial"/>
                <a:ea typeface="Arial"/>
                <a:cs typeface="Arial"/>
                <a:sym typeface="Arial"/>
              </a:defRPr>
            </a:lvl3pPr>
            <a:lvl4pPr marL="1828800" lvl="3" indent="-349250" algn="l">
              <a:lnSpc>
                <a:spcPct val="90000"/>
              </a:lnSpc>
              <a:spcBef>
                <a:spcPts val="800"/>
              </a:spcBef>
              <a:spcAft>
                <a:spcPts val="0"/>
              </a:spcAft>
              <a:buSzPts val="1900"/>
              <a:buChar char="–"/>
              <a:defRPr>
                <a:latin typeface="Arial"/>
                <a:ea typeface="Arial"/>
                <a:cs typeface="Arial"/>
                <a:sym typeface="Arial"/>
              </a:defRPr>
            </a:lvl4pPr>
            <a:lvl5pPr marL="2286000" lvl="4" indent="-349250" algn="l">
              <a:lnSpc>
                <a:spcPct val="90000"/>
              </a:lnSpc>
              <a:spcBef>
                <a:spcPts val="700"/>
              </a:spcBef>
              <a:spcAft>
                <a:spcPts val="0"/>
              </a:spcAft>
              <a:buSzPts val="1900"/>
              <a:buFont typeface="Arial"/>
              <a:buChar char="•"/>
              <a:defRPr>
                <a:latin typeface="Arial"/>
                <a:ea typeface="Arial"/>
                <a:cs typeface="Arial"/>
                <a:sym typeface="Arial"/>
              </a:defRPr>
            </a:lvl5pPr>
            <a:lvl6pPr marL="2743200" lvl="5" indent="-349250" algn="l">
              <a:spcBef>
                <a:spcPts val="400"/>
              </a:spcBef>
              <a:spcAft>
                <a:spcPts val="0"/>
              </a:spcAft>
              <a:buClr>
                <a:schemeClr val="dk1"/>
              </a:buClr>
              <a:buSzPts val="1900"/>
              <a:buChar char="•"/>
              <a:defRPr/>
            </a:lvl6pPr>
            <a:lvl7pPr marL="3200400" lvl="6" indent="-349250" algn="l">
              <a:spcBef>
                <a:spcPts val="400"/>
              </a:spcBef>
              <a:spcAft>
                <a:spcPts val="0"/>
              </a:spcAft>
              <a:buClr>
                <a:schemeClr val="dk1"/>
              </a:buClr>
              <a:buSzPts val="1900"/>
              <a:buChar char="•"/>
              <a:defRPr/>
            </a:lvl7pPr>
            <a:lvl8pPr marL="3657600" lvl="7" indent="-349250" algn="l">
              <a:spcBef>
                <a:spcPts val="400"/>
              </a:spcBef>
              <a:spcAft>
                <a:spcPts val="0"/>
              </a:spcAft>
              <a:buClr>
                <a:schemeClr val="dk1"/>
              </a:buClr>
              <a:buSzPts val="1900"/>
              <a:buChar char="•"/>
              <a:defRPr/>
            </a:lvl8pPr>
            <a:lvl9pPr marL="4114800" lvl="8" indent="-349250" algn="l">
              <a:spcBef>
                <a:spcPts val="400"/>
              </a:spcBef>
              <a:spcAft>
                <a:spcPts val="0"/>
              </a:spcAft>
              <a:buClr>
                <a:schemeClr val="dk1"/>
              </a:buClr>
              <a:buSzPts val="1900"/>
              <a:buChar char="•"/>
              <a:defRPr/>
            </a:lvl9pPr>
          </a:lstStyle>
          <a:p>
            <a:endParaRPr/>
          </a:p>
        </p:txBody>
      </p:sp>
      <p:sp>
        <p:nvSpPr>
          <p:cNvPr id="113" name="Google Shape;113;p10"/>
          <p:cNvSpPr txBox="1">
            <a:spLocks noGrp="1"/>
          </p:cNvSpPr>
          <p:nvPr>
            <p:ph type="title"/>
          </p:nvPr>
        </p:nvSpPr>
        <p:spPr>
          <a:xfrm>
            <a:off x="0" y="0"/>
            <a:ext cx="12192000" cy="914400"/>
          </a:xfrm>
          <a:prstGeom prst="rect">
            <a:avLst/>
          </a:prstGeom>
          <a:solidFill>
            <a:srgbClr val="00395A"/>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2100"/>
              <a:buNone/>
              <a:defRPr>
                <a:solidFill>
                  <a:schemeClr val="lt1"/>
                </a:solidFill>
              </a:defRPr>
            </a:lvl1pPr>
            <a:lvl2pPr lvl="1" algn="l">
              <a:lnSpc>
                <a:spcPct val="85000"/>
              </a:lnSpc>
              <a:spcBef>
                <a:spcPts val="0"/>
              </a:spcBef>
              <a:spcAft>
                <a:spcPts val="0"/>
              </a:spcAft>
              <a:buSzPts val="1100"/>
              <a:buNone/>
              <a:defRPr/>
            </a:lvl2pPr>
            <a:lvl3pPr lvl="2" algn="l">
              <a:lnSpc>
                <a:spcPct val="85000"/>
              </a:lnSpc>
              <a:spcBef>
                <a:spcPts val="0"/>
              </a:spcBef>
              <a:spcAft>
                <a:spcPts val="0"/>
              </a:spcAft>
              <a:buSzPts val="1100"/>
              <a:buNone/>
              <a:defRPr/>
            </a:lvl3pPr>
            <a:lvl4pPr lvl="3" algn="l">
              <a:lnSpc>
                <a:spcPct val="85000"/>
              </a:lnSpc>
              <a:spcBef>
                <a:spcPts val="0"/>
              </a:spcBef>
              <a:spcAft>
                <a:spcPts val="0"/>
              </a:spcAft>
              <a:buSzPts val="1100"/>
              <a:buNone/>
              <a:defRPr/>
            </a:lvl4pPr>
            <a:lvl5pPr lvl="4" algn="l">
              <a:lnSpc>
                <a:spcPct val="85000"/>
              </a:lnSpc>
              <a:spcBef>
                <a:spcPts val="0"/>
              </a:spcBef>
              <a:spcAft>
                <a:spcPts val="0"/>
              </a:spcAft>
              <a:buSzPts val="1100"/>
              <a:buNone/>
              <a:defRPr/>
            </a:lvl5pPr>
            <a:lvl6pPr lvl="5" algn="l">
              <a:lnSpc>
                <a:spcPct val="85000"/>
              </a:lnSpc>
              <a:spcBef>
                <a:spcPts val="0"/>
              </a:spcBef>
              <a:spcAft>
                <a:spcPts val="0"/>
              </a:spcAft>
              <a:buSzPts val="1100"/>
              <a:buNone/>
              <a:defRPr/>
            </a:lvl6pPr>
            <a:lvl7pPr lvl="6" algn="l">
              <a:lnSpc>
                <a:spcPct val="85000"/>
              </a:lnSpc>
              <a:spcBef>
                <a:spcPts val="0"/>
              </a:spcBef>
              <a:spcAft>
                <a:spcPts val="0"/>
              </a:spcAft>
              <a:buSzPts val="1100"/>
              <a:buNone/>
              <a:defRPr/>
            </a:lvl7pPr>
            <a:lvl8pPr lvl="7" algn="l">
              <a:lnSpc>
                <a:spcPct val="85000"/>
              </a:lnSpc>
              <a:spcBef>
                <a:spcPts val="0"/>
              </a:spcBef>
              <a:spcAft>
                <a:spcPts val="0"/>
              </a:spcAft>
              <a:buSzPts val="1100"/>
              <a:buNone/>
              <a:defRPr/>
            </a:lvl8pPr>
            <a:lvl9pPr lvl="8" algn="l">
              <a:lnSpc>
                <a:spcPct val="85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320349372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14"/>
        <p:cNvGrpSpPr/>
        <p:nvPr/>
      </p:nvGrpSpPr>
      <p:grpSpPr>
        <a:xfrm>
          <a:off x="0" y="0"/>
          <a:ext cx="0" cy="0"/>
          <a:chOff x="0" y="0"/>
          <a:chExt cx="0" cy="0"/>
        </a:xfrm>
      </p:grpSpPr>
      <p:sp>
        <p:nvSpPr>
          <p:cNvPr id="115" name="Google Shape;115;p11"/>
          <p:cNvSpPr txBox="1">
            <a:spLocks noGrp="1"/>
          </p:cNvSpPr>
          <p:nvPr>
            <p:ph type="title"/>
          </p:nvPr>
        </p:nvSpPr>
        <p:spPr>
          <a:xfrm>
            <a:off x="0" y="0"/>
            <a:ext cx="12192000" cy="914400"/>
          </a:xfrm>
          <a:prstGeom prst="rect">
            <a:avLst/>
          </a:prstGeom>
          <a:solidFill>
            <a:srgbClr val="00395A"/>
          </a:solidFill>
          <a:ln>
            <a:noFill/>
          </a:ln>
          <a:effectLst>
            <a:outerShdw blurRad="67733" dist="50800" dir="2700000" algn="tl" rotWithShape="0">
              <a:srgbClr val="000000">
                <a:alpha val="42350"/>
              </a:srgbClr>
            </a:outerShdw>
          </a:effectLst>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2800"/>
              <a:buFont typeface="Arial"/>
              <a:buNone/>
              <a:defRPr>
                <a:latin typeface="Arial"/>
                <a:ea typeface="Arial"/>
                <a:cs typeface="Arial"/>
                <a:sym typeface="Aria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16" name="Google Shape;116;p11"/>
          <p:cNvSpPr txBox="1">
            <a:spLocks noGrp="1"/>
          </p:cNvSpPr>
          <p:nvPr>
            <p:ph type="sldNum" idx="12"/>
          </p:nvPr>
        </p:nvSpPr>
        <p:spPr>
          <a:xfrm>
            <a:off x="10896600" y="6324600"/>
            <a:ext cx="688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2129435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6"/>
        <p:cNvGrpSpPr/>
        <p:nvPr/>
      </p:nvGrpSpPr>
      <p:grpSpPr>
        <a:xfrm>
          <a:off x="0" y="0"/>
          <a:ext cx="0" cy="0"/>
          <a:chOff x="0" y="0"/>
          <a:chExt cx="0" cy="0"/>
        </a:xfrm>
      </p:grpSpPr>
      <p:pic>
        <p:nvPicPr>
          <p:cNvPr id="17" name="Google Shape;17;p14"/>
          <p:cNvPicPr preferRelativeResize="0"/>
          <p:nvPr/>
        </p:nvPicPr>
        <p:blipFill rotWithShape="1">
          <a:blip r:embed="rId2">
            <a:alphaModFix/>
          </a:blip>
          <a:srcRect/>
          <a:stretch/>
        </p:blipFill>
        <p:spPr>
          <a:xfrm>
            <a:off x="0" y="5773843"/>
            <a:ext cx="12192000" cy="1084158"/>
          </a:xfrm>
          <a:prstGeom prst="rect">
            <a:avLst/>
          </a:prstGeom>
          <a:noFill/>
          <a:ln>
            <a:noFill/>
          </a:ln>
        </p:spPr>
      </p:pic>
      <p:sp>
        <p:nvSpPr>
          <p:cNvPr id="18" name="Google Shape;18;p14"/>
          <p:cNvSpPr txBox="1">
            <a:spLocks noGrp="1"/>
          </p:cNvSpPr>
          <p:nvPr>
            <p:ph type="ctrTitle"/>
          </p:nvPr>
        </p:nvSpPr>
        <p:spPr>
          <a:xfrm>
            <a:off x="736601" y="1620411"/>
            <a:ext cx="9042399" cy="89746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Play"/>
              <a:buNone/>
              <a:defRPr sz="6000">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9" name="Google Shape;19;p14"/>
          <p:cNvSpPr txBox="1">
            <a:spLocks noGrp="1"/>
          </p:cNvSpPr>
          <p:nvPr>
            <p:ph type="subTitle" idx="1"/>
          </p:nvPr>
        </p:nvSpPr>
        <p:spPr>
          <a:xfrm>
            <a:off x="736601" y="2535236"/>
            <a:ext cx="4588933" cy="56769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body" idx="2"/>
          </p:nvPr>
        </p:nvSpPr>
        <p:spPr>
          <a:xfrm>
            <a:off x="736070" y="4030558"/>
            <a:ext cx="4589463" cy="56832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7643193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340659" y="195899"/>
            <a:ext cx="11571043" cy="62103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15"/>
          <p:cNvSpPr txBox="1">
            <a:spLocks noGrp="1"/>
          </p:cNvSpPr>
          <p:nvPr>
            <p:ph type="body" idx="1"/>
          </p:nvPr>
        </p:nvSpPr>
        <p:spPr>
          <a:xfrm>
            <a:off x="340660" y="1021293"/>
            <a:ext cx="11571042" cy="48057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15"/>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9687305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5"/>
        <p:cNvGrpSpPr/>
        <p:nvPr/>
      </p:nvGrpSpPr>
      <p:grpSpPr>
        <a:xfrm>
          <a:off x="0" y="0"/>
          <a:ext cx="0" cy="0"/>
          <a:chOff x="0" y="0"/>
          <a:chExt cx="0" cy="0"/>
        </a:xfrm>
      </p:grpSpPr>
      <p:sp>
        <p:nvSpPr>
          <p:cNvPr id="26" name="Google Shape;26;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8" name="Google Shape;28;p16"/>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16"/>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16"/>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0095114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1"/>
        <p:cNvGrpSpPr/>
        <p:nvPr/>
      </p:nvGrpSpPr>
      <p:grpSpPr>
        <a:xfrm>
          <a:off x="0" y="0"/>
          <a:ext cx="0" cy="0"/>
          <a:chOff x="0" y="0"/>
          <a:chExt cx="0" cy="0"/>
        </a:xfrm>
      </p:grpSpPr>
      <p:sp>
        <p:nvSpPr>
          <p:cNvPr id="32" name="Google Shape;32;p17"/>
          <p:cNvSpPr txBox="1">
            <a:spLocks noGrp="1"/>
          </p:cNvSpPr>
          <p:nvPr>
            <p:ph type="title"/>
          </p:nvPr>
        </p:nvSpPr>
        <p:spPr>
          <a:xfrm>
            <a:off x="340659" y="195899"/>
            <a:ext cx="11571043" cy="62103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17"/>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17"/>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 name="Google Shape;37;p17"/>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226781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8"/>
        <p:cNvGrpSpPr/>
        <p:nvPr/>
      </p:nvGrpSpPr>
      <p:grpSpPr>
        <a:xfrm>
          <a:off x="0" y="0"/>
          <a:ext cx="0" cy="0"/>
          <a:chOff x="0" y="0"/>
          <a:chExt cx="0" cy="0"/>
        </a:xfrm>
      </p:grpSpPr>
      <p:sp>
        <p:nvSpPr>
          <p:cNvPr id="39" name="Google Shape;39;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5" name="Google Shape;45;p18"/>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6" name="Google Shape;46;p18"/>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380934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7"/>
        <p:cNvGrpSpPr/>
        <p:nvPr/>
      </p:nvGrpSpPr>
      <p:grpSpPr>
        <a:xfrm>
          <a:off x="0" y="0"/>
          <a:ext cx="0" cy="0"/>
          <a:chOff x="0" y="0"/>
          <a:chExt cx="0" cy="0"/>
        </a:xfrm>
      </p:grpSpPr>
      <p:sp>
        <p:nvSpPr>
          <p:cNvPr id="48" name="Google Shape;48;p19"/>
          <p:cNvSpPr txBox="1">
            <a:spLocks noGrp="1"/>
          </p:cNvSpPr>
          <p:nvPr>
            <p:ph type="title"/>
          </p:nvPr>
        </p:nvSpPr>
        <p:spPr>
          <a:xfrm>
            <a:off x="340659" y="195899"/>
            <a:ext cx="11571043" cy="62103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19"/>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Google Shape;50;p19"/>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19"/>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7567331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20"/>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 name="Google Shape;54;p20"/>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20"/>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473069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6"/>
        <p:cNvGrpSpPr/>
        <p:nvPr/>
      </p:nvGrpSpPr>
      <p:grpSpPr>
        <a:xfrm>
          <a:off x="0" y="0"/>
          <a:ext cx="0" cy="0"/>
          <a:chOff x="0" y="0"/>
          <a:chExt cx="0" cy="0"/>
        </a:xfrm>
      </p:grpSpPr>
      <p:sp>
        <p:nvSpPr>
          <p:cNvPr id="57" name="Google Shape;57;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21"/>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21"/>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 name="Google Shape;62;p21"/>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76716500"/>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3"/>
        <p:cNvGrpSpPr/>
        <p:nvPr/>
      </p:nvGrpSpPr>
      <p:grpSpPr>
        <a:xfrm>
          <a:off x="0" y="0"/>
          <a:ext cx="0" cy="0"/>
          <a:chOff x="0" y="0"/>
          <a:chExt cx="0" cy="0"/>
        </a:xfrm>
      </p:grpSpPr>
      <p:sp>
        <p:nvSpPr>
          <p:cNvPr id="64" name="Google Shape;64;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2"/>
          <p:cNvSpPr>
            <a:spLocks noGrp="1"/>
          </p:cNvSpPr>
          <p:nvPr>
            <p:ph type="pic" idx="2"/>
          </p:nvPr>
        </p:nvSpPr>
        <p:spPr>
          <a:xfrm>
            <a:off x="5183188" y="987425"/>
            <a:ext cx="6172200" cy="4873625"/>
          </a:xfrm>
          <a:prstGeom prst="rect">
            <a:avLst/>
          </a:prstGeom>
          <a:noFill/>
          <a:ln>
            <a:noFill/>
          </a:ln>
        </p:spPr>
      </p:sp>
      <p:sp>
        <p:nvSpPr>
          <p:cNvPr id="66" name="Google Shape;66;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22"/>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22"/>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9" name="Google Shape;69;p22"/>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7337955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0"/>
        <p:cNvGrpSpPr/>
        <p:nvPr/>
      </p:nvGrpSpPr>
      <p:grpSpPr>
        <a:xfrm>
          <a:off x="0" y="0"/>
          <a:ext cx="0" cy="0"/>
          <a:chOff x="0" y="0"/>
          <a:chExt cx="0" cy="0"/>
        </a:xfrm>
      </p:grpSpPr>
      <p:sp>
        <p:nvSpPr>
          <p:cNvPr id="71" name="Google Shape;71;p23"/>
          <p:cNvSpPr txBox="1">
            <a:spLocks noGrp="1"/>
          </p:cNvSpPr>
          <p:nvPr>
            <p:ph type="title"/>
          </p:nvPr>
        </p:nvSpPr>
        <p:spPr>
          <a:xfrm>
            <a:off x="340659" y="195899"/>
            <a:ext cx="11571043" cy="62103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3"/>
          <p:cNvSpPr txBox="1">
            <a:spLocks noGrp="1"/>
          </p:cNvSpPr>
          <p:nvPr>
            <p:ph type="body" idx="1"/>
          </p:nvPr>
        </p:nvSpPr>
        <p:spPr>
          <a:xfrm rot="5400000">
            <a:off x="3723298" y="-2361345"/>
            <a:ext cx="4805766" cy="1157104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23"/>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3"/>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 name="Google Shape;75;p23"/>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511714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6"/>
        <p:cNvGrpSpPr/>
        <p:nvPr/>
      </p:nvGrpSpPr>
      <p:grpSpPr>
        <a:xfrm>
          <a:off x="0" y="0"/>
          <a:ext cx="0" cy="0"/>
          <a:chOff x="0" y="0"/>
          <a:chExt cx="0" cy="0"/>
        </a:xfrm>
      </p:grpSpPr>
      <p:sp>
        <p:nvSpPr>
          <p:cNvPr id="77" name="Google Shape;77;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4"/>
          <p:cNvSpPr txBox="1">
            <a:spLocks noGrp="1"/>
          </p:cNvSpPr>
          <p:nvPr>
            <p:ph type="dt" idx="10"/>
          </p:nvPr>
        </p:nvSpPr>
        <p:spPr>
          <a:xfrm>
            <a:off x="2580641" y="65849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4"/>
          <p:cNvSpPr txBox="1">
            <a:spLocks noGrp="1"/>
          </p:cNvSpPr>
          <p:nvPr>
            <p:ph type="ftr" idx="11"/>
          </p:nvPr>
        </p:nvSpPr>
        <p:spPr>
          <a:xfrm>
            <a:off x="2580641" y="6356349"/>
            <a:ext cx="2001520" cy="13652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1" name="Google Shape;81;p24"/>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443073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ext slide white background &amp; footer">
  <p:cSld name="Text slide white background &amp; footer">
    <p:bg>
      <p:bgPr>
        <a:solidFill>
          <a:schemeClr val="lt1"/>
        </a:solidFill>
        <a:effectLst/>
      </p:bgPr>
    </p:bg>
    <p:spTree>
      <p:nvGrpSpPr>
        <p:cNvPr id="1" name="Shape 1472"/>
        <p:cNvGrpSpPr/>
        <p:nvPr/>
      </p:nvGrpSpPr>
      <p:grpSpPr>
        <a:xfrm>
          <a:off x="0" y="0"/>
          <a:ext cx="0" cy="0"/>
          <a:chOff x="0" y="0"/>
          <a:chExt cx="0" cy="0"/>
        </a:xfrm>
      </p:grpSpPr>
      <p:sp>
        <p:nvSpPr>
          <p:cNvPr id="1474" name="Google Shape;1474;p100"/>
          <p:cNvSpPr txBox="1">
            <a:spLocks noGrp="1"/>
          </p:cNvSpPr>
          <p:nvPr>
            <p:ph type="body" idx="1"/>
          </p:nvPr>
        </p:nvSpPr>
        <p:spPr>
          <a:xfrm>
            <a:off x="473531" y="1284289"/>
            <a:ext cx="11244943" cy="4504507"/>
          </a:xfrm>
          <a:prstGeom prst="rect">
            <a:avLst/>
          </a:prstGeom>
          <a:noFill/>
          <a:ln>
            <a:noFill/>
          </a:ln>
        </p:spPr>
        <p:txBody>
          <a:bodyPr spcFirstLastPara="1" wrap="square" lIns="68550" tIns="34250" rIns="68550" bIns="34250" anchor="t" anchorCtr="0">
            <a:normAutofit/>
          </a:bodyPr>
          <a:lstStyle>
            <a:lvl1pPr marL="609585" lvl="0" indent="-397923" algn="l">
              <a:lnSpc>
                <a:spcPct val="100000"/>
              </a:lnSpc>
              <a:spcBef>
                <a:spcPts val="400"/>
              </a:spcBef>
              <a:spcAft>
                <a:spcPts val="0"/>
              </a:spcAft>
              <a:buClr>
                <a:schemeClr val="dk2"/>
              </a:buClr>
              <a:buSzPts val="1100"/>
              <a:buChar char="•"/>
              <a:defRPr/>
            </a:lvl1pPr>
            <a:lvl2pPr marL="1219170" lvl="1" indent="-397923" algn="l">
              <a:lnSpc>
                <a:spcPct val="100000"/>
              </a:lnSpc>
              <a:spcBef>
                <a:spcPts val="400"/>
              </a:spcBef>
              <a:spcAft>
                <a:spcPts val="0"/>
              </a:spcAft>
              <a:buClr>
                <a:srgbClr val="1F497D"/>
              </a:buClr>
              <a:buSzPts val="1100"/>
              <a:buChar char="o"/>
              <a:defRPr/>
            </a:lvl2pPr>
            <a:lvl3pPr marL="1828754" lvl="2" indent="-397923" algn="l">
              <a:lnSpc>
                <a:spcPct val="100000"/>
              </a:lnSpc>
              <a:spcBef>
                <a:spcPts val="400"/>
              </a:spcBef>
              <a:spcAft>
                <a:spcPts val="0"/>
              </a:spcAft>
              <a:buClr>
                <a:srgbClr val="1F497D"/>
              </a:buClr>
              <a:buSzPts val="1100"/>
              <a:buChar char="•"/>
              <a:defRPr/>
            </a:lvl3pPr>
            <a:lvl4pPr marL="2438339" lvl="3" indent="-397923" algn="l">
              <a:lnSpc>
                <a:spcPct val="100000"/>
              </a:lnSpc>
              <a:spcBef>
                <a:spcPts val="400"/>
              </a:spcBef>
              <a:spcAft>
                <a:spcPts val="0"/>
              </a:spcAft>
              <a:buClr>
                <a:srgbClr val="1F497D"/>
              </a:buClr>
              <a:buSzPts val="1100"/>
              <a:buChar char="–"/>
              <a:defRPr/>
            </a:lvl4pPr>
            <a:lvl5pPr marL="3047924" lvl="4" indent="-397923" algn="l">
              <a:lnSpc>
                <a:spcPct val="100000"/>
              </a:lnSpc>
              <a:spcBef>
                <a:spcPts val="400"/>
              </a:spcBef>
              <a:spcAft>
                <a:spcPts val="0"/>
              </a:spcAft>
              <a:buClr>
                <a:srgbClr val="1F497D"/>
              </a:buClr>
              <a:buSzPts val="1100"/>
              <a:buChar char="»"/>
              <a:defRPr/>
            </a:lvl5pPr>
            <a:lvl6pPr marL="3657509" lvl="5" indent="-397923" algn="l">
              <a:lnSpc>
                <a:spcPct val="100000"/>
              </a:lnSpc>
              <a:spcBef>
                <a:spcPts val="400"/>
              </a:spcBef>
              <a:spcAft>
                <a:spcPts val="0"/>
              </a:spcAft>
              <a:buClr>
                <a:schemeClr val="dk1"/>
              </a:buClr>
              <a:buSzPts val="1100"/>
              <a:buChar char="•"/>
              <a:defRPr/>
            </a:lvl6pPr>
            <a:lvl7pPr marL="4267093" lvl="6" indent="-397923" algn="l">
              <a:lnSpc>
                <a:spcPct val="100000"/>
              </a:lnSpc>
              <a:spcBef>
                <a:spcPts val="400"/>
              </a:spcBef>
              <a:spcAft>
                <a:spcPts val="0"/>
              </a:spcAft>
              <a:buClr>
                <a:schemeClr val="dk1"/>
              </a:buClr>
              <a:buSzPts val="1100"/>
              <a:buChar char="•"/>
              <a:defRPr/>
            </a:lvl7pPr>
            <a:lvl8pPr marL="4876678" lvl="7" indent="-397923" algn="l">
              <a:lnSpc>
                <a:spcPct val="100000"/>
              </a:lnSpc>
              <a:spcBef>
                <a:spcPts val="400"/>
              </a:spcBef>
              <a:spcAft>
                <a:spcPts val="0"/>
              </a:spcAft>
              <a:buClr>
                <a:schemeClr val="dk1"/>
              </a:buClr>
              <a:buSzPts val="1100"/>
              <a:buChar char="•"/>
              <a:defRPr/>
            </a:lvl8pPr>
            <a:lvl9pPr marL="5486263" lvl="8" indent="-397923" algn="l">
              <a:lnSpc>
                <a:spcPct val="100000"/>
              </a:lnSpc>
              <a:spcBef>
                <a:spcPts val="400"/>
              </a:spcBef>
              <a:spcAft>
                <a:spcPts val="0"/>
              </a:spcAft>
              <a:buClr>
                <a:schemeClr val="dk1"/>
              </a:buClr>
              <a:buSzPts val="1100"/>
              <a:buChar char="•"/>
              <a:defRPr/>
            </a:lvl9pPr>
          </a:lstStyle>
          <a:p>
            <a:endParaRPr/>
          </a:p>
        </p:txBody>
      </p:sp>
      <p:pic>
        <p:nvPicPr>
          <p:cNvPr id="1475" name="Google Shape;1475;p100"/>
          <p:cNvPicPr preferRelativeResize="0"/>
          <p:nvPr/>
        </p:nvPicPr>
        <p:blipFill rotWithShape="1">
          <a:blip r:embed="rId2">
            <a:alphaModFix/>
          </a:blip>
          <a:srcRect/>
          <a:stretch/>
        </p:blipFill>
        <p:spPr>
          <a:xfrm>
            <a:off x="1" y="0"/>
            <a:ext cx="12188825" cy="952883"/>
          </a:xfrm>
          <a:prstGeom prst="rect">
            <a:avLst/>
          </a:prstGeom>
          <a:noFill/>
          <a:ln>
            <a:noFill/>
          </a:ln>
        </p:spPr>
      </p:pic>
      <p:sp>
        <p:nvSpPr>
          <p:cNvPr id="1476" name="Google Shape;1476;p100"/>
          <p:cNvSpPr txBox="1">
            <a:spLocks noGrp="1"/>
          </p:cNvSpPr>
          <p:nvPr>
            <p:ph type="body" idx="2"/>
          </p:nvPr>
        </p:nvSpPr>
        <p:spPr>
          <a:xfrm>
            <a:off x="1817689" y="196623"/>
            <a:ext cx="8556625" cy="543605"/>
          </a:xfrm>
          <a:prstGeom prst="rect">
            <a:avLst/>
          </a:prstGeom>
          <a:noFill/>
          <a:ln>
            <a:noFill/>
          </a:ln>
        </p:spPr>
        <p:txBody>
          <a:bodyPr spcFirstLastPara="1" wrap="square" lIns="68550" tIns="34250" rIns="68550" bIns="34250" anchor="t" anchorCtr="0">
            <a:normAutofit/>
          </a:bodyPr>
          <a:lstStyle>
            <a:lvl1pPr marL="609585" lvl="0" indent="-304792" algn="ctr">
              <a:lnSpc>
                <a:spcPct val="100000"/>
              </a:lnSpc>
              <a:spcBef>
                <a:spcPts val="533"/>
              </a:spcBef>
              <a:spcAft>
                <a:spcPts val="0"/>
              </a:spcAft>
              <a:buClr>
                <a:schemeClr val="lt1"/>
              </a:buClr>
              <a:buSzPts val="1600"/>
              <a:buNone/>
              <a:defRPr sz="2800" b="1">
                <a:solidFill>
                  <a:schemeClr val="lt1"/>
                </a:solidFill>
              </a:defRPr>
            </a:lvl1pPr>
            <a:lvl2pPr marL="1219170" lvl="1" indent="-304792" algn="l">
              <a:lnSpc>
                <a:spcPct val="100000"/>
              </a:lnSpc>
              <a:spcBef>
                <a:spcPts val="400"/>
              </a:spcBef>
              <a:spcAft>
                <a:spcPts val="0"/>
              </a:spcAft>
              <a:buClr>
                <a:srgbClr val="1F497D"/>
              </a:buClr>
              <a:buSzPts val="1100"/>
              <a:buNone/>
              <a:defRPr/>
            </a:lvl2pPr>
            <a:lvl3pPr marL="1828754" lvl="2" indent="-304792" algn="l">
              <a:lnSpc>
                <a:spcPct val="100000"/>
              </a:lnSpc>
              <a:spcBef>
                <a:spcPts val="400"/>
              </a:spcBef>
              <a:spcAft>
                <a:spcPts val="0"/>
              </a:spcAft>
              <a:buClr>
                <a:srgbClr val="1F497D"/>
              </a:buClr>
              <a:buSzPts val="1100"/>
              <a:buNone/>
              <a:defRPr/>
            </a:lvl3pPr>
            <a:lvl4pPr marL="2438339" lvl="3" indent="-304792" algn="l">
              <a:lnSpc>
                <a:spcPct val="100000"/>
              </a:lnSpc>
              <a:spcBef>
                <a:spcPts val="400"/>
              </a:spcBef>
              <a:spcAft>
                <a:spcPts val="0"/>
              </a:spcAft>
              <a:buClr>
                <a:srgbClr val="1F497D"/>
              </a:buClr>
              <a:buSzPts val="1100"/>
              <a:buNone/>
              <a:defRPr/>
            </a:lvl4pPr>
            <a:lvl5pPr marL="3047924" lvl="4" indent="-304792" algn="l">
              <a:lnSpc>
                <a:spcPct val="100000"/>
              </a:lnSpc>
              <a:spcBef>
                <a:spcPts val="400"/>
              </a:spcBef>
              <a:spcAft>
                <a:spcPts val="0"/>
              </a:spcAft>
              <a:buClr>
                <a:srgbClr val="1F497D"/>
              </a:buClr>
              <a:buSzPts val="1100"/>
              <a:buNone/>
              <a:defRPr/>
            </a:lvl5pPr>
            <a:lvl6pPr marL="3657509" lvl="5" indent="-397923" algn="l">
              <a:lnSpc>
                <a:spcPct val="100000"/>
              </a:lnSpc>
              <a:spcBef>
                <a:spcPts val="400"/>
              </a:spcBef>
              <a:spcAft>
                <a:spcPts val="0"/>
              </a:spcAft>
              <a:buClr>
                <a:schemeClr val="dk1"/>
              </a:buClr>
              <a:buSzPts val="1100"/>
              <a:buChar char="•"/>
              <a:defRPr/>
            </a:lvl6pPr>
            <a:lvl7pPr marL="4267093" lvl="6" indent="-397923" algn="l">
              <a:lnSpc>
                <a:spcPct val="100000"/>
              </a:lnSpc>
              <a:spcBef>
                <a:spcPts val="400"/>
              </a:spcBef>
              <a:spcAft>
                <a:spcPts val="0"/>
              </a:spcAft>
              <a:buClr>
                <a:schemeClr val="dk1"/>
              </a:buClr>
              <a:buSzPts val="1100"/>
              <a:buChar char="•"/>
              <a:defRPr/>
            </a:lvl7pPr>
            <a:lvl8pPr marL="4876678" lvl="7" indent="-397923" algn="l">
              <a:lnSpc>
                <a:spcPct val="100000"/>
              </a:lnSpc>
              <a:spcBef>
                <a:spcPts val="400"/>
              </a:spcBef>
              <a:spcAft>
                <a:spcPts val="0"/>
              </a:spcAft>
              <a:buClr>
                <a:schemeClr val="dk1"/>
              </a:buClr>
              <a:buSzPts val="1100"/>
              <a:buChar char="•"/>
              <a:defRPr/>
            </a:lvl8pPr>
            <a:lvl9pPr marL="5486263" lvl="8" indent="-397923" algn="l">
              <a:lnSpc>
                <a:spcPct val="100000"/>
              </a:lnSpc>
              <a:spcBef>
                <a:spcPts val="400"/>
              </a:spcBef>
              <a:spcAft>
                <a:spcPts val="0"/>
              </a:spcAft>
              <a:buClr>
                <a:schemeClr val="dk1"/>
              </a:buClr>
              <a:buSzPts val="1100"/>
              <a:buChar char="•"/>
              <a:defRPr/>
            </a:lvl9pPr>
          </a:lstStyle>
          <a:p>
            <a:endParaRPr/>
          </a:p>
        </p:txBody>
      </p:sp>
      <p:sp>
        <p:nvSpPr>
          <p:cNvPr id="1477" name="Google Shape;1477;p100"/>
          <p:cNvSpPr txBox="1">
            <a:spLocks noGrp="1"/>
          </p:cNvSpPr>
          <p:nvPr>
            <p:ph type="sldNum" idx="12"/>
          </p:nvPr>
        </p:nvSpPr>
        <p:spPr>
          <a:xfrm>
            <a:off x="11512784" y="6486251"/>
            <a:ext cx="679216" cy="365125"/>
          </a:xfrm>
          <a:prstGeom prst="rect">
            <a:avLst/>
          </a:prstGeom>
          <a:noFill/>
          <a:ln>
            <a:noFill/>
          </a:ln>
        </p:spPr>
        <p:txBody>
          <a:bodyPr spcFirstLastPara="1" wrap="square" lIns="68550" tIns="34250" rIns="68550" bIns="34250" anchor="ctr" anchorCtr="0">
            <a:noAutofit/>
          </a:bodyPr>
          <a:lstStyle>
            <a:lvl1pPr marL="0" marR="0" lvl="0" indent="0" algn="r">
              <a:lnSpc>
                <a:spcPct val="100000"/>
              </a:lnSpc>
              <a:spcBef>
                <a:spcPts val="0"/>
              </a:spcBef>
              <a:spcAft>
                <a:spcPts val="0"/>
              </a:spcAft>
              <a:buClr>
                <a:srgbClr val="FFFFFF"/>
              </a:buClr>
              <a:buSzPts val="600"/>
              <a:buFont typeface="Times New Roman"/>
              <a:buNone/>
              <a:defRPr sz="1067" b="0" i="0" u="none" strike="noStrike" cap="none">
                <a:solidFill>
                  <a:schemeClr val="tx1"/>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37964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Slide two">
  <p:cSld name="Title Slide two">
    <p:bg>
      <p:bgPr>
        <a:solidFill>
          <a:schemeClr val="lt1"/>
        </a:solidFill>
        <a:effectLst/>
      </p:bgPr>
    </p:bg>
    <p:spTree>
      <p:nvGrpSpPr>
        <p:cNvPr id="1" name="Shape 1500"/>
        <p:cNvGrpSpPr/>
        <p:nvPr/>
      </p:nvGrpSpPr>
      <p:grpSpPr>
        <a:xfrm>
          <a:off x="0" y="0"/>
          <a:ext cx="0" cy="0"/>
          <a:chOff x="0" y="0"/>
          <a:chExt cx="0" cy="0"/>
        </a:xfrm>
      </p:grpSpPr>
      <p:pic>
        <p:nvPicPr>
          <p:cNvPr id="1501" name="Google Shape;1501;p147"/>
          <p:cNvPicPr preferRelativeResize="0"/>
          <p:nvPr/>
        </p:nvPicPr>
        <p:blipFill rotWithShape="1">
          <a:blip r:embed="rId2">
            <a:alphaModFix/>
          </a:blip>
          <a:srcRect/>
          <a:stretch/>
        </p:blipFill>
        <p:spPr>
          <a:xfrm>
            <a:off x="-51181" y="-769"/>
            <a:ext cx="12291160" cy="6923279"/>
          </a:xfrm>
          <a:prstGeom prst="rect">
            <a:avLst/>
          </a:prstGeom>
          <a:noFill/>
          <a:ln>
            <a:noFill/>
          </a:ln>
        </p:spPr>
      </p:pic>
      <p:sp>
        <p:nvSpPr>
          <p:cNvPr id="1502" name="Google Shape;1502;p147"/>
          <p:cNvSpPr txBox="1">
            <a:spLocks noGrp="1"/>
          </p:cNvSpPr>
          <p:nvPr>
            <p:ph type="body" idx="1"/>
          </p:nvPr>
        </p:nvSpPr>
        <p:spPr>
          <a:xfrm>
            <a:off x="1605759" y="1992087"/>
            <a:ext cx="8980487" cy="1273628"/>
          </a:xfrm>
          <a:prstGeom prst="rect">
            <a:avLst/>
          </a:prstGeom>
          <a:noFill/>
          <a:ln>
            <a:noFill/>
          </a:ln>
        </p:spPr>
        <p:txBody>
          <a:bodyPr spcFirstLastPara="1" wrap="square" lIns="68550" tIns="34250" rIns="68550" bIns="34250" anchor="t" anchorCtr="0">
            <a:normAutofit/>
          </a:bodyPr>
          <a:lstStyle>
            <a:lvl1pPr marL="609585" lvl="0" indent="-304792" algn="ctr">
              <a:lnSpc>
                <a:spcPct val="100000"/>
              </a:lnSpc>
              <a:spcBef>
                <a:spcPts val="933"/>
              </a:spcBef>
              <a:spcAft>
                <a:spcPts val="0"/>
              </a:spcAft>
              <a:buClr>
                <a:schemeClr val="lt1"/>
              </a:buClr>
              <a:buSzPts val="2500"/>
              <a:buNone/>
              <a:defRPr sz="4400">
                <a:solidFill>
                  <a:schemeClr val="lt1"/>
                </a:solidFill>
              </a:defRPr>
            </a:lvl1pPr>
            <a:lvl2pPr marL="1219170" lvl="1" indent="-397923" algn="l">
              <a:lnSpc>
                <a:spcPct val="100000"/>
              </a:lnSpc>
              <a:spcBef>
                <a:spcPts val="400"/>
              </a:spcBef>
              <a:spcAft>
                <a:spcPts val="0"/>
              </a:spcAft>
              <a:buClr>
                <a:srgbClr val="1F497D"/>
              </a:buClr>
              <a:buSzPts val="1100"/>
              <a:buChar char="o"/>
              <a:defRPr/>
            </a:lvl2pPr>
            <a:lvl3pPr marL="1828754" lvl="2" indent="-397923" algn="l">
              <a:lnSpc>
                <a:spcPct val="100000"/>
              </a:lnSpc>
              <a:spcBef>
                <a:spcPts val="400"/>
              </a:spcBef>
              <a:spcAft>
                <a:spcPts val="0"/>
              </a:spcAft>
              <a:buClr>
                <a:srgbClr val="1F497D"/>
              </a:buClr>
              <a:buSzPts val="1100"/>
              <a:buChar char="•"/>
              <a:defRPr/>
            </a:lvl3pPr>
            <a:lvl4pPr marL="2438339" lvl="3" indent="-397923" algn="l">
              <a:lnSpc>
                <a:spcPct val="100000"/>
              </a:lnSpc>
              <a:spcBef>
                <a:spcPts val="400"/>
              </a:spcBef>
              <a:spcAft>
                <a:spcPts val="0"/>
              </a:spcAft>
              <a:buClr>
                <a:srgbClr val="1F497D"/>
              </a:buClr>
              <a:buSzPts val="1100"/>
              <a:buChar char="–"/>
              <a:defRPr/>
            </a:lvl4pPr>
            <a:lvl5pPr marL="3047924" lvl="4" indent="-397923" algn="l">
              <a:lnSpc>
                <a:spcPct val="100000"/>
              </a:lnSpc>
              <a:spcBef>
                <a:spcPts val="400"/>
              </a:spcBef>
              <a:spcAft>
                <a:spcPts val="0"/>
              </a:spcAft>
              <a:buClr>
                <a:srgbClr val="1F497D"/>
              </a:buClr>
              <a:buSzPts val="1100"/>
              <a:buChar char="»"/>
              <a:defRPr/>
            </a:lvl5pPr>
            <a:lvl6pPr marL="3657509" lvl="5" indent="-397923" algn="l">
              <a:lnSpc>
                <a:spcPct val="100000"/>
              </a:lnSpc>
              <a:spcBef>
                <a:spcPts val="400"/>
              </a:spcBef>
              <a:spcAft>
                <a:spcPts val="0"/>
              </a:spcAft>
              <a:buClr>
                <a:schemeClr val="dk1"/>
              </a:buClr>
              <a:buSzPts val="1100"/>
              <a:buChar char="•"/>
              <a:defRPr/>
            </a:lvl6pPr>
            <a:lvl7pPr marL="4267093" lvl="6" indent="-397923" algn="l">
              <a:lnSpc>
                <a:spcPct val="100000"/>
              </a:lnSpc>
              <a:spcBef>
                <a:spcPts val="400"/>
              </a:spcBef>
              <a:spcAft>
                <a:spcPts val="0"/>
              </a:spcAft>
              <a:buClr>
                <a:schemeClr val="dk1"/>
              </a:buClr>
              <a:buSzPts val="1100"/>
              <a:buChar char="•"/>
              <a:defRPr/>
            </a:lvl7pPr>
            <a:lvl8pPr marL="4876678" lvl="7" indent="-397923" algn="l">
              <a:lnSpc>
                <a:spcPct val="100000"/>
              </a:lnSpc>
              <a:spcBef>
                <a:spcPts val="400"/>
              </a:spcBef>
              <a:spcAft>
                <a:spcPts val="0"/>
              </a:spcAft>
              <a:buClr>
                <a:schemeClr val="dk1"/>
              </a:buClr>
              <a:buSzPts val="1100"/>
              <a:buChar char="•"/>
              <a:defRPr/>
            </a:lvl8pPr>
            <a:lvl9pPr marL="5486263" lvl="8" indent="-397923" algn="l">
              <a:lnSpc>
                <a:spcPct val="100000"/>
              </a:lnSpc>
              <a:spcBef>
                <a:spcPts val="400"/>
              </a:spcBef>
              <a:spcAft>
                <a:spcPts val="0"/>
              </a:spcAft>
              <a:buClr>
                <a:schemeClr val="dk1"/>
              </a:buClr>
              <a:buSzPts val="1100"/>
              <a:buChar char="•"/>
              <a:defRPr/>
            </a:lvl9pPr>
          </a:lstStyle>
          <a:p>
            <a:endParaRPr/>
          </a:p>
        </p:txBody>
      </p:sp>
    </p:spTree>
    <p:extLst>
      <p:ext uri="{BB962C8B-B14F-4D97-AF65-F5344CB8AC3E}">
        <p14:creationId xmlns:p14="http://schemas.microsoft.com/office/powerpoint/2010/main" val="38589489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image" Target="../media/image13.sv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14.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10" Type="http://schemas.openxmlformats.org/officeDocument/2006/relationships/theme" Target="../theme/theme7.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10" Type="http://schemas.openxmlformats.org/officeDocument/2006/relationships/image" Target="../media/image19.png"/><Relationship Id="rId4" Type="http://schemas.openxmlformats.org/officeDocument/2006/relationships/slideLayout" Target="../slideLayouts/slideLayout73.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20.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1.pn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4" Type="http://schemas.openxmlformats.org/officeDocument/2006/relationships/image" Target="../media/image1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0" y="0"/>
            <a:ext cx="12192000" cy="914400"/>
          </a:xfrm>
          <a:prstGeom prst="rect">
            <a:avLst/>
          </a:prstGeom>
          <a:solidFill>
            <a:srgbClr val="00395A"/>
          </a:solidFill>
          <a:ln>
            <a:noFill/>
          </a:ln>
          <a:effectLst>
            <a:outerShdw blurRad="50800" dist="38100" dir="2700000" algn="tl" rotWithShape="0">
              <a:srgbClr val="000000">
                <a:alpha val="41568"/>
              </a:srgbClr>
            </a:outerShdw>
          </a:effectLst>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
          <p:cNvSpPr txBox="1">
            <a:spLocks noGrp="1"/>
          </p:cNvSpPr>
          <p:nvPr>
            <p:ph type="body" idx="1"/>
          </p:nvPr>
        </p:nvSpPr>
        <p:spPr>
          <a:xfrm>
            <a:off x="533523" y="1297142"/>
            <a:ext cx="10979400" cy="452610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55600" algn="l" rtl="0">
              <a:lnSpc>
                <a:spcPct val="100000"/>
              </a:lnSpc>
              <a:spcBef>
                <a:spcPts val="400"/>
              </a:spcBef>
              <a:spcAft>
                <a:spcPts val="0"/>
              </a:spcAft>
              <a:buClr>
                <a:srgbClr val="1F497D"/>
              </a:buClr>
              <a:buSzPts val="2000"/>
              <a:buFont typeface="Courier New"/>
              <a:buChar char="o"/>
              <a:defRPr sz="2000" b="0" i="0" u="none" strike="noStrike" cap="none">
                <a:solidFill>
                  <a:srgbClr val="1F497D"/>
                </a:solidFill>
                <a:latin typeface="Arial"/>
                <a:ea typeface="Arial"/>
                <a:cs typeface="Arial"/>
                <a:sym typeface="Arial"/>
              </a:defRPr>
            </a:lvl2pPr>
            <a:lvl3pPr marL="1371600" marR="0" lvl="2" indent="-355600" algn="l" rtl="0">
              <a:lnSpc>
                <a:spcPct val="100000"/>
              </a:lnSpc>
              <a:spcBef>
                <a:spcPts val="400"/>
              </a:spcBef>
              <a:spcAft>
                <a:spcPts val="0"/>
              </a:spcAft>
              <a:buClr>
                <a:srgbClr val="1F497D"/>
              </a:buClr>
              <a:buSzPts val="2000"/>
              <a:buFont typeface="Arial"/>
              <a:buChar char="•"/>
              <a:defRPr sz="2000" b="0" i="0" u="none" strike="noStrike" cap="none">
                <a:solidFill>
                  <a:srgbClr val="1F497D"/>
                </a:solidFill>
                <a:latin typeface="Arial"/>
                <a:ea typeface="Arial"/>
                <a:cs typeface="Arial"/>
                <a:sym typeface="Arial"/>
              </a:defRPr>
            </a:lvl3pPr>
            <a:lvl4pPr marL="1828800" marR="0" lvl="3" indent="-355600" algn="l" rtl="0">
              <a:lnSpc>
                <a:spcPct val="100000"/>
              </a:lnSpc>
              <a:spcBef>
                <a:spcPts val="400"/>
              </a:spcBef>
              <a:spcAft>
                <a:spcPts val="0"/>
              </a:spcAft>
              <a:buClr>
                <a:srgbClr val="1F497D"/>
              </a:buClr>
              <a:buSzPts val="2000"/>
              <a:buFont typeface="Arial"/>
              <a:buChar char="–"/>
              <a:defRPr sz="2000" b="0" i="0" u="none" strike="noStrike" cap="none">
                <a:solidFill>
                  <a:srgbClr val="1F497D"/>
                </a:solidFill>
                <a:latin typeface="Arial"/>
                <a:ea typeface="Arial"/>
                <a:cs typeface="Arial"/>
                <a:sym typeface="Arial"/>
              </a:defRPr>
            </a:lvl4pPr>
            <a:lvl5pPr marL="2286000" marR="0" lvl="4" indent="-355600" algn="l" rtl="0">
              <a:lnSpc>
                <a:spcPct val="100000"/>
              </a:lnSpc>
              <a:spcBef>
                <a:spcPts val="400"/>
              </a:spcBef>
              <a:spcAft>
                <a:spcPts val="0"/>
              </a:spcAft>
              <a:buClr>
                <a:srgbClr val="1F497D"/>
              </a:buClr>
              <a:buSzPts val="2000"/>
              <a:buFont typeface="Arial"/>
              <a:buChar char="»"/>
              <a:defRPr sz="2000" b="0" i="0" u="none" strike="noStrike" cap="none">
                <a:solidFill>
                  <a:srgbClr val="1F497D"/>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grpSp>
        <p:nvGrpSpPr>
          <p:cNvPr id="12" name="Google Shape;12;p7"/>
          <p:cNvGrpSpPr/>
          <p:nvPr/>
        </p:nvGrpSpPr>
        <p:grpSpPr>
          <a:xfrm>
            <a:off x="-211604" y="-142629"/>
            <a:ext cx="12596322" cy="7137977"/>
            <a:chOff x="-158707" y="-142629"/>
            <a:chExt cx="9447478" cy="7137977"/>
          </a:xfrm>
        </p:grpSpPr>
        <p:grpSp>
          <p:nvGrpSpPr>
            <p:cNvPr id="13" name="Google Shape;13;p7"/>
            <p:cNvGrpSpPr/>
            <p:nvPr/>
          </p:nvGrpSpPr>
          <p:grpSpPr>
            <a:xfrm>
              <a:off x="467806" y="6873248"/>
              <a:ext cx="8217866" cy="122100"/>
              <a:chOff x="467806" y="6873248"/>
              <a:chExt cx="8217866" cy="122100"/>
            </a:xfrm>
          </p:grpSpPr>
          <p:cxnSp>
            <p:nvCxnSpPr>
              <p:cNvPr id="14" name="Google Shape;14;p7"/>
              <p:cNvCxnSpPr/>
              <p:nvPr/>
            </p:nvCxnSpPr>
            <p:spPr>
              <a:xfrm>
                <a:off x="467806" y="6873248"/>
                <a:ext cx="0" cy="122100"/>
              </a:xfrm>
              <a:prstGeom prst="straightConnector1">
                <a:avLst/>
              </a:prstGeom>
              <a:noFill/>
              <a:ln w="9525" cap="flat" cmpd="sng">
                <a:solidFill>
                  <a:schemeClr val="dk1"/>
                </a:solidFill>
                <a:prstDash val="dot"/>
                <a:round/>
                <a:headEnd type="none" w="sm" len="sm"/>
                <a:tailEnd type="none" w="sm" len="sm"/>
              </a:ln>
            </p:spPr>
          </p:cxnSp>
          <p:cxnSp>
            <p:nvCxnSpPr>
              <p:cNvPr id="15" name="Google Shape;15;p7"/>
              <p:cNvCxnSpPr/>
              <p:nvPr/>
            </p:nvCxnSpPr>
            <p:spPr>
              <a:xfrm>
                <a:off x="8685672" y="6873248"/>
                <a:ext cx="0" cy="122100"/>
              </a:xfrm>
              <a:prstGeom prst="straightConnector1">
                <a:avLst/>
              </a:prstGeom>
              <a:noFill/>
              <a:ln w="9525" cap="flat" cmpd="sng">
                <a:solidFill>
                  <a:schemeClr val="dk1"/>
                </a:solidFill>
                <a:prstDash val="dot"/>
                <a:round/>
                <a:headEnd type="none" w="sm" len="sm"/>
                <a:tailEnd type="none" w="sm" len="sm"/>
              </a:ln>
            </p:spPr>
          </p:cxnSp>
          <p:grpSp>
            <p:nvGrpSpPr>
              <p:cNvPr id="16" name="Google Shape;16;p7"/>
              <p:cNvGrpSpPr/>
              <p:nvPr/>
            </p:nvGrpSpPr>
            <p:grpSpPr>
              <a:xfrm>
                <a:off x="5715000" y="6873248"/>
                <a:ext cx="457200" cy="122100"/>
                <a:chOff x="5715000" y="6873248"/>
                <a:chExt cx="457200" cy="122100"/>
              </a:xfrm>
            </p:grpSpPr>
            <p:cxnSp>
              <p:nvCxnSpPr>
                <p:cNvPr id="17" name="Google Shape;17;p7"/>
                <p:cNvCxnSpPr/>
                <p:nvPr/>
              </p:nvCxnSpPr>
              <p:spPr>
                <a:xfrm>
                  <a:off x="6172200" y="6873248"/>
                  <a:ext cx="0" cy="122100"/>
                </a:xfrm>
                <a:prstGeom prst="straightConnector1">
                  <a:avLst/>
                </a:prstGeom>
                <a:noFill/>
                <a:ln w="9525" cap="flat" cmpd="sng">
                  <a:solidFill>
                    <a:schemeClr val="dk1"/>
                  </a:solidFill>
                  <a:prstDash val="dot"/>
                  <a:round/>
                  <a:headEnd type="none" w="sm" len="sm"/>
                  <a:tailEnd type="none" w="sm" len="sm"/>
                </a:ln>
              </p:spPr>
            </p:cxnSp>
            <p:cxnSp>
              <p:nvCxnSpPr>
                <p:cNvPr id="18" name="Google Shape;18;p7"/>
                <p:cNvCxnSpPr/>
                <p:nvPr/>
              </p:nvCxnSpPr>
              <p:spPr>
                <a:xfrm>
                  <a:off x="5715000" y="6873248"/>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9" name="Google Shape;19;p7"/>
              <p:cNvGrpSpPr/>
              <p:nvPr/>
            </p:nvGrpSpPr>
            <p:grpSpPr>
              <a:xfrm>
                <a:off x="2971800" y="6873248"/>
                <a:ext cx="457200" cy="122100"/>
                <a:chOff x="5715000" y="6873248"/>
                <a:chExt cx="457200" cy="122100"/>
              </a:xfrm>
            </p:grpSpPr>
            <p:cxnSp>
              <p:nvCxnSpPr>
                <p:cNvPr id="20" name="Google Shape;20;p7"/>
                <p:cNvCxnSpPr/>
                <p:nvPr/>
              </p:nvCxnSpPr>
              <p:spPr>
                <a:xfrm>
                  <a:off x="6172200" y="6873248"/>
                  <a:ext cx="0" cy="122100"/>
                </a:xfrm>
                <a:prstGeom prst="straightConnector1">
                  <a:avLst/>
                </a:prstGeom>
                <a:noFill/>
                <a:ln w="9525" cap="flat" cmpd="sng">
                  <a:solidFill>
                    <a:schemeClr val="dk1"/>
                  </a:solidFill>
                  <a:prstDash val="dot"/>
                  <a:round/>
                  <a:headEnd type="none" w="sm" len="sm"/>
                  <a:tailEnd type="none" w="sm" len="sm"/>
                </a:ln>
              </p:spPr>
            </p:cxnSp>
            <p:cxnSp>
              <p:nvCxnSpPr>
                <p:cNvPr id="21" name="Google Shape;21;p7"/>
                <p:cNvCxnSpPr/>
                <p:nvPr/>
              </p:nvCxnSpPr>
              <p:spPr>
                <a:xfrm>
                  <a:off x="5715000" y="6873248"/>
                  <a:ext cx="0" cy="122100"/>
                </a:xfrm>
                <a:prstGeom prst="straightConnector1">
                  <a:avLst/>
                </a:prstGeom>
                <a:noFill/>
                <a:ln w="9525" cap="flat" cmpd="sng">
                  <a:solidFill>
                    <a:schemeClr val="dk1"/>
                  </a:solidFill>
                  <a:prstDash val="dot"/>
                  <a:round/>
                  <a:headEnd type="none" w="sm" len="sm"/>
                  <a:tailEnd type="none" w="sm" len="sm"/>
                </a:ln>
              </p:spPr>
            </p:cxnSp>
          </p:grpSp>
        </p:grpSp>
        <p:grpSp>
          <p:nvGrpSpPr>
            <p:cNvPr id="22" name="Google Shape;22;p7"/>
            <p:cNvGrpSpPr/>
            <p:nvPr/>
          </p:nvGrpSpPr>
          <p:grpSpPr>
            <a:xfrm>
              <a:off x="467806" y="-142629"/>
              <a:ext cx="8217866" cy="122100"/>
              <a:chOff x="467806" y="6873248"/>
              <a:chExt cx="8217866" cy="122100"/>
            </a:xfrm>
          </p:grpSpPr>
          <p:cxnSp>
            <p:nvCxnSpPr>
              <p:cNvPr id="23" name="Google Shape;23;p7"/>
              <p:cNvCxnSpPr/>
              <p:nvPr/>
            </p:nvCxnSpPr>
            <p:spPr>
              <a:xfrm>
                <a:off x="467806" y="6873248"/>
                <a:ext cx="0" cy="122100"/>
              </a:xfrm>
              <a:prstGeom prst="straightConnector1">
                <a:avLst/>
              </a:prstGeom>
              <a:noFill/>
              <a:ln w="9525" cap="flat" cmpd="sng">
                <a:solidFill>
                  <a:schemeClr val="dk1"/>
                </a:solidFill>
                <a:prstDash val="dot"/>
                <a:round/>
                <a:headEnd type="none" w="sm" len="sm"/>
                <a:tailEnd type="none" w="sm" len="sm"/>
              </a:ln>
            </p:spPr>
          </p:cxnSp>
          <p:cxnSp>
            <p:nvCxnSpPr>
              <p:cNvPr id="24" name="Google Shape;24;p7"/>
              <p:cNvCxnSpPr/>
              <p:nvPr/>
            </p:nvCxnSpPr>
            <p:spPr>
              <a:xfrm>
                <a:off x="8685672" y="6873248"/>
                <a:ext cx="0" cy="122100"/>
              </a:xfrm>
              <a:prstGeom prst="straightConnector1">
                <a:avLst/>
              </a:prstGeom>
              <a:noFill/>
              <a:ln w="9525" cap="flat" cmpd="sng">
                <a:solidFill>
                  <a:schemeClr val="dk1"/>
                </a:solidFill>
                <a:prstDash val="dot"/>
                <a:round/>
                <a:headEnd type="none" w="sm" len="sm"/>
                <a:tailEnd type="none" w="sm" len="sm"/>
              </a:ln>
            </p:spPr>
          </p:cxnSp>
          <p:grpSp>
            <p:nvGrpSpPr>
              <p:cNvPr id="25" name="Google Shape;25;p7"/>
              <p:cNvGrpSpPr/>
              <p:nvPr/>
            </p:nvGrpSpPr>
            <p:grpSpPr>
              <a:xfrm>
                <a:off x="5715000" y="6873248"/>
                <a:ext cx="457200" cy="122100"/>
                <a:chOff x="5715000" y="6873248"/>
                <a:chExt cx="457200" cy="122100"/>
              </a:xfrm>
            </p:grpSpPr>
            <p:cxnSp>
              <p:nvCxnSpPr>
                <p:cNvPr id="26" name="Google Shape;26;p7"/>
                <p:cNvCxnSpPr/>
                <p:nvPr/>
              </p:nvCxnSpPr>
              <p:spPr>
                <a:xfrm>
                  <a:off x="6172200" y="6873248"/>
                  <a:ext cx="0" cy="122100"/>
                </a:xfrm>
                <a:prstGeom prst="straightConnector1">
                  <a:avLst/>
                </a:prstGeom>
                <a:noFill/>
                <a:ln w="9525" cap="flat" cmpd="sng">
                  <a:solidFill>
                    <a:schemeClr val="dk1"/>
                  </a:solidFill>
                  <a:prstDash val="dot"/>
                  <a:round/>
                  <a:headEnd type="none" w="sm" len="sm"/>
                  <a:tailEnd type="none" w="sm" len="sm"/>
                </a:ln>
              </p:spPr>
            </p:cxnSp>
            <p:cxnSp>
              <p:nvCxnSpPr>
                <p:cNvPr id="27" name="Google Shape;27;p7"/>
                <p:cNvCxnSpPr/>
                <p:nvPr/>
              </p:nvCxnSpPr>
              <p:spPr>
                <a:xfrm>
                  <a:off x="5715000" y="6873248"/>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8" name="Google Shape;28;p7"/>
              <p:cNvGrpSpPr/>
              <p:nvPr/>
            </p:nvGrpSpPr>
            <p:grpSpPr>
              <a:xfrm>
                <a:off x="2971800" y="6873248"/>
                <a:ext cx="457200" cy="122100"/>
                <a:chOff x="5715000" y="6873248"/>
                <a:chExt cx="457200" cy="122100"/>
              </a:xfrm>
            </p:grpSpPr>
            <p:cxnSp>
              <p:nvCxnSpPr>
                <p:cNvPr id="29" name="Google Shape;29;p7"/>
                <p:cNvCxnSpPr/>
                <p:nvPr/>
              </p:nvCxnSpPr>
              <p:spPr>
                <a:xfrm>
                  <a:off x="6172200" y="6873248"/>
                  <a:ext cx="0" cy="122100"/>
                </a:xfrm>
                <a:prstGeom prst="straightConnector1">
                  <a:avLst/>
                </a:prstGeom>
                <a:noFill/>
                <a:ln w="9525" cap="flat" cmpd="sng">
                  <a:solidFill>
                    <a:schemeClr val="dk1"/>
                  </a:solidFill>
                  <a:prstDash val="dot"/>
                  <a:round/>
                  <a:headEnd type="none" w="sm" len="sm"/>
                  <a:tailEnd type="none" w="sm" len="sm"/>
                </a:ln>
              </p:spPr>
            </p:cxnSp>
            <p:cxnSp>
              <p:nvCxnSpPr>
                <p:cNvPr id="30" name="Google Shape;30;p7"/>
                <p:cNvCxnSpPr/>
                <p:nvPr/>
              </p:nvCxnSpPr>
              <p:spPr>
                <a:xfrm>
                  <a:off x="5715000" y="6873248"/>
                  <a:ext cx="0" cy="122100"/>
                </a:xfrm>
                <a:prstGeom prst="straightConnector1">
                  <a:avLst/>
                </a:prstGeom>
                <a:noFill/>
                <a:ln w="9525" cap="flat" cmpd="sng">
                  <a:solidFill>
                    <a:schemeClr val="dk1"/>
                  </a:solidFill>
                  <a:prstDash val="dot"/>
                  <a:round/>
                  <a:headEnd type="none" w="sm" len="sm"/>
                  <a:tailEnd type="none" w="sm" len="sm"/>
                </a:ln>
              </p:spPr>
            </p:cxnSp>
          </p:grpSp>
        </p:grpSp>
        <p:grpSp>
          <p:nvGrpSpPr>
            <p:cNvPr id="31" name="Google Shape;31;p7"/>
            <p:cNvGrpSpPr/>
            <p:nvPr/>
          </p:nvGrpSpPr>
          <p:grpSpPr>
            <a:xfrm>
              <a:off x="-158707" y="1082007"/>
              <a:ext cx="122100" cy="5151234"/>
              <a:chOff x="-158707" y="1082008"/>
              <a:chExt cx="122100" cy="5151234"/>
            </a:xfrm>
          </p:grpSpPr>
          <p:cxnSp>
            <p:nvCxnSpPr>
              <p:cNvPr id="32" name="Google Shape;32;p7"/>
              <p:cNvCxnSpPr/>
              <p:nvPr/>
            </p:nvCxnSpPr>
            <p:spPr>
              <a:xfrm>
                <a:off x="-97662" y="1082008"/>
                <a:ext cx="0" cy="122100"/>
              </a:xfrm>
              <a:prstGeom prst="straightConnector1">
                <a:avLst/>
              </a:prstGeom>
              <a:noFill/>
              <a:ln w="9525" cap="flat" cmpd="sng">
                <a:solidFill>
                  <a:schemeClr val="dk1"/>
                </a:solidFill>
                <a:prstDash val="dot"/>
                <a:round/>
                <a:headEnd type="none" w="sm" len="sm"/>
                <a:tailEnd type="none" w="sm" len="sm"/>
              </a:ln>
            </p:spPr>
          </p:cxnSp>
          <p:cxnSp>
            <p:nvCxnSpPr>
              <p:cNvPr id="33" name="Google Shape;33;p7"/>
              <p:cNvCxnSpPr/>
              <p:nvPr/>
            </p:nvCxnSpPr>
            <p:spPr>
              <a:xfrm>
                <a:off x="-97662" y="1539143"/>
                <a:ext cx="0" cy="122100"/>
              </a:xfrm>
              <a:prstGeom prst="straightConnector1">
                <a:avLst/>
              </a:prstGeom>
              <a:noFill/>
              <a:ln w="9525" cap="flat" cmpd="sng">
                <a:solidFill>
                  <a:schemeClr val="dk1"/>
                </a:solidFill>
                <a:prstDash val="dot"/>
                <a:round/>
                <a:headEnd type="none" w="sm" len="sm"/>
                <a:tailEnd type="none" w="sm" len="sm"/>
              </a:ln>
            </p:spPr>
          </p:cxnSp>
          <p:cxnSp>
            <p:nvCxnSpPr>
              <p:cNvPr id="34" name="Google Shape;34;p7"/>
              <p:cNvCxnSpPr/>
              <p:nvPr/>
            </p:nvCxnSpPr>
            <p:spPr>
              <a:xfrm>
                <a:off x="-97662" y="6111142"/>
                <a:ext cx="0" cy="122100"/>
              </a:xfrm>
              <a:prstGeom prst="straightConnector1">
                <a:avLst/>
              </a:prstGeom>
              <a:noFill/>
              <a:ln w="9525" cap="flat" cmpd="sng">
                <a:solidFill>
                  <a:schemeClr val="dk1"/>
                </a:solidFill>
                <a:prstDash val="dot"/>
                <a:round/>
                <a:headEnd type="none" w="sm" len="sm"/>
                <a:tailEnd type="none" w="sm" len="sm"/>
              </a:ln>
            </p:spPr>
          </p:cxnSp>
          <p:cxnSp>
            <p:nvCxnSpPr>
              <p:cNvPr id="35" name="Google Shape;35;p7"/>
              <p:cNvCxnSpPr/>
              <p:nvPr/>
            </p:nvCxnSpPr>
            <p:spPr>
              <a:xfrm rot="10800000">
                <a:off x="-158707" y="4075647"/>
                <a:ext cx="122100" cy="0"/>
              </a:xfrm>
              <a:prstGeom prst="straightConnector1">
                <a:avLst/>
              </a:prstGeom>
              <a:noFill/>
              <a:ln w="9525" cap="flat" cmpd="sng">
                <a:solidFill>
                  <a:schemeClr val="dk1"/>
                </a:solidFill>
                <a:prstDash val="dot"/>
                <a:round/>
                <a:headEnd type="none" w="sm" len="sm"/>
                <a:tailEnd type="none" w="sm" len="sm"/>
              </a:ln>
            </p:spPr>
          </p:cxnSp>
          <p:cxnSp>
            <p:nvCxnSpPr>
              <p:cNvPr id="36" name="Google Shape;36;p7"/>
              <p:cNvCxnSpPr/>
              <p:nvPr/>
            </p:nvCxnSpPr>
            <p:spPr>
              <a:xfrm rot="10800000">
                <a:off x="-158707" y="3679446"/>
                <a:ext cx="122100" cy="0"/>
              </a:xfrm>
              <a:prstGeom prst="straightConnector1">
                <a:avLst/>
              </a:prstGeom>
              <a:noFill/>
              <a:ln w="9525" cap="flat" cmpd="sng">
                <a:solidFill>
                  <a:schemeClr val="dk1"/>
                </a:solidFill>
                <a:prstDash val="dot"/>
                <a:round/>
                <a:headEnd type="none" w="sm" len="sm"/>
                <a:tailEnd type="none" w="sm" len="sm"/>
              </a:ln>
            </p:spPr>
          </p:cxnSp>
          <p:cxnSp>
            <p:nvCxnSpPr>
              <p:cNvPr id="37" name="Google Shape;37;p7"/>
              <p:cNvCxnSpPr/>
              <p:nvPr/>
            </p:nvCxnSpPr>
            <p:spPr>
              <a:xfrm rot="10800000">
                <a:off x="-158707" y="5773880"/>
                <a:ext cx="122100" cy="0"/>
              </a:xfrm>
              <a:prstGeom prst="straightConnector1">
                <a:avLst/>
              </a:prstGeom>
              <a:noFill/>
              <a:ln w="9525" cap="flat" cmpd="sng">
                <a:solidFill>
                  <a:schemeClr val="dk1"/>
                </a:solidFill>
                <a:prstDash val="dot"/>
                <a:round/>
                <a:headEnd type="none" w="sm" len="sm"/>
                <a:tailEnd type="none" w="sm" len="sm"/>
              </a:ln>
            </p:spPr>
          </p:cxnSp>
        </p:grpSp>
        <p:grpSp>
          <p:nvGrpSpPr>
            <p:cNvPr id="38" name="Google Shape;38;p7"/>
            <p:cNvGrpSpPr/>
            <p:nvPr/>
          </p:nvGrpSpPr>
          <p:grpSpPr>
            <a:xfrm>
              <a:off x="9166671" y="1082007"/>
              <a:ext cx="122100" cy="5151234"/>
              <a:chOff x="-158707" y="1082008"/>
              <a:chExt cx="122100" cy="5151234"/>
            </a:xfrm>
          </p:grpSpPr>
          <p:cxnSp>
            <p:nvCxnSpPr>
              <p:cNvPr id="39" name="Google Shape;39;p7"/>
              <p:cNvCxnSpPr/>
              <p:nvPr/>
            </p:nvCxnSpPr>
            <p:spPr>
              <a:xfrm>
                <a:off x="-97662" y="1082008"/>
                <a:ext cx="0" cy="122100"/>
              </a:xfrm>
              <a:prstGeom prst="straightConnector1">
                <a:avLst/>
              </a:prstGeom>
              <a:noFill/>
              <a:ln w="9525" cap="flat" cmpd="sng">
                <a:solidFill>
                  <a:schemeClr val="dk1"/>
                </a:solidFill>
                <a:prstDash val="dot"/>
                <a:round/>
                <a:headEnd type="none" w="sm" len="sm"/>
                <a:tailEnd type="none" w="sm" len="sm"/>
              </a:ln>
            </p:spPr>
          </p:cxnSp>
          <p:cxnSp>
            <p:nvCxnSpPr>
              <p:cNvPr id="40" name="Google Shape;40;p7"/>
              <p:cNvCxnSpPr/>
              <p:nvPr/>
            </p:nvCxnSpPr>
            <p:spPr>
              <a:xfrm>
                <a:off x="-97662" y="1539143"/>
                <a:ext cx="0" cy="122100"/>
              </a:xfrm>
              <a:prstGeom prst="straightConnector1">
                <a:avLst/>
              </a:prstGeom>
              <a:noFill/>
              <a:ln w="9525" cap="flat" cmpd="sng">
                <a:solidFill>
                  <a:schemeClr val="dk1"/>
                </a:solidFill>
                <a:prstDash val="dot"/>
                <a:round/>
                <a:headEnd type="none" w="sm" len="sm"/>
                <a:tailEnd type="none" w="sm" len="sm"/>
              </a:ln>
            </p:spPr>
          </p:cxnSp>
          <p:cxnSp>
            <p:nvCxnSpPr>
              <p:cNvPr id="41" name="Google Shape;41;p7"/>
              <p:cNvCxnSpPr/>
              <p:nvPr/>
            </p:nvCxnSpPr>
            <p:spPr>
              <a:xfrm>
                <a:off x="-97662" y="6111142"/>
                <a:ext cx="0" cy="122100"/>
              </a:xfrm>
              <a:prstGeom prst="straightConnector1">
                <a:avLst/>
              </a:prstGeom>
              <a:noFill/>
              <a:ln w="9525" cap="flat" cmpd="sng">
                <a:solidFill>
                  <a:schemeClr val="dk1"/>
                </a:solidFill>
                <a:prstDash val="dot"/>
                <a:round/>
                <a:headEnd type="none" w="sm" len="sm"/>
                <a:tailEnd type="none" w="sm" len="sm"/>
              </a:ln>
            </p:spPr>
          </p:cxnSp>
          <p:cxnSp>
            <p:nvCxnSpPr>
              <p:cNvPr id="42" name="Google Shape;42;p7"/>
              <p:cNvCxnSpPr/>
              <p:nvPr/>
            </p:nvCxnSpPr>
            <p:spPr>
              <a:xfrm rot="10800000">
                <a:off x="-158707" y="4075647"/>
                <a:ext cx="122100" cy="0"/>
              </a:xfrm>
              <a:prstGeom prst="straightConnector1">
                <a:avLst/>
              </a:prstGeom>
              <a:noFill/>
              <a:ln w="9525" cap="flat" cmpd="sng">
                <a:solidFill>
                  <a:schemeClr val="dk1"/>
                </a:solidFill>
                <a:prstDash val="dot"/>
                <a:round/>
                <a:headEnd type="none" w="sm" len="sm"/>
                <a:tailEnd type="none" w="sm" len="sm"/>
              </a:ln>
            </p:spPr>
          </p:cxnSp>
          <p:cxnSp>
            <p:nvCxnSpPr>
              <p:cNvPr id="43" name="Google Shape;43;p7"/>
              <p:cNvCxnSpPr/>
              <p:nvPr/>
            </p:nvCxnSpPr>
            <p:spPr>
              <a:xfrm rot="10800000">
                <a:off x="-158707" y="3679446"/>
                <a:ext cx="122100" cy="0"/>
              </a:xfrm>
              <a:prstGeom prst="straightConnector1">
                <a:avLst/>
              </a:prstGeom>
              <a:noFill/>
              <a:ln w="9525" cap="flat" cmpd="sng">
                <a:solidFill>
                  <a:schemeClr val="dk1"/>
                </a:solidFill>
                <a:prstDash val="dot"/>
                <a:round/>
                <a:headEnd type="none" w="sm" len="sm"/>
                <a:tailEnd type="none" w="sm" len="sm"/>
              </a:ln>
            </p:spPr>
          </p:cxnSp>
          <p:cxnSp>
            <p:nvCxnSpPr>
              <p:cNvPr id="44" name="Google Shape;44;p7"/>
              <p:cNvCxnSpPr/>
              <p:nvPr/>
            </p:nvCxnSpPr>
            <p:spPr>
              <a:xfrm rot="10800000">
                <a:off x="-158707" y="5773880"/>
                <a:ext cx="122100" cy="0"/>
              </a:xfrm>
              <a:prstGeom prst="straightConnector1">
                <a:avLst/>
              </a:prstGeom>
              <a:noFill/>
              <a:ln w="9525" cap="flat" cmpd="sng">
                <a:solidFill>
                  <a:schemeClr val="dk1"/>
                </a:solidFill>
                <a:prstDash val="dot"/>
                <a:round/>
                <a:headEnd type="none" w="sm" len="sm"/>
                <a:tailEnd type="none" w="sm" len="sm"/>
              </a:ln>
            </p:spPr>
          </p:cxnSp>
        </p:grpSp>
      </p:grpSp>
      <p:sp>
        <p:nvSpPr>
          <p:cNvPr id="45" name="Google Shape;45;p7"/>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FFFFFF"/>
              </a:buClr>
              <a:buSzPts val="1000"/>
              <a:buFont typeface="Times New Roman"/>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4" r:id="rId2"/>
    <p:sldLayoutId id="2147483655" r:id="rId3"/>
    <p:sldLayoutId id="2147483661" r:id="rId4"/>
    <p:sldLayoutId id="2147483662" r:id="rId5"/>
    <p:sldLayoutId id="2147483663" r:id="rId6"/>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38"/>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22" name="Google Shape;222;p38"/>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3" name="Google Shape;223;p3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24" name="Google Shape;224;p3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225" name="Google Shape;225;p3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a:spcAft>
                <a:spcPts val="0"/>
              </a:spcAft>
            </a:pPr>
            <a:fld id="{00000000-1234-1234-1234-123412341234}" type="slidenum">
              <a:rPr lang="en" smtClean="0"/>
              <a:pPr>
                <a:spcAft>
                  <a:spcPts val="0"/>
                </a:spcAft>
              </a:pPr>
              <a:t>‹#›</a:t>
            </a:fld>
            <a:endParaRPr lang="en"/>
          </a:p>
        </p:txBody>
      </p:sp>
    </p:spTree>
    <p:extLst>
      <p:ext uri="{BB962C8B-B14F-4D97-AF65-F5344CB8AC3E}">
        <p14:creationId xmlns:p14="http://schemas.microsoft.com/office/powerpoint/2010/main" val="1985816683"/>
      </p:ext>
    </p:extLst>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5" r:id="rId10"/>
    <p:sldLayoutId id="2147483676" r:id="rId11"/>
    <p:sldLayoutId id="2147483677" r:id="rId12"/>
    <p:sldLayoutId id="2147483782" r:id="rId13"/>
    <p:sldLayoutId id="2147483783" r:id="rId14"/>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D6F184-D98A-76A1-D3A3-6220CD59274F}"/>
              </a:ext>
              <a:ext uri="{C183D7F6-B498-43B3-948B-1728B52AA6E4}">
                <adec:decorative xmlns:adec="http://schemas.microsoft.com/office/drawing/2017/decorative" val="1"/>
              </a:ext>
            </a:extLst>
          </p:cNvPr>
          <p:cNvSpPr/>
          <p:nvPr userDrawn="1"/>
        </p:nvSpPr>
        <p:spPr>
          <a:xfrm>
            <a:off x="0" y="0"/>
            <a:ext cx="12192000" cy="6423929"/>
          </a:xfrm>
          <a:prstGeom prst="rect">
            <a:avLst/>
          </a:prstGeom>
          <a:solidFill>
            <a:srgbClr val="EAF0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Rectangle 1">
            <a:extLst>
              <a:ext uri="{FF2B5EF4-FFF2-40B4-BE49-F238E27FC236}">
                <a16:creationId xmlns:a16="http://schemas.microsoft.com/office/drawing/2014/main" id="{840905D5-4FE8-D276-7320-A251BF8B96C1}"/>
              </a:ext>
              <a:ext uri="{C183D7F6-B498-43B3-948B-1728B52AA6E4}">
                <adec:decorative xmlns:adec="http://schemas.microsoft.com/office/drawing/2017/decorative" val="1"/>
              </a:ext>
            </a:extLst>
          </p:cNvPr>
          <p:cNvSpPr/>
          <p:nvPr userDrawn="1"/>
        </p:nvSpPr>
        <p:spPr>
          <a:xfrm>
            <a:off x="-7667" y="6383633"/>
            <a:ext cx="12199667" cy="501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lide Number Placeholder 7">
            <a:extLst>
              <a:ext uri="{FF2B5EF4-FFF2-40B4-BE49-F238E27FC236}">
                <a16:creationId xmlns:a16="http://schemas.microsoft.com/office/drawing/2014/main" id="{FF9AD165-772F-EC00-FCE9-651F03CD8A55}"/>
              </a:ext>
            </a:extLst>
          </p:cNvPr>
          <p:cNvSpPr txBox="1">
            <a:spLocks/>
          </p:cNvSpPr>
          <p:nvPr userDrawn="1"/>
        </p:nvSpPr>
        <p:spPr>
          <a:xfrm>
            <a:off x="11770964" y="6515434"/>
            <a:ext cx="286498" cy="257361"/>
          </a:xfrm>
          <a:prstGeom prst="rect">
            <a:avLst/>
          </a:prstGeom>
        </p:spPr>
        <p:txBody>
          <a:bodyPr rIns="4572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8C8516-CBB0-4BEF-BA7F-65371927869A}" type="slidenum">
              <a:rPr kumimoji="0" lang="en-US" sz="1000" b="0" i="0" u="none" strike="noStrike" kern="1200" cap="none" spc="0" normalizeH="0" baseline="0" noProof="0" smtClean="0">
                <a:ln>
                  <a:noFill/>
                </a:ln>
                <a:solidFill>
                  <a:srgbClr val="0532A0"/>
                </a:solidFill>
                <a:effectLst/>
                <a:uLnTx/>
                <a:uFillTx/>
                <a:latin typeface="Aptos" panose="020B0004020202020204" pitchFamily="34" charset="0"/>
                <a:ea typeface="+mn-ea"/>
                <a:cs typeface="Calibri" panose="020F0502020204030204" pitchFamily="34" charset="0"/>
              </a:rPr>
              <a:t>‹#›</a:t>
            </a:fld>
            <a:endParaRPr kumimoji="0" lang="en-US" sz="1000" b="0" i="0" u="none" strike="noStrike" kern="1200" cap="none" spc="0" normalizeH="0" baseline="0" noProof="0">
              <a:ln>
                <a:noFill/>
              </a:ln>
              <a:solidFill>
                <a:srgbClr val="0532A0"/>
              </a:solidFill>
              <a:effectLst/>
              <a:uLnTx/>
              <a:uFillTx/>
              <a:latin typeface="Aptos" panose="020B000402020202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36D88313-0A9D-F699-01E9-023C12C3B895}"/>
              </a:ext>
              <a:ext uri="{C183D7F6-B498-43B3-948B-1728B52AA6E4}">
                <adec:decorative xmlns:adec="http://schemas.microsoft.com/office/drawing/2017/decorative" val="1"/>
              </a:ext>
            </a:extLst>
          </p:cNvPr>
          <p:cNvSpPr/>
          <p:nvPr userDrawn="1"/>
        </p:nvSpPr>
        <p:spPr>
          <a:xfrm>
            <a:off x="0" y="-13193"/>
            <a:ext cx="12192000" cy="135721"/>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8" name="Graphic 7">
            <a:extLst>
              <a:ext uri="{FF2B5EF4-FFF2-40B4-BE49-F238E27FC236}">
                <a16:creationId xmlns:a16="http://schemas.microsoft.com/office/drawing/2014/main" id="{C6AFA23F-FEE1-1DA4-1DDD-8AB326D8151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7622" y="124193"/>
            <a:ext cx="1026681" cy="983453"/>
          </a:xfrm>
          <a:prstGeom prst="rect">
            <a:avLst/>
          </a:prstGeom>
        </p:spPr>
      </p:pic>
      <p:sp>
        <p:nvSpPr>
          <p:cNvPr id="35" name="TextBox 34">
            <a:extLst>
              <a:ext uri="{FF2B5EF4-FFF2-40B4-BE49-F238E27FC236}">
                <a16:creationId xmlns:a16="http://schemas.microsoft.com/office/drawing/2014/main" id="{B806953A-4A8E-7625-F7E3-58456FDDEB1C}"/>
              </a:ext>
            </a:extLst>
          </p:cNvPr>
          <p:cNvSpPr txBox="1"/>
          <p:nvPr userDrawn="1"/>
        </p:nvSpPr>
        <p:spPr>
          <a:xfrm>
            <a:off x="1750786" y="6536424"/>
            <a:ext cx="1423033" cy="25736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1"/>
                </a:solidFill>
                <a:effectLst/>
                <a:uLnTx/>
                <a:uFillTx/>
                <a:latin typeface="Aptos" panose="020B0004020202020204" pitchFamily="34" charset="0"/>
                <a:ea typeface="+mn-ea"/>
                <a:cs typeface="+mn-cs"/>
              </a:rPr>
              <a:t>IM NUMBER</a:t>
            </a:r>
          </a:p>
        </p:txBody>
      </p:sp>
      <p:pic>
        <p:nvPicPr>
          <p:cNvPr id="10" name="Picture 9">
            <a:extLst>
              <a:ext uri="{FF2B5EF4-FFF2-40B4-BE49-F238E27FC236}">
                <a16:creationId xmlns:a16="http://schemas.microsoft.com/office/drawing/2014/main" id="{68A0BF13-9C6A-0130-C22A-08F1E202E58F}"/>
              </a:ext>
            </a:extLst>
          </p:cNvPr>
          <p:cNvPicPr>
            <a:picLocks noChangeAspect="1"/>
          </p:cNvPicPr>
          <p:nvPr userDrawn="1"/>
        </p:nvPicPr>
        <p:blipFill>
          <a:blip r:embed="rId19">
            <a:extLst>
              <a:ext uri="{28A0092B-C50C-407E-A947-70E740481C1C}">
                <a14:useLocalDpi xmlns:a14="http://schemas.microsoft.com/office/drawing/2010/main" val="0"/>
              </a:ext>
            </a:extLst>
          </a:blip>
          <a:srcRect l="4994" t="11610" r="5288" b="21429"/>
          <a:stretch/>
        </p:blipFill>
        <p:spPr>
          <a:xfrm>
            <a:off x="111125" y="6486525"/>
            <a:ext cx="1505124" cy="307260"/>
          </a:xfrm>
          <a:prstGeom prst="rect">
            <a:avLst/>
          </a:prstGeom>
        </p:spPr>
      </p:pic>
      <p:sp>
        <p:nvSpPr>
          <p:cNvPr id="7" name="TextBox 6">
            <a:extLst>
              <a:ext uri="{FF2B5EF4-FFF2-40B4-BE49-F238E27FC236}">
                <a16:creationId xmlns:a16="http://schemas.microsoft.com/office/drawing/2014/main" id="{C7617440-9B25-6388-AE22-F6D03A172750}"/>
              </a:ext>
            </a:extLst>
          </p:cNvPr>
          <p:cNvSpPr txBox="1"/>
          <p:nvPr userDrawn="1"/>
        </p:nvSpPr>
        <p:spPr>
          <a:xfrm>
            <a:off x="469806" y="-1652398"/>
            <a:ext cx="1774588" cy="369332"/>
          </a:xfrm>
          <a:prstGeom prst="rect">
            <a:avLst/>
          </a:prstGeom>
          <a:noFill/>
        </p:spPr>
        <p:txBody>
          <a:bodyPr wrap="none" rtlCol="0">
            <a:spAutoFit/>
          </a:bodyPr>
          <a:lstStyle/>
          <a:p>
            <a:r>
              <a:rPr lang="en-US"/>
              <a:t>Secondary colors</a:t>
            </a:r>
          </a:p>
        </p:txBody>
      </p:sp>
      <p:sp>
        <p:nvSpPr>
          <p:cNvPr id="15" name="TextBox 14">
            <a:extLst>
              <a:ext uri="{FF2B5EF4-FFF2-40B4-BE49-F238E27FC236}">
                <a16:creationId xmlns:a16="http://schemas.microsoft.com/office/drawing/2014/main" id="{E2DA6264-F2B2-10D6-B316-4AF7B041E850}"/>
              </a:ext>
            </a:extLst>
          </p:cNvPr>
          <p:cNvSpPr txBox="1"/>
          <p:nvPr userDrawn="1"/>
        </p:nvSpPr>
        <p:spPr>
          <a:xfrm>
            <a:off x="716347" y="-665551"/>
            <a:ext cx="1528047" cy="369332"/>
          </a:xfrm>
          <a:prstGeom prst="rect">
            <a:avLst/>
          </a:prstGeom>
          <a:noFill/>
        </p:spPr>
        <p:txBody>
          <a:bodyPr wrap="none" rtlCol="0">
            <a:spAutoFit/>
          </a:bodyPr>
          <a:lstStyle/>
          <a:p>
            <a:r>
              <a:rPr lang="en-US"/>
              <a:t>Primary colors</a:t>
            </a:r>
          </a:p>
        </p:txBody>
      </p:sp>
      <p:sp>
        <p:nvSpPr>
          <p:cNvPr id="16" name="Rectangle 15">
            <a:extLst>
              <a:ext uri="{FF2B5EF4-FFF2-40B4-BE49-F238E27FC236}">
                <a16:creationId xmlns:a16="http://schemas.microsoft.com/office/drawing/2014/main" id="{66F237A9-CF96-8B97-FCA0-96B06AE71D26}"/>
              </a:ext>
            </a:extLst>
          </p:cNvPr>
          <p:cNvSpPr/>
          <p:nvPr userDrawn="1"/>
        </p:nvSpPr>
        <p:spPr>
          <a:xfrm>
            <a:off x="2498958" y="-1807534"/>
            <a:ext cx="679605" cy="679605"/>
          </a:xfrm>
          <a:prstGeom prst="rect">
            <a:avLst/>
          </a:prstGeom>
          <a:solidFill>
            <a:srgbClr val="9D0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16">
            <a:extLst>
              <a:ext uri="{FF2B5EF4-FFF2-40B4-BE49-F238E27FC236}">
                <a16:creationId xmlns:a16="http://schemas.microsoft.com/office/drawing/2014/main" id="{CF39FD41-68A0-3604-0025-70C16AAA8E9E}"/>
              </a:ext>
            </a:extLst>
          </p:cNvPr>
          <p:cNvSpPr/>
          <p:nvPr userDrawn="1"/>
        </p:nvSpPr>
        <p:spPr>
          <a:xfrm>
            <a:off x="4362240" y="-1807534"/>
            <a:ext cx="679605" cy="679605"/>
          </a:xfrm>
          <a:prstGeom prst="rect">
            <a:avLst/>
          </a:prstGeom>
          <a:solidFill>
            <a:srgbClr val="FF7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8" name="Rectangle 17">
            <a:extLst>
              <a:ext uri="{FF2B5EF4-FFF2-40B4-BE49-F238E27FC236}">
                <a16:creationId xmlns:a16="http://schemas.microsoft.com/office/drawing/2014/main" id="{12FD3E2F-2F7C-E8A6-E00E-807764CDAD7C}"/>
              </a:ext>
            </a:extLst>
          </p:cNvPr>
          <p:cNvSpPr>
            <a:spLocks/>
          </p:cNvSpPr>
          <p:nvPr userDrawn="1"/>
        </p:nvSpPr>
        <p:spPr>
          <a:xfrm>
            <a:off x="6225564" y="-1807534"/>
            <a:ext cx="679605" cy="679605"/>
          </a:xfrm>
          <a:prstGeom prst="rect">
            <a:avLst/>
          </a:prstGeom>
          <a:solidFill>
            <a:srgbClr val="84C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163B6919-0413-F784-1063-67B56BA7FDD4}"/>
              </a:ext>
            </a:extLst>
          </p:cNvPr>
          <p:cNvSpPr>
            <a:spLocks/>
          </p:cNvSpPr>
          <p:nvPr userDrawn="1"/>
        </p:nvSpPr>
        <p:spPr>
          <a:xfrm>
            <a:off x="5293902" y="-1807534"/>
            <a:ext cx="679605" cy="679605"/>
          </a:xfrm>
          <a:prstGeom prst="rect">
            <a:avLst/>
          </a:prstGeom>
          <a:solidFill>
            <a:srgbClr val="FF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20" name="Rectangle 19">
            <a:extLst>
              <a:ext uri="{FF2B5EF4-FFF2-40B4-BE49-F238E27FC236}">
                <a16:creationId xmlns:a16="http://schemas.microsoft.com/office/drawing/2014/main" id="{29D2BA3F-E4E6-D065-0365-268B5608360B}"/>
              </a:ext>
            </a:extLst>
          </p:cNvPr>
          <p:cNvSpPr>
            <a:spLocks noChangeAspect="1"/>
          </p:cNvSpPr>
          <p:nvPr userDrawn="1"/>
        </p:nvSpPr>
        <p:spPr>
          <a:xfrm>
            <a:off x="3424761" y="-823131"/>
            <a:ext cx="679428" cy="679605"/>
          </a:xfrm>
          <a:prstGeom prst="rect">
            <a:avLst/>
          </a:prstGeom>
          <a:solidFill>
            <a:srgbClr val="001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highlight>
                <a:srgbClr val="FFFF00"/>
              </a:highlight>
            </a:endParaRPr>
          </a:p>
        </p:txBody>
      </p:sp>
      <p:sp>
        <p:nvSpPr>
          <p:cNvPr id="21" name="Rectangle 20">
            <a:extLst>
              <a:ext uri="{FF2B5EF4-FFF2-40B4-BE49-F238E27FC236}">
                <a16:creationId xmlns:a16="http://schemas.microsoft.com/office/drawing/2014/main" id="{9131640A-2336-F3A5-361E-B47567E0E569}"/>
              </a:ext>
            </a:extLst>
          </p:cNvPr>
          <p:cNvSpPr>
            <a:spLocks noChangeAspect="1"/>
          </p:cNvSpPr>
          <p:nvPr userDrawn="1"/>
        </p:nvSpPr>
        <p:spPr>
          <a:xfrm>
            <a:off x="2490769" y="-823131"/>
            <a:ext cx="679428" cy="679605"/>
          </a:xfrm>
          <a:prstGeom prst="rect">
            <a:avLst/>
          </a:prstGeom>
          <a:solidFill>
            <a:srgbClr val="003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2" name="Rectangle 21">
            <a:extLst>
              <a:ext uri="{FF2B5EF4-FFF2-40B4-BE49-F238E27FC236}">
                <a16:creationId xmlns:a16="http://schemas.microsoft.com/office/drawing/2014/main" id="{A460C350-0C92-BC91-A0BB-0DE47A7074B6}"/>
              </a:ext>
            </a:extLst>
          </p:cNvPr>
          <p:cNvSpPr>
            <a:spLocks noChangeAspect="1"/>
          </p:cNvSpPr>
          <p:nvPr userDrawn="1"/>
        </p:nvSpPr>
        <p:spPr>
          <a:xfrm>
            <a:off x="4367119" y="-823131"/>
            <a:ext cx="679428" cy="679605"/>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3" name="Rectangle 22">
            <a:extLst>
              <a:ext uri="{FF2B5EF4-FFF2-40B4-BE49-F238E27FC236}">
                <a16:creationId xmlns:a16="http://schemas.microsoft.com/office/drawing/2014/main" id="{F4D40F71-127A-CAA9-89EA-A80EBE1B5342}"/>
              </a:ext>
            </a:extLst>
          </p:cNvPr>
          <p:cNvSpPr>
            <a:spLocks noChangeAspect="1"/>
          </p:cNvSpPr>
          <p:nvPr userDrawn="1"/>
        </p:nvSpPr>
        <p:spPr>
          <a:xfrm>
            <a:off x="5301111" y="-823131"/>
            <a:ext cx="679428" cy="679605"/>
          </a:xfrm>
          <a:prstGeom prst="rect">
            <a:avLst/>
          </a:prstGeom>
          <a:solidFill>
            <a:srgbClr val="EA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4" name="Rectangle 23">
            <a:extLst>
              <a:ext uri="{FF2B5EF4-FFF2-40B4-BE49-F238E27FC236}">
                <a16:creationId xmlns:a16="http://schemas.microsoft.com/office/drawing/2014/main" id="{37924B41-0C3D-67C0-808B-C9341B147C0E}"/>
              </a:ext>
            </a:extLst>
          </p:cNvPr>
          <p:cNvSpPr>
            <a:spLocks noChangeAspect="1"/>
          </p:cNvSpPr>
          <p:nvPr userDrawn="1"/>
        </p:nvSpPr>
        <p:spPr>
          <a:xfrm>
            <a:off x="6235103" y="-823131"/>
            <a:ext cx="679428" cy="679605"/>
          </a:xfrm>
          <a:prstGeom prst="rect">
            <a:avLst/>
          </a:prstGeom>
          <a:solidFill>
            <a:srgbClr val="A9A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5" name="Rectangle 24">
            <a:extLst>
              <a:ext uri="{FF2B5EF4-FFF2-40B4-BE49-F238E27FC236}">
                <a16:creationId xmlns:a16="http://schemas.microsoft.com/office/drawing/2014/main" id="{74BE0E5D-3FC8-9BEF-950C-2CDE36BC4382}"/>
              </a:ext>
            </a:extLst>
          </p:cNvPr>
          <p:cNvSpPr>
            <a:spLocks noChangeAspect="1"/>
          </p:cNvSpPr>
          <p:nvPr userDrawn="1"/>
        </p:nvSpPr>
        <p:spPr>
          <a:xfrm>
            <a:off x="7169095" y="-823131"/>
            <a:ext cx="679428" cy="679605"/>
          </a:xfrm>
          <a:prstGeom prst="rect">
            <a:avLst/>
          </a:prstGeom>
          <a:solidFill>
            <a:srgbClr val="6E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6" name="Rectangle 25">
            <a:extLst>
              <a:ext uri="{FF2B5EF4-FFF2-40B4-BE49-F238E27FC236}">
                <a16:creationId xmlns:a16="http://schemas.microsoft.com/office/drawing/2014/main" id="{2963B98A-1024-14A6-60F4-46BA99CA62CD}"/>
              </a:ext>
            </a:extLst>
          </p:cNvPr>
          <p:cNvSpPr/>
          <p:nvPr userDrawn="1"/>
        </p:nvSpPr>
        <p:spPr>
          <a:xfrm>
            <a:off x="3430577" y="-1807534"/>
            <a:ext cx="679605" cy="679605"/>
          </a:xfrm>
          <a:prstGeom prst="rect">
            <a:avLst/>
          </a:prstGeom>
          <a:solidFill>
            <a:srgbClr val="B40F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Rectangle 26">
            <a:extLst>
              <a:ext uri="{FF2B5EF4-FFF2-40B4-BE49-F238E27FC236}">
                <a16:creationId xmlns:a16="http://schemas.microsoft.com/office/drawing/2014/main" id="{902BD8B1-8B6C-7E1F-6733-CC01C3B4E1FB}"/>
              </a:ext>
            </a:extLst>
          </p:cNvPr>
          <p:cNvSpPr/>
          <p:nvPr userDrawn="1"/>
        </p:nvSpPr>
        <p:spPr>
          <a:xfrm>
            <a:off x="7157226" y="-1807534"/>
            <a:ext cx="679605" cy="679605"/>
          </a:xfrm>
          <a:prstGeom prst="rect">
            <a:avLst/>
          </a:prstGeom>
          <a:solidFill>
            <a:srgbClr val="00A5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8" name="Rectangle 27">
            <a:extLst>
              <a:ext uri="{FF2B5EF4-FFF2-40B4-BE49-F238E27FC236}">
                <a16:creationId xmlns:a16="http://schemas.microsoft.com/office/drawing/2014/main" id="{181C90D1-B306-66C8-B1EC-25924EDD0BDD}"/>
              </a:ext>
            </a:extLst>
          </p:cNvPr>
          <p:cNvSpPr/>
          <p:nvPr userDrawn="1"/>
        </p:nvSpPr>
        <p:spPr>
          <a:xfrm>
            <a:off x="8088888" y="-1807534"/>
            <a:ext cx="679605" cy="679605"/>
          </a:xfrm>
          <a:prstGeom prst="rect">
            <a:avLst/>
          </a:prstGeom>
          <a:solidFill>
            <a:srgbClr val="4B0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9" name="Rectangle 28">
            <a:extLst>
              <a:ext uri="{FF2B5EF4-FFF2-40B4-BE49-F238E27FC236}">
                <a16:creationId xmlns:a16="http://schemas.microsoft.com/office/drawing/2014/main" id="{ED139C77-975C-5AC3-CFBA-2208B9068D2A}"/>
              </a:ext>
            </a:extLst>
          </p:cNvPr>
          <p:cNvSpPr>
            <a:spLocks noChangeAspect="1"/>
          </p:cNvSpPr>
          <p:nvPr userDrawn="1"/>
        </p:nvSpPr>
        <p:spPr>
          <a:xfrm>
            <a:off x="8118543" y="-823131"/>
            <a:ext cx="679428" cy="679605"/>
          </a:xfrm>
          <a:prstGeom prst="rect">
            <a:avLst/>
          </a:prstGeom>
          <a:solidFill>
            <a:srgbClr val="FCB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30" name="TextBox 29">
            <a:extLst>
              <a:ext uri="{FF2B5EF4-FFF2-40B4-BE49-F238E27FC236}">
                <a16:creationId xmlns:a16="http://schemas.microsoft.com/office/drawing/2014/main" id="{4CA84707-D504-D240-07E5-69178CB11513}"/>
              </a:ext>
            </a:extLst>
          </p:cNvPr>
          <p:cNvSpPr txBox="1"/>
          <p:nvPr userDrawn="1"/>
        </p:nvSpPr>
        <p:spPr>
          <a:xfrm>
            <a:off x="3382444" y="-733839"/>
            <a:ext cx="764062" cy="507831"/>
          </a:xfrm>
          <a:prstGeom prst="rect">
            <a:avLst/>
          </a:prstGeom>
          <a:noFill/>
        </p:spPr>
        <p:txBody>
          <a:bodyPr wrap="square" rtlCol="0">
            <a:spAutoFit/>
          </a:bodyPr>
          <a:lstStyle/>
          <a:p>
            <a:pPr algn="ctr"/>
            <a:r>
              <a:rPr lang="en-US" sz="900" i="0">
                <a:solidFill>
                  <a:srgbClr val="FFFFFF"/>
                </a:solidFill>
                <a:effectLst/>
                <a:latin typeface="Aptos" panose="020B0004020202020204" pitchFamily="34" charset="0"/>
              </a:rPr>
              <a:t>Elemental</a:t>
            </a:r>
          </a:p>
          <a:p>
            <a:pPr algn="ctr"/>
            <a:r>
              <a:rPr lang="en-US" sz="900" i="0">
                <a:solidFill>
                  <a:srgbClr val="FFFFFF"/>
                </a:solidFill>
                <a:effectLst/>
                <a:latin typeface="Aptos" panose="020B0004020202020204" pitchFamily="34" charset="0"/>
              </a:rPr>
              <a:t>Navy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a:solidFill>
                  <a:srgbClr val="FFFFFF"/>
                </a:solidFill>
                <a:effectLst/>
                <a:latin typeface="Aptos" panose="020B0004020202020204" pitchFamily="34" charset="0"/>
              </a:rPr>
              <a:t>#</a:t>
            </a:r>
            <a:r>
              <a:rPr lang="en-US" sz="900" i="0">
                <a:solidFill>
                  <a:srgbClr val="FFFFFF"/>
                </a:solidFill>
                <a:effectLst/>
                <a:latin typeface="Aptos" panose="020B0004020202020204" pitchFamily="34" charset="0"/>
              </a:rPr>
              <a:t>001E62</a:t>
            </a:r>
          </a:p>
        </p:txBody>
      </p:sp>
      <p:sp>
        <p:nvSpPr>
          <p:cNvPr id="31" name="TextBox 30">
            <a:extLst>
              <a:ext uri="{FF2B5EF4-FFF2-40B4-BE49-F238E27FC236}">
                <a16:creationId xmlns:a16="http://schemas.microsoft.com/office/drawing/2014/main" id="{5E727739-0490-139C-F18C-2ECFE11144E9}"/>
              </a:ext>
            </a:extLst>
          </p:cNvPr>
          <p:cNvSpPr txBox="1"/>
          <p:nvPr userDrawn="1"/>
        </p:nvSpPr>
        <p:spPr>
          <a:xfrm>
            <a:off x="2448452" y="-733839"/>
            <a:ext cx="764062" cy="507831"/>
          </a:xfrm>
          <a:prstGeom prst="rect">
            <a:avLst/>
          </a:prstGeom>
          <a:noFill/>
        </p:spPr>
        <p:txBody>
          <a:bodyPr wrap="square" rtlCol="0">
            <a:spAutoFit/>
          </a:bodyPr>
          <a:lstStyle/>
          <a:p>
            <a:pPr algn="ctr"/>
            <a:r>
              <a:rPr lang="en-US" sz="900" i="0">
                <a:solidFill>
                  <a:srgbClr val="FFFFFF"/>
                </a:solidFill>
                <a:effectLst/>
                <a:latin typeface="Aptos" panose="020B0004020202020204" pitchFamily="34" charset="0"/>
              </a:rPr>
              <a:t>Impact</a:t>
            </a:r>
          </a:p>
          <a:p>
            <a:pPr algn="ctr"/>
            <a:r>
              <a:rPr lang="en-US" sz="900" i="0">
                <a:solidFill>
                  <a:srgbClr val="FFFFFF"/>
                </a:solidFill>
                <a:effectLst/>
                <a:latin typeface="Aptos" panose="020B0004020202020204" pitchFamily="34" charset="0"/>
              </a:rPr>
              <a:t>(Lab) Blue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a:solidFill>
                  <a:srgbClr val="FFFFFF"/>
                </a:solidFill>
                <a:effectLst/>
                <a:latin typeface="Aptos" panose="020B0004020202020204" pitchFamily="34" charset="0"/>
              </a:rPr>
              <a:t>#0032a1</a:t>
            </a:r>
          </a:p>
        </p:txBody>
      </p:sp>
      <p:sp>
        <p:nvSpPr>
          <p:cNvPr id="32" name="TextBox 31">
            <a:extLst>
              <a:ext uri="{FF2B5EF4-FFF2-40B4-BE49-F238E27FC236}">
                <a16:creationId xmlns:a16="http://schemas.microsoft.com/office/drawing/2014/main" id="{0259D517-6F13-E507-F12F-6381B5BFB213}"/>
              </a:ext>
            </a:extLst>
          </p:cNvPr>
          <p:cNvSpPr txBox="1"/>
          <p:nvPr userDrawn="1"/>
        </p:nvSpPr>
        <p:spPr>
          <a:xfrm>
            <a:off x="4360061" y="-733839"/>
            <a:ext cx="695262" cy="507831"/>
          </a:xfrm>
          <a:prstGeom prst="rect">
            <a:avLst/>
          </a:prstGeom>
          <a:noFill/>
        </p:spPr>
        <p:txBody>
          <a:bodyPr wrap="square" rtlCol="0">
            <a:spAutoFit/>
          </a:bodyPr>
          <a:lstStyle/>
          <a:p>
            <a:pPr algn="ctr"/>
            <a:r>
              <a:rPr lang="en-US" sz="900" i="0">
                <a:solidFill>
                  <a:srgbClr val="FFFFFF"/>
                </a:solidFill>
                <a:effectLst/>
                <a:latin typeface="Aptos" panose="020B0004020202020204" pitchFamily="34" charset="0"/>
              </a:rPr>
              <a:t>Energetic</a:t>
            </a:r>
          </a:p>
          <a:p>
            <a:pPr algn="ctr"/>
            <a:r>
              <a:rPr lang="en-US" sz="900" i="0">
                <a:solidFill>
                  <a:srgbClr val="FFFFFF"/>
                </a:solidFill>
                <a:effectLst/>
                <a:latin typeface="Aptos" panose="020B0004020202020204" pitchFamily="34" charset="0"/>
              </a:rPr>
              <a:t>Azure</a:t>
            </a:r>
          </a:p>
          <a:p>
            <a:pPr algn="ctr"/>
            <a:r>
              <a:rPr lang="en-US" sz="900" i="0">
                <a:solidFill>
                  <a:srgbClr val="FFFFFF"/>
                </a:solidFill>
                <a:effectLst/>
                <a:latin typeface="Aptos" panose="020B0004020202020204" pitchFamily="34" charset="0"/>
              </a:rPr>
              <a:t>#3366CC</a:t>
            </a:r>
          </a:p>
        </p:txBody>
      </p:sp>
      <p:sp>
        <p:nvSpPr>
          <p:cNvPr id="33" name="TextBox 32">
            <a:extLst>
              <a:ext uri="{FF2B5EF4-FFF2-40B4-BE49-F238E27FC236}">
                <a16:creationId xmlns:a16="http://schemas.microsoft.com/office/drawing/2014/main" id="{381BE5A6-D346-7D3D-635A-E58B1B93EAEB}"/>
              </a:ext>
            </a:extLst>
          </p:cNvPr>
          <p:cNvSpPr txBox="1"/>
          <p:nvPr userDrawn="1"/>
        </p:nvSpPr>
        <p:spPr>
          <a:xfrm>
            <a:off x="5169207" y="-733839"/>
            <a:ext cx="938614" cy="507831"/>
          </a:xfrm>
          <a:prstGeom prst="rect">
            <a:avLst/>
          </a:prstGeom>
          <a:noFill/>
        </p:spPr>
        <p:txBody>
          <a:bodyPr wrap="square" rtlCol="0">
            <a:spAutoFit/>
          </a:bodyPr>
          <a:lstStyle/>
          <a:p>
            <a:pPr algn="ctr"/>
            <a:r>
              <a:rPr lang="en-US" sz="900" i="0">
                <a:effectLst/>
                <a:latin typeface="Aptos" panose="020B0004020202020204" pitchFamily="34" charset="0"/>
              </a:rPr>
              <a:t>Livermorium</a:t>
            </a:r>
          </a:p>
          <a:p>
            <a:pPr algn="ctr"/>
            <a:r>
              <a:rPr lang="en-US" sz="900" i="0">
                <a:effectLst/>
                <a:latin typeface="Aptos" panose="020B0004020202020204" pitchFamily="34" charset="0"/>
              </a:rPr>
              <a:t>Ice</a:t>
            </a:r>
            <a:endParaRPr lang="en-US" sz="900" b="0" i="0">
              <a:solidFill>
                <a:schemeClr val="tx1"/>
              </a:solidFill>
              <a:effectLst/>
              <a:latin typeface="Aptos" panose="020B0004020202020204" pitchFamily="34" charset="0"/>
            </a:endParaRPr>
          </a:p>
          <a:p>
            <a:pPr algn="ctr"/>
            <a:r>
              <a:rPr lang="en-US" sz="900" b="0" i="0">
                <a:solidFill>
                  <a:schemeClr val="tx1"/>
                </a:solidFill>
                <a:effectLst/>
                <a:latin typeface="Aptos" panose="020B0004020202020204" pitchFamily="34" charset="0"/>
              </a:rPr>
              <a:t>#</a:t>
            </a:r>
            <a:r>
              <a:rPr lang="en-US" sz="900" i="0">
                <a:effectLst/>
                <a:latin typeface="Aptos" panose="020B0004020202020204" pitchFamily="34" charset="0"/>
              </a:rPr>
              <a:t>eaf0fb</a:t>
            </a:r>
          </a:p>
        </p:txBody>
      </p:sp>
      <p:sp>
        <p:nvSpPr>
          <p:cNvPr id="34" name="TextBox 33">
            <a:extLst>
              <a:ext uri="{FF2B5EF4-FFF2-40B4-BE49-F238E27FC236}">
                <a16:creationId xmlns:a16="http://schemas.microsoft.com/office/drawing/2014/main" id="{06E9B2F4-01FE-2906-A74F-DC46042F91EC}"/>
              </a:ext>
            </a:extLst>
          </p:cNvPr>
          <p:cNvSpPr txBox="1"/>
          <p:nvPr userDrawn="1"/>
        </p:nvSpPr>
        <p:spPr>
          <a:xfrm>
            <a:off x="6243880" y="-713663"/>
            <a:ext cx="679427" cy="507831"/>
          </a:xfrm>
          <a:prstGeom prst="rect">
            <a:avLst/>
          </a:prstGeom>
          <a:noFill/>
        </p:spPr>
        <p:txBody>
          <a:bodyPr wrap="square" rtlCol="0">
            <a:spAutoFit/>
          </a:bodyPr>
          <a:lstStyle/>
          <a:p>
            <a:pPr algn="ctr"/>
            <a:r>
              <a:rPr lang="en-US" sz="900" i="0">
                <a:effectLst/>
                <a:latin typeface="Aptos" panose="020B0004020202020204" pitchFamily="34" charset="0"/>
              </a:rPr>
              <a:t>Carbon </a:t>
            </a:r>
          </a:p>
          <a:p>
            <a:pPr algn="ctr"/>
            <a:r>
              <a:rPr lang="en-US" sz="900" i="0">
                <a:effectLst/>
                <a:latin typeface="Aptos" panose="020B0004020202020204" pitchFamily="34" charset="0"/>
              </a:rPr>
              <a:t>Gray</a:t>
            </a:r>
          </a:p>
          <a:p>
            <a:pPr algn="ctr"/>
            <a:r>
              <a:rPr lang="en-US" sz="900" i="0">
                <a:effectLst/>
                <a:latin typeface="Aptos" panose="020B0004020202020204" pitchFamily="34" charset="0"/>
              </a:rPr>
              <a:t>#a9aabc</a:t>
            </a:r>
          </a:p>
        </p:txBody>
      </p:sp>
      <p:sp>
        <p:nvSpPr>
          <p:cNvPr id="46" name="TextBox 45">
            <a:extLst>
              <a:ext uri="{FF2B5EF4-FFF2-40B4-BE49-F238E27FC236}">
                <a16:creationId xmlns:a16="http://schemas.microsoft.com/office/drawing/2014/main" id="{F0CBA30C-010D-622C-4D14-C719D213031F}"/>
              </a:ext>
            </a:extLst>
          </p:cNvPr>
          <p:cNvSpPr txBox="1"/>
          <p:nvPr userDrawn="1"/>
        </p:nvSpPr>
        <p:spPr>
          <a:xfrm>
            <a:off x="7179546" y="-713664"/>
            <a:ext cx="668978" cy="507831"/>
          </a:xfrm>
          <a:prstGeom prst="rect">
            <a:avLst/>
          </a:prstGeom>
          <a:noFill/>
        </p:spPr>
        <p:txBody>
          <a:bodyPr wrap="square" rtlCol="0">
            <a:spAutoFit/>
          </a:bodyPr>
          <a:lstStyle/>
          <a:p>
            <a:pPr algn="ctr"/>
            <a:r>
              <a:rPr lang="en-US" sz="900" i="0">
                <a:solidFill>
                  <a:srgbClr val="FFFFFF"/>
                </a:solidFill>
                <a:effectLst/>
                <a:latin typeface="Aptos" panose="020B0004020202020204" pitchFamily="34" charset="0"/>
              </a:rPr>
              <a:t>Quantum</a:t>
            </a:r>
          </a:p>
          <a:p>
            <a:pPr algn="ctr"/>
            <a:r>
              <a:rPr lang="en-US" sz="900" i="0">
                <a:solidFill>
                  <a:srgbClr val="FFFFFF"/>
                </a:solidFill>
                <a:effectLst/>
                <a:latin typeface="Aptos" panose="020B0004020202020204" pitchFamily="34" charset="0"/>
              </a:rPr>
              <a:t>Slate</a:t>
            </a:r>
          </a:p>
          <a:p>
            <a:pPr algn="ctr"/>
            <a:r>
              <a:rPr lang="en-US" sz="900" i="0">
                <a:solidFill>
                  <a:srgbClr val="FFFFFF"/>
                </a:solidFill>
                <a:effectLst/>
                <a:latin typeface="Aptos" panose="020B0004020202020204" pitchFamily="34" charset="0"/>
              </a:rPr>
              <a:t>#6e6e7c</a:t>
            </a:r>
          </a:p>
        </p:txBody>
      </p:sp>
      <p:sp>
        <p:nvSpPr>
          <p:cNvPr id="47" name="TextBox 46">
            <a:extLst>
              <a:ext uri="{FF2B5EF4-FFF2-40B4-BE49-F238E27FC236}">
                <a16:creationId xmlns:a16="http://schemas.microsoft.com/office/drawing/2014/main" id="{65787DFA-4C58-14BF-87D3-8CE8F4702B1A}"/>
              </a:ext>
            </a:extLst>
          </p:cNvPr>
          <p:cNvSpPr txBox="1"/>
          <p:nvPr userDrawn="1"/>
        </p:nvSpPr>
        <p:spPr>
          <a:xfrm>
            <a:off x="8081022" y="-713664"/>
            <a:ext cx="754470" cy="507831"/>
          </a:xfrm>
          <a:prstGeom prst="rect">
            <a:avLst/>
          </a:prstGeom>
          <a:noFill/>
        </p:spPr>
        <p:txBody>
          <a:bodyPr wrap="square" rtlCol="0">
            <a:spAutoFit/>
          </a:bodyPr>
          <a:lstStyle/>
          <a:p>
            <a:pPr algn="ctr"/>
            <a:r>
              <a:rPr lang="en-US" sz="900" i="0">
                <a:effectLst/>
                <a:latin typeface="Aptos" panose="020B0004020202020204" pitchFamily="34" charset="0"/>
              </a:rPr>
              <a:t>Innovation</a:t>
            </a:r>
          </a:p>
          <a:p>
            <a:pPr algn="ctr"/>
            <a:r>
              <a:rPr lang="en-US" sz="900" i="0">
                <a:effectLst/>
                <a:latin typeface="Aptos" panose="020B0004020202020204" pitchFamily="34" charset="0"/>
              </a:rPr>
              <a:t>Yellow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a:solidFill>
                  <a:schemeClr val="tx1"/>
                </a:solidFill>
                <a:effectLst/>
                <a:latin typeface="Aptos" panose="020B0004020202020204" pitchFamily="34" charset="0"/>
              </a:rPr>
              <a:t>#</a:t>
            </a:r>
            <a:r>
              <a:rPr lang="en-US" sz="900" i="0">
                <a:effectLst/>
                <a:latin typeface="Aptos" panose="020B0004020202020204" pitchFamily="34" charset="0"/>
              </a:rPr>
              <a:t>fcb317</a:t>
            </a:r>
          </a:p>
        </p:txBody>
      </p:sp>
      <p:sp>
        <p:nvSpPr>
          <p:cNvPr id="48" name="TextBox 47">
            <a:extLst>
              <a:ext uri="{FF2B5EF4-FFF2-40B4-BE49-F238E27FC236}">
                <a16:creationId xmlns:a16="http://schemas.microsoft.com/office/drawing/2014/main" id="{7EAA43DF-FBF9-BB96-813B-8B9C5E7480C9}"/>
              </a:ext>
            </a:extLst>
          </p:cNvPr>
          <p:cNvSpPr txBox="1"/>
          <p:nvPr userDrawn="1"/>
        </p:nvSpPr>
        <p:spPr>
          <a:xfrm>
            <a:off x="2498958" y="-1701414"/>
            <a:ext cx="671239" cy="507831"/>
          </a:xfrm>
          <a:prstGeom prst="rect">
            <a:avLst/>
          </a:prstGeom>
          <a:noFill/>
        </p:spPr>
        <p:txBody>
          <a:bodyPr wrap="square" rtlCol="0">
            <a:spAutoFit/>
          </a:bodyPr>
          <a:lstStyle/>
          <a:p>
            <a:pPr algn="ctr"/>
            <a:r>
              <a:rPr lang="en-US" sz="900" i="0">
                <a:solidFill>
                  <a:schemeClr val="bg1"/>
                </a:solidFill>
                <a:effectLst/>
                <a:latin typeface="Aptos" panose="020B0004020202020204" pitchFamily="34" charset="0"/>
              </a:rPr>
              <a:t>Research Red</a:t>
            </a:r>
          </a:p>
          <a:p>
            <a:pPr algn="ctr"/>
            <a:r>
              <a:rPr lang="en-US" sz="900" i="0">
                <a:solidFill>
                  <a:schemeClr val="bg1"/>
                </a:solidFill>
                <a:effectLst/>
                <a:latin typeface="Aptos" panose="020B0004020202020204" pitchFamily="34" charset="0"/>
              </a:rPr>
              <a:t>#9d0c0c</a:t>
            </a:r>
          </a:p>
        </p:txBody>
      </p:sp>
      <p:sp>
        <p:nvSpPr>
          <p:cNvPr id="49" name="TextBox 48">
            <a:extLst>
              <a:ext uri="{FF2B5EF4-FFF2-40B4-BE49-F238E27FC236}">
                <a16:creationId xmlns:a16="http://schemas.microsoft.com/office/drawing/2014/main" id="{1271C146-D10E-9D10-9F50-41FB299240BB}"/>
              </a:ext>
            </a:extLst>
          </p:cNvPr>
          <p:cNvSpPr txBox="1"/>
          <p:nvPr userDrawn="1"/>
        </p:nvSpPr>
        <p:spPr>
          <a:xfrm>
            <a:off x="3323492" y="-1701414"/>
            <a:ext cx="89859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a:solidFill>
                  <a:schemeClr val="bg1"/>
                </a:solidFill>
                <a:effectLst/>
                <a:latin typeface="Aptos" panose="020B0004020202020204" pitchFamily="34" charset="0"/>
              </a:rPr>
              <a:t>Performance Pink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a:solidFill>
                  <a:schemeClr val="bg1"/>
                </a:solidFill>
                <a:effectLst/>
                <a:latin typeface="Aptos" panose="020B0004020202020204" pitchFamily="34" charset="0"/>
              </a:rPr>
              <a:t>#b40f64</a:t>
            </a:r>
          </a:p>
        </p:txBody>
      </p:sp>
      <p:sp>
        <p:nvSpPr>
          <p:cNvPr id="50" name="TextBox 49">
            <a:extLst>
              <a:ext uri="{FF2B5EF4-FFF2-40B4-BE49-F238E27FC236}">
                <a16:creationId xmlns:a16="http://schemas.microsoft.com/office/drawing/2014/main" id="{12591BDD-4717-D4F7-8A45-F72E75BF1C8D}"/>
              </a:ext>
            </a:extLst>
          </p:cNvPr>
          <p:cNvSpPr txBox="1"/>
          <p:nvPr userDrawn="1"/>
        </p:nvSpPr>
        <p:spPr>
          <a:xfrm>
            <a:off x="4360061" y="-1701414"/>
            <a:ext cx="674832"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a:effectLst/>
                <a:latin typeface="Aptos" panose="020B0004020202020204" pitchFamily="34" charset="0"/>
              </a:rPr>
              <a:t>Algorithm Orange</a:t>
            </a:r>
          </a:p>
          <a:p>
            <a:pPr algn="ctr"/>
            <a:r>
              <a:rPr lang="en-US" sz="900" i="0">
                <a:effectLst/>
                <a:latin typeface="Aptos" panose="020B0004020202020204" pitchFamily="34" charset="0"/>
              </a:rPr>
              <a:t>#ff7900</a:t>
            </a:r>
          </a:p>
        </p:txBody>
      </p:sp>
      <p:sp>
        <p:nvSpPr>
          <p:cNvPr id="51" name="TextBox 50">
            <a:extLst>
              <a:ext uri="{FF2B5EF4-FFF2-40B4-BE49-F238E27FC236}">
                <a16:creationId xmlns:a16="http://schemas.microsoft.com/office/drawing/2014/main" id="{072EDDD0-1146-A471-8C44-AF74E2463BE7}"/>
              </a:ext>
            </a:extLst>
          </p:cNvPr>
          <p:cNvSpPr txBox="1"/>
          <p:nvPr userDrawn="1"/>
        </p:nvSpPr>
        <p:spPr>
          <a:xfrm>
            <a:off x="5286950" y="-1701414"/>
            <a:ext cx="711142" cy="507831"/>
          </a:xfrm>
          <a:prstGeom prst="rect">
            <a:avLst/>
          </a:prstGeom>
          <a:noFill/>
        </p:spPr>
        <p:txBody>
          <a:bodyPr wrap="square" rtlCol="0">
            <a:spAutoFit/>
          </a:bodyPr>
          <a:lstStyle/>
          <a:p>
            <a:pPr algn="ctr"/>
            <a:r>
              <a:rPr lang="en-US" sz="900" i="0">
                <a:effectLst/>
                <a:latin typeface="Aptos" panose="020B0004020202020204" pitchFamily="34" charset="0"/>
              </a:rPr>
              <a:t>Solar</a:t>
            </a:r>
          </a:p>
          <a:p>
            <a:pPr algn="ctr"/>
            <a:r>
              <a:rPr lang="en-US" sz="900" i="0">
                <a:effectLst/>
                <a:latin typeface="Aptos" panose="020B0004020202020204" pitchFamily="34" charset="0"/>
              </a:rPr>
              <a:t>Yellow</a:t>
            </a:r>
          </a:p>
          <a:p>
            <a:pPr algn="ctr"/>
            <a:r>
              <a:rPr lang="en-US" sz="900" i="0">
                <a:effectLst/>
                <a:latin typeface="Aptos" panose="020B0004020202020204" pitchFamily="34" charset="0"/>
              </a:rPr>
              <a:t>#ffd900</a:t>
            </a:r>
          </a:p>
        </p:txBody>
      </p:sp>
      <p:sp>
        <p:nvSpPr>
          <p:cNvPr id="52" name="TextBox 51">
            <a:extLst>
              <a:ext uri="{FF2B5EF4-FFF2-40B4-BE49-F238E27FC236}">
                <a16:creationId xmlns:a16="http://schemas.microsoft.com/office/drawing/2014/main" id="{0374A60A-E1FA-9FA8-4E14-A39C72B0BC59}"/>
              </a:ext>
            </a:extLst>
          </p:cNvPr>
          <p:cNvSpPr txBox="1"/>
          <p:nvPr userDrawn="1"/>
        </p:nvSpPr>
        <p:spPr>
          <a:xfrm>
            <a:off x="6243880" y="-1701414"/>
            <a:ext cx="679427" cy="507831"/>
          </a:xfrm>
          <a:prstGeom prst="rect">
            <a:avLst/>
          </a:prstGeom>
          <a:noFill/>
        </p:spPr>
        <p:txBody>
          <a:bodyPr wrap="square" rtlCol="0">
            <a:spAutoFit/>
          </a:bodyPr>
          <a:lstStyle/>
          <a:p>
            <a:pPr algn="ctr"/>
            <a:r>
              <a:rPr lang="en-US" sz="900" i="0">
                <a:effectLst/>
                <a:latin typeface="Aptos" panose="020B0004020202020204" pitchFamily="34" charset="0"/>
              </a:rPr>
              <a:t>Gamma Green</a:t>
            </a:r>
          </a:p>
          <a:p>
            <a:pPr algn="ctr"/>
            <a:r>
              <a:rPr lang="en-US" sz="900" i="0">
                <a:effectLst/>
                <a:latin typeface="Aptos" panose="020B0004020202020204" pitchFamily="34" charset="0"/>
              </a:rPr>
              <a:t>#84c342</a:t>
            </a:r>
          </a:p>
        </p:txBody>
      </p:sp>
      <p:sp>
        <p:nvSpPr>
          <p:cNvPr id="53" name="TextBox 52">
            <a:extLst>
              <a:ext uri="{FF2B5EF4-FFF2-40B4-BE49-F238E27FC236}">
                <a16:creationId xmlns:a16="http://schemas.microsoft.com/office/drawing/2014/main" id="{73A28139-33A2-81D7-0B92-56034E4350C9}"/>
              </a:ext>
            </a:extLst>
          </p:cNvPr>
          <p:cNvSpPr txBox="1"/>
          <p:nvPr userDrawn="1"/>
        </p:nvSpPr>
        <p:spPr>
          <a:xfrm>
            <a:off x="7179546" y="-1701414"/>
            <a:ext cx="679428"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a:effectLst/>
                <a:latin typeface="Aptos" panose="020B0004020202020204" pitchFamily="34" charset="0"/>
              </a:rPr>
              <a:t>Extreme Turquoise</a:t>
            </a:r>
          </a:p>
          <a:p>
            <a:pPr algn="ctr"/>
            <a:r>
              <a:rPr lang="en-US" sz="900" i="0">
                <a:effectLst/>
                <a:latin typeface="Aptos" panose="020B0004020202020204" pitchFamily="34" charset="0"/>
              </a:rPr>
              <a:t>#00a5b8</a:t>
            </a:r>
          </a:p>
        </p:txBody>
      </p:sp>
      <p:sp>
        <p:nvSpPr>
          <p:cNvPr id="54" name="TextBox 53">
            <a:extLst>
              <a:ext uri="{FF2B5EF4-FFF2-40B4-BE49-F238E27FC236}">
                <a16:creationId xmlns:a16="http://schemas.microsoft.com/office/drawing/2014/main" id="{7B51AD92-0F6E-BF18-AFEF-95E4D4F426A3}"/>
              </a:ext>
            </a:extLst>
          </p:cNvPr>
          <p:cNvSpPr txBox="1"/>
          <p:nvPr userDrawn="1"/>
        </p:nvSpPr>
        <p:spPr>
          <a:xfrm>
            <a:off x="8043502" y="-1701414"/>
            <a:ext cx="75446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a:solidFill>
                  <a:schemeClr val="bg1"/>
                </a:solidFill>
                <a:effectLst/>
                <a:latin typeface="Helvetica" pitchFamily="2" charset="0"/>
              </a:rPr>
              <a:t>Inspiration Indigo</a:t>
            </a:r>
          </a:p>
          <a:p>
            <a:pPr algn="ctr"/>
            <a:r>
              <a:rPr lang="en-US" sz="900" i="0">
                <a:solidFill>
                  <a:schemeClr val="bg1"/>
                </a:solidFill>
                <a:effectLst/>
                <a:latin typeface="Aptos" panose="020B0004020202020204" pitchFamily="34" charset="0"/>
              </a:rPr>
              <a:t>#4b0082</a:t>
            </a:r>
          </a:p>
        </p:txBody>
      </p:sp>
    </p:spTree>
    <p:extLst>
      <p:ext uri="{BB962C8B-B14F-4D97-AF65-F5344CB8AC3E}">
        <p14:creationId xmlns:p14="http://schemas.microsoft.com/office/powerpoint/2010/main" val="32748942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3" r:id="rId16"/>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txStyles>
    <p:titleStyle>
      <a:lvl1pPr algn="l" defTabSz="914400" rtl="0" eaLnBrk="1" latinLnBrk="0" hangingPunct="1">
        <a:lnSpc>
          <a:spcPct val="90000"/>
        </a:lnSpc>
        <a:spcBef>
          <a:spcPct val="0"/>
        </a:spcBef>
        <a:buNone/>
        <a:defRPr sz="3600" kern="1200">
          <a:solidFill>
            <a:srgbClr val="0532A0"/>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bwMode="auto">
          <a:xfrm>
            <a:off x="508000" y="1011238"/>
            <a:ext cx="11176000" cy="5376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83" name="Rectangle 11"/>
          <p:cNvSpPr>
            <a:spLocks noGrp="1" noChangeArrowheads="1"/>
          </p:cNvSpPr>
          <p:nvPr>
            <p:ph type="sldNum" sz="quarter" idx="4"/>
          </p:nvPr>
        </p:nvSpPr>
        <p:spPr bwMode="auto">
          <a:xfrm>
            <a:off x="11277600" y="6553200"/>
            <a:ext cx="914400" cy="30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a:lvl1pPr>
          </a:lstStyle>
          <a:p>
            <a:pPr>
              <a:defRPr/>
            </a:pPr>
            <a:fld id="{FDAB076E-30B6-DF4F-ACA5-815A2F56748D}" type="slidenum">
              <a:rPr lang="en-US"/>
              <a:pPr>
                <a:defRPr/>
              </a:pPr>
              <a:t>‹#›</a:t>
            </a:fld>
            <a:endParaRPr lang="en-US"/>
          </a:p>
        </p:txBody>
      </p:sp>
      <p:sp>
        <p:nvSpPr>
          <p:cNvPr id="4" name="Rectangle 26"/>
          <p:cNvSpPr>
            <a:spLocks noChangeArrowheads="1"/>
          </p:cNvSpPr>
          <p:nvPr userDrawn="1"/>
        </p:nvSpPr>
        <p:spPr bwMode="auto">
          <a:xfrm>
            <a:off x="0" y="0"/>
            <a:ext cx="12192000" cy="871538"/>
          </a:xfrm>
          <a:prstGeom prst="rect">
            <a:avLst/>
          </a:prstGeom>
          <a:solidFill>
            <a:srgbClr val="022A49"/>
          </a:solidFill>
          <a:ln>
            <a:noFill/>
          </a:ln>
          <a:effectLst/>
        </p:spPr>
        <p:txBody>
          <a:bodyPr wrap="none" anchor="ctr"/>
          <a:lstStyle/>
          <a:p>
            <a:pPr algn="ctr">
              <a:defRPr/>
            </a:pPr>
            <a:endParaRPr lang="en-US" sz="1400">
              <a:solidFill>
                <a:schemeClr val="tx2"/>
              </a:solidFill>
            </a:endParaRPr>
          </a:p>
        </p:txBody>
      </p:sp>
    </p:spTree>
    <p:extLst>
      <p:ext uri="{BB962C8B-B14F-4D97-AF65-F5344CB8AC3E}">
        <p14:creationId xmlns:p14="http://schemas.microsoft.com/office/powerpoint/2010/main" val="256743992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hdr="0" ftr="0"/>
  <p:txStyles>
    <p:title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p:titleStyle>
    <p:bodyStyle>
      <a:lvl1pPr marL="225425" indent="-225425" algn="l" rtl="0" eaLnBrk="0" fontAlgn="base" hangingPunct="0">
        <a:spcBef>
          <a:spcPct val="20000"/>
        </a:spcBef>
        <a:spcAft>
          <a:spcPct val="0"/>
        </a:spcAft>
        <a:buClr>
          <a:schemeClr val="tx2"/>
        </a:buClr>
        <a:buChar char="•"/>
        <a:defRPr sz="2000" b="1">
          <a:solidFill>
            <a:schemeClr val="tx1"/>
          </a:solidFill>
          <a:latin typeface="+mn-lt"/>
          <a:ea typeface="+mn-ea"/>
          <a:cs typeface="ＭＳ Ｐゴシック" charset="0"/>
        </a:defRPr>
      </a:lvl1pPr>
      <a:lvl2pPr marL="569913" indent="-230188" algn="l" rtl="0" eaLnBrk="0" fontAlgn="base" hangingPunct="0">
        <a:spcBef>
          <a:spcPct val="20000"/>
        </a:spcBef>
        <a:spcAft>
          <a:spcPct val="0"/>
        </a:spcAft>
        <a:buClr>
          <a:schemeClr val="tx2"/>
        </a:buClr>
        <a:buChar char="–"/>
        <a:defRPr sz="1900" b="1">
          <a:solidFill>
            <a:schemeClr val="tx1"/>
          </a:solidFill>
          <a:latin typeface="+mn-lt"/>
          <a:ea typeface="+mn-ea"/>
        </a:defRPr>
      </a:lvl2pPr>
      <a:lvl3pPr marL="804863" indent="-3175" algn="l" rtl="0" eaLnBrk="0" fontAlgn="base" hangingPunct="0">
        <a:spcBef>
          <a:spcPct val="20000"/>
        </a:spcBef>
        <a:spcAft>
          <a:spcPct val="0"/>
        </a:spcAft>
        <a:buClr>
          <a:schemeClr val="tx2"/>
        </a:buClr>
        <a:buChar char="-"/>
        <a:defRPr b="1">
          <a:solidFill>
            <a:schemeClr val="tx1"/>
          </a:solidFill>
          <a:latin typeface="+mn-lt"/>
          <a:ea typeface="+mn-ea"/>
        </a:defRPr>
      </a:lvl3pPr>
      <a:lvl4pPr marL="1143000" indent="228600" algn="l" rtl="0" eaLnBrk="0" fontAlgn="base" hangingPunct="0">
        <a:spcBef>
          <a:spcPct val="20000"/>
        </a:spcBef>
        <a:spcAft>
          <a:spcPct val="0"/>
        </a:spcAft>
        <a:buClr>
          <a:schemeClr val="tx2"/>
        </a:buClr>
        <a:buSzPct val="100000"/>
        <a:buFont typeface="Monotype Sorts" charset="0"/>
        <a:defRPr sz="1700" b="1">
          <a:solidFill>
            <a:schemeClr val="tx1"/>
          </a:solidFill>
          <a:latin typeface="+mn-lt"/>
          <a:ea typeface="+mn-ea"/>
        </a:defRPr>
      </a:lvl4pPr>
      <a:lvl5pPr marL="1485900" indent="3429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5pPr>
      <a:lvl6pPr marL="19431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6pPr>
      <a:lvl7pPr marL="24003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7pPr>
      <a:lvl8pPr marL="28575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8pPr>
      <a:lvl9pPr marL="33147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bwMode="auto">
          <a:xfrm>
            <a:off x="508000" y="1011238"/>
            <a:ext cx="11176000" cy="5376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83" name="Rectangle 11"/>
          <p:cNvSpPr>
            <a:spLocks noGrp="1" noChangeArrowheads="1"/>
          </p:cNvSpPr>
          <p:nvPr>
            <p:ph type="sldNum" sz="quarter" idx="4"/>
          </p:nvPr>
        </p:nvSpPr>
        <p:spPr bwMode="auto">
          <a:xfrm>
            <a:off x="11277600" y="6553200"/>
            <a:ext cx="914400" cy="30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a:lvl1pPr>
          </a:lstStyle>
          <a:p>
            <a:pPr>
              <a:defRPr/>
            </a:pPr>
            <a:fld id="{FDAB076E-30B6-DF4F-ACA5-815A2F56748D}" type="slidenum">
              <a:rPr lang="en-US"/>
              <a:pPr>
                <a:defRPr/>
              </a:pPr>
              <a:t>‹#›</a:t>
            </a:fld>
            <a:endParaRPr lang="en-US"/>
          </a:p>
        </p:txBody>
      </p:sp>
      <p:sp>
        <p:nvSpPr>
          <p:cNvPr id="4" name="Rectangle 26"/>
          <p:cNvSpPr>
            <a:spLocks noChangeArrowheads="1"/>
          </p:cNvSpPr>
          <p:nvPr userDrawn="1"/>
        </p:nvSpPr>
        <p:spPr bwMode="auto">
          <a:xfrm>
            <a:off x="0" y="0"/>
            <a:ext cx="12192000" cy="871538"/>
          </a:xfrm>
          <a:prstGeom prst="rect">
            <a:avLst/>
          </a:prstGeom>
          <a:solidFill>
            <a:srgbClr val="022A49"/>
          </a:solidFill>
          <a:ln>
            <a:noFill/>
          </a:ln>
          <a:effectLst/>
        </p:spPr>
        <p:txBody>
          <a:bodyPr wrap="none" anchor="ctr"/>
          <a:lstStyle/>
          <a:p>
            <a:pPr algn="ctr">
              <a:defRPr/>
            </a:pPr>
            <a:endParaRPr lang="en-US" sz="1400">
              <a:solidFill>
                <a:schemeClr val="tx2"/>
              </a:solidFill>
            </a:endParaRPr>
          </a:p>
        </p:txBody>
      </p:sp>
    </p:spTree>
    <p:extLst>
      <p:ext uri="{BB962C8B-B14F-4D97-AF65-F5344CB8AC3E}">
        <p14:creationId xmlns:p14="http://schemas.microsoft.com/office/powerpoint/2010/main" val="49207508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hdr="0" ftr="0"/>
  <p:txStyles>
    <p:title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p:titleStyle>
    <p:bodyStyle>
      <a:lvl1pPr marL="225425" indent="-225425" algn="l" rtl="0" eaLnBrk="0" fontAlgn="base" hangingPunct="0">
        <a:spcBef>
          <a:spcPct val="20000"/>
        </a:spcBef>
        <a:spcAft>
          <a:spcPct val="0"/>
        </a:spcAft>
        <a:buClr>
          <a:schemeClr val="tx2"/>
        </a:buClr>
        <a:buChar char="•"/>
        <a:defRPr sz="2000" b="1">
          <a:solidFill>
            <a:schemeClr val="tx1"/>
          </a:solidFill>
          <a:latin typeface="+mn-lt"/>
          <a:ea typeface="+mn-ea"/>
          <a:cs typeface="ＭＳ Ｐゴシック" charset="0"/>
        </a:defRPr>
      </a:lvl1pPr>
      <a:lvl2pPr marL="569913" indent="-230188" algn="l" rtl="0" eaLnBrk="0" fontAlgn="base" hangingPunct="0">
        <a:spcBef>
          <a:spcPct val="20000"/>
        </a:spcBef>
        <a:spcAft>
          <a:spcPct val="0"/>
        </a:spcAft>
        <a:buClr>
          <a:schemeClr val="tx2"/>
        </a:buClr>
        <a:buChar char="–"/>
        <a:defRPr sz="1900" b="1">
          <a:solidFill>
            <a:schemeClr val="tx1"/>
          </a:solidFill>
          <a:latin typeface="+mn-lt"/>
          <a:ea typeface="+mn-ea"/>
        </a:defRPr>
      </a:lvl2pPr>
      <a:lvl3pPr marL="804863" indent="-3175" algn="l" rtl="0" eaLnBrk="0" fontAlgn="base" hangingPunct="0">
        <a:spcBef>
          <a:spcPct val="20000"/>
        </a:spcBef>
        <a:spcAft>
          <a:spcPct val="0"/>
        </a:spcAft>
        <a:buClr>
          <a:schemeClr val="tx2"/>
        </a:buClr>
        <a:buChar char="-"/>
        <a:defRPr b="1">
          <a:solidFill>
            <a:schemeClr val="tx1"/>
          </a:solidFill>
          <a:latin typeface="+mn-lt"/>
          <a:ea typeface="+mn-ea"/>
        </a:defRPr>
      </a:lvl3pPr>
      <a:lvl4pPr marL="1143000" indent="228600" algn="l" rtl="0" eaLnBrk="0" fontAlgn="base" hangingPunct="0">
        <a:spcBef>
          <a:spcPct val="20000"/>
        </a:spcBef>
        <a:spcAft>
          <a:spcPct val="0"/>
        </a:spcAft>
        <a:buClr>
          <a:schemeClr val="tx2"/>
        </a:buClr>
        <a:buSzPct val="100000"/>
        <a:buFont typeface="Monotype Sorts" charset="0"/>
        <a:defRPr sz="1700" b="1">
          <a:solidFill>
            <a:schemeClr val="tx1"/>
          </a:solidFill>
          <a:latin typeface="+mn-lt"/>
          <a:ea typeface="+mn-ea"/>
        </a:defRPr>
      </a:lvl4pPr>
      <a:lvl5pPr marL="1485900" indent="3429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5pPr>
      <a:lvl6pPr marL="19431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6pPr>
      <a:lvl7pPr marL="24003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7pPr>
      <a:lvl8pPr marL="28575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8pPr>
      <a:lvl9pPr marL="33147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bwMode="auto">
          <a:xfrm>
            <a:off x="508000" y="1011238"/>
            <a:ext cx="11176000" cy="5376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83" name="Rectangle 11"/>
          <p:cNvSpPr>
            <a:spLocks noGrp="1" noChangeArrowheads="1"/>
          </p:cNvSpPr>
          <p:nvPr>
            <p:ph type="sldNum" sz="quarter" idx="4"/>
          </p:nvPr>
        </p:nvSpPr>
        <p:spPr bwMode="auto">
          <a:xfrm>
            <a:off x="11277600" y="6553200"/>
            <a:ext cx="914400" cy="30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a:lvl1pPr>
          </a:lstStyle>
          <a:p>
            <a:pPr>
              <a:defRPr/>
            </a:pPr>
            <a:fld id="{FDAB076E-30B6-DF4F-ACA5-815A2F56748D}" type="slidenum">
              <a:rPr lang="en-US"/>
              <a:pPr>
                <a:defRPr/>
              </a:pPr>
              <a:t>‹#›</a:t>
            </a:fld>
            <a:endParaRPr lang="en-US"/>
          </a:p>
        </p:txBody>
      </p:sp>
      <p:sp>
        <p:nvSpPr>
          <p:cNvPr id="4" name="Rectangle 26"/>
          <p:cNvSpPr>
            <a:spLocks noChangeArrowheads="1"/>
          </p:cNvSpPr>
          <p:nvPr userDrawn="1"/>
        </p:nvSpPr>
        <p:spPr bwMode="auto">
          <a:xfrm>
            <a:off x="0" y="0"/>
            <a:ext cx="12192000" cy="871538"/>
          </a:xfrm>
          <a:prstGeom prst="rect">
            <a:avLst/>
          </a:prstGeom>
          <a:solidFill>
            <a:srgbClr val="022A49"/>
          </a:solidFill>
          <a:ln>
            <a:noFill/>
          </a:ln>
          <a:effectLst/>
        </p:spPr>
        <p:txBody>
          <a:bodyPr wrap="none" anchor="ctr"/>
          <a:lstStyle/>
          <a:p>
            <a:pPr algn="ctr">
              <a:defRPr/>
            </a:pPr>
            <a:endParaRPr lang="en-US" sz="1400">
              <a:solidFill>
                <a:schemeClr val="tx2"/>
              </a:solidFill>
            </a:endParaRPr>
          </a:p>
        </p:txBody>
      </p:sp>
    </p:spTree>
    <p:extLst>
      <p:ext uri="{BB962C8B-B14F-4D97-AF65-F5344CB8AC3E}">
        <p14:creationId xmlns:p14="http://schemas.microsoft.com/office/powerpoint/2010/main" val="3949966133"/>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hdr="0" ftr="0"/>
  <p:txStyles>
    <p:title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p:titleStyle>
    <p:bodyStyle>
      <a:lvl1pPr marL="225425" indent="-225425" algn="l" rtl="0" eaLnBrk="0" fontAlgn="base" hangingPunct="0">
        <a:spcBef>
          <a:spcPct val="20000"/>
        </a:spcBef>
        <a:spcAft>
          <a:spcPct val="0"/>
        </a:spcAft>
        <a:buClr>
          <a:schemeClr val="tx2"/>
        </a:buClr>
        <a:buChar char="•"/>
        <a:defRPr sz="2000" b="1">
          <a:solidFill>
            <a:schemeClr val="tx1"/>
          </a:solidFill>
          <a:latin typeface="+mn-lt"/>
          <a:ea typeface="+mn-ea"/>
          <a:cs typeface="ＭＳ Ｐゴシック" charset="0"/>
        </a:defRPr>
      </a:lvl1pPr>
      <a:lvl2pPr marL="569913" indent="-230188" algn="l" rtl="0" eaLnBrk="0" fontAlgn="base" hangingPunct="0">
        <a:spcBef>
          <a:spcPct val="20000"/>
        </a:spcBef>
        <a:spcAft>
          <a:spcPct val="0"/>
        </a:spcAft>
        <a:buClr>
          <a:schemeClr val="tx2"/>
        </a:buClr>
        <a:buChar char="–"/>
        <a:defRPr sz="1900" b="1">
          <a:solidFill>
            <a:schemeClr val="tx1"/>
          </a:solidFill>
          <a:latin typeface="+mn-lt"/>
          <a:ea typeface="+mn-ea"/>
        </a:defRPr>
      </a:lvl2pPr>
      <a:lvl3pPr marL="804863" indent="-3175" algn="l" rtl="0" eaLnBrk="0" fontAlgn="base" hangingPunct="0">
        <a:spcBef>
          <a:spcPct val="20000"/>
        </a:spcBef>
        <a:spcAft>
          <a:spcPct val="0"/>
        </a:spcAft>
        <a:buClr>
          <a:schemeClr val="tx2"/>
        </a:buClr>
        <a:buChar char="-"/>
        <a:defRPr b="1">
          <a:solidFill>
            <a:schemeClr val="tx1"/>
          </a:solidFill>
          <a:latin typeface="+mn-lt"/>
          <a:ea typeface="+mn-ea"/>
        </a:defRPr>
      </a:lvl3pPr>
      <a:lvl4pPr marL="1143000" indent="228600" algn="l" rtl="0" eaLnBrk="0" fontAlgn="base" hangingPunct="0">
        <a:spcBef>
          <a:spcPct val="20000"/>
        </a:spcBef>
        <a:spcAft>
          <a:spcPct val="0"/>
        </a:spcAft>
        <a:buClr>
          <a:schemeClr val="tx2"/>
        </a:buClr>
        <a:buSzPct val="100000"/>
        <a:buFont typeface="Monotype Sorts" charset="0"/>
        <a:defRPr sz="1700" b="1">
          <a:solidFill>
            <a:schemeClr val="tx1"/>
          </a:solidFill>
          <a:latin typeface="+mn-lt"/>
          <a:ea typeface="+mn-ea"/>
        </a:defRPr>
      </a:lvl4pPr>
      <a:lvl5pPr marL="1485900" indent="3429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5pPr>
      <a:lvl6pPr marL="19431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6pPr>
      <a:lvl7pPr marL="24003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7pPr>
      <a:lvl8pPr marL="28575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8pPr>
      <a:lvl9pPr marL="33147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bwMode="auto">
          <a:xfrm>
            <a:off x="508000" y="1011238"/>
            <a:ext cx="11176000" cy="5376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83" name="Rectangle 11"/>
          <p:cNvSpPr>
            <a:spLocks noGrp="1" noChangeArrowheads="1"/>
          </p:cNvSpPr>
          <p:nvPr>
            <p:ph type="sldNum" sz="quarter" idx="4"/>
          </p:nvPr>
        </p:nvSpPr>
        <p:spPr bwMode="auto">
          <a:xfrm>
            <a:off x="11277600" y="6553200"/>
            <a:ext cx="914400" cy="30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000"/>
            </a:lvl1pPr>
          </a:lstStyle>
          <a:p>
            <a:pPr>
              <a:defRPr/>
            </a:pPr>
            <a:fld id="{FDAB076E-30B6-DF4F-ACA5-815A2F56748D}" type="slidenum">
              <a:rPr lang="en-US"/>
              <a:pPr>
                <a:defRPr/>
              </a:pPr>
              <a:t>‹#›</a:t>
            </a:fld>
            <a:endParaRPr lang="en-US"/>
          </a:p>
        </p:txBody>
      </p:sp>
      <p:sp>
        <p:nvSpPr>
          <p:cNvPr id="4" name="Rectangle 26"/>
          <p:cNvSpPr>
            <a:spLocks noChangeArrowheads="1"/>
          </p:cNvSpPr>
          <p:nvPr userDrawn="1"/>
        </p:nvSpPr>
        <p:spPr bwMode="auto">
          <a:xfrm>
            <a:off x="0" y="0"/>
            <a:ext cx="12192000" cy="871538"/>
          </a:xfrm>
          <a:prstGeom prst="rect">
            <a:avLst/>
          </a:prstGeom>
          <a:solidFill>
            <a:srgbClr val="022A49"/>
          </a:solidFill>
          <a:ln>
            <a:noFill/>
          </a:ln>
          <a:effectLst/>
        </p:spPr>
        <p:txBody>
          <a:bodyPr wrap="none" anchor="ctr"/>
          <a:lstStyle/>
          <a:p>
            <a:pPr algn="ctr">
              <a:defRPr/>
            </a:pPr>
            <a:endParaRPr lang="en-US" sz="1400">
              <a:solidFill>
                <a:schemeClr val="tx2"/>
              </a:solidFill>
            </a:endParaRPr>
          </a:p>
        </p:txBody>
      </p:sp>
    </p:spTree>
    <p:extLst>
      <p:ext uri="{BB962C8B-B14F-4D97-AF65-F5344CB8AC3E}">
        <p14:creationId xmlns:p14="http://schemas.microsoft.com/office/powerpoint/2010/main" val="3516229730"/>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hdr="0" ftr="0"/>
  <p:txStyles>
    <p:title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p:titleStyle>
    <p:bodyStyle>
      <a:lvl1pPr marL="225425" indent="-225425" algn="l" rtl="0" eaLnBrk="0" fontAlgn="base" hangingPunct="0">
        <a:spcBef>
          <a:spcPct val="20000"/>
        </a:spcBef>
        <a:spcAft>
          <a:spcPct val="0"/>
        </a:spcAft>
        <a:buClr>
          <a:schemeClr val="tx2"/>
        </a:buClr>
        <a:buChar char="•"/>
        <a:defRPr sz="2000" b="1">
          <a:solidFill>
            <a:schemeClr val="tx1"/>
          </a:solidFill>
          <a:latin typeface="+mn-lt"/>
          <a:ea typeface="+mn-ea"/>
          <a:cs typeface="ＭＳ Ｐゴシック" charset="0"/>
        </a:defRPr>
      </a:lvl1pPr>
      <a:lvl2pPr marL="569913" indent="-230188" algn="l" rtl="0" eaLnBrk="0" fontAlgn="base" hangingPunct="0">
        <a:spcBef>
          <a:spcPct val="20000"/>
        </a:spcBef>
        <a:spcAft>
          <a:spcPct val="0"/>
        </a:spcAft>
        <a:buClr>
          <a:schemeClr val="tx2"/>
        </a:buClr>
        <a:buChar char="–"/>
        <a:defRPr sz="1900" b="1">
          <a:solidFill>
            <a:schemeClr val="tx1"/>
          </a:solidFill>
          <a:latin typeface="+mn-lt"/>
          <a:ea typeface="+mn-ea"/>
        </a:defRPr>
      </a:lvl2pPr>
      <a:lvl3pPr marL="804863" indent="-3175" algn="l" rtl="0" eaLnBrk="0" fontAlgn="base" hangingPunct="0">
        <a:spcBef>
          <a:spcPct val="20000"/>
        </a:spcBef>
        <a:spcAft>
          <a:spcPct val="0"/>
        </a:spcAft>
        <a:buClr>
          <a:schemeClr val="tx2"/>
        </a:buClr>
        <a:buChar char="-"/>
        <a:defRPr b="1">
          <a:solidFill>
            <a:schemeClr val="tx1"/>
          </a:solidFill>
          <a:latin typeface="+mn-lt"/>
          <a:ea typeface="+mn-ea"/>
        </a:defRPr>
      </a:lvl3pPr>
      <a:lvl4pPr marL="1143000" indent="228600" algn="l" rtl="0" eaLnBrk="0" fontAlgn="base" hangingPunct="0">
        <a:spcBef>
          <a:spcPct val="20000"/>
        </a:spcBef>
        <a:spcAft>
          <a:spcPct val="0"/>
        </a:spcAft>
        <a:buClr>
          <a:schemeClr val="tx2"/>
        </a:buClr>
        <a:buSzPct val="100000"/>
        <a:buFont typeface="Monotype Sorts" charset="0"/>
        <a:defRPr sz="1700" b="1">
          <a:solidFill>
            <a:schemeClr val="tx1"/>
          </a:solidFill>
          <a:latin typeface="+mn-lt"/>
          <a:ea typeface="+mn-ea"/>
        </a:defRPr>
      </a:lvl4pPr>
      <a:lvl5pPr marL="1485900" indent="3429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5pPr>
      <a:lvl6pPr marL="19431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6pPr>
      <a:lvl7pPr marL="24003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7pPr>
      <a:lvl8pPr marL="28575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8pPr>
      <a:lvl9pPr marL="3314700" algn="l" rtl="0" eaLnBrk="0" fontAlgn="base" hangingPunct="0">
        <a:spcBef>
          <a:spcPct val="20000"/>
        </a:spcBef>
        <a:spcAft>
          <a:spcPct val="0"/>
        </a:spcAft>
        <a:buClr>
          <a:schemeClr val="tx2"/>
        </a:buClr>
        <a:buSzPct val="100000"/>
        <a:buFont typeface="Monotype Sorts" charset="0"/>
        <a:defRPr sz="1600"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
        <p:cNvGrpSpPr/>
        <p:nvPr/>
      </p:nvGrpSpPr>
      <p:grpSpPr>
        <a:xfrm>
          <a:off x="0" y="0"/>
          <a:ext cx="0" cy="0"/>
          <a:chOff x="0" y="0"/>
          <a:chExt cx="0" cy="0"/>
        </a:xfrm>
      </p:grpSpPr>
      <p:sp>
        <p:nvSpPr>
          <p:cNvPr id="53" name="Google Shape;53;p3"/>
          <p:cNvSpPr txBox="1">
            <a:spLocks noGrp="1"/>
          </p:cNvSpPr>
          <p:nvPr>
            <p:ph type="title"/>
          </p:nvPr>
        </p:nvSpPr>
        <p:spPr>
          <a:xfrm>
            <a:off x="0" y="0"/>
            <a:ext cx="12192000" cy="914400"/>
          </a:xfrm>
          <a:prstGeom prst="rect">
            <a:avLst/>
          </a:prstGeom>
          <a:solidFill>
            <a:srgbClr val="00395A"/>
          </a:solidFill>
          <a:ln>
            <a:noFill/>
          </a:ln>
          <a:effectLst>
            <a:outerShdw blurRad="67733" dist="50800" dir="2700000" algn="tl" rotWithShape="0">
              <a:srgbClr val="000000">
                <a:alpha val="41570"/>
              </a:srgbClr>
            </a:outerShdw>
          </a:effectLst>
        </p:spPr>
        <p:txBody>
          <a:bodyPr spcFirstLastPara="1" wrap="square" lIns="91400" tIns="45675" rIns="91400" bIns="45675" anchor="ctr" anchorCtr="0">
            <a:normAutofit/>
          </a:bodyPr>
          <a:lstStyle>
            <a:lvl1pPr marR="0" lvl="0" algn="ctr">
              <a:lnSpc>
                <a:spcPct val="100000"/>
              </a:lnSpc>
              <a:spcBef>
                <a:spcPts val="0"/>
              </a:spcBef>
              <a:spcAft>
                <a:spcPts val="0"/>
              </a:spcAft>
              <a:buClr>
                <a:schemeClr val="lt1"/>
              </a:buClr>
              <a:buSzPts val="2100"/>
              <a:buFont typeface="Arial"/>
              <a:buNone/>
              <a:defRPr sz="2100" b="1"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500" b="0" i="0" u="none" strike="noStrike" cap="none">
                <a:solidFill>
                  <a:srgbClr val="000000"/>
                </a:solidFill>
                <a:latin typeface="Arial"/>
                <a:ea typeface="Arial"/>
                <a:cs typeface="Arial"/>
                <a:sym typeface="Arial"/>
              </a:defRPr>
            </a:lvl9pPr>
          </a:lstStyle>
          <a:p>
            <a:endParaRPr/>
          </a:p>
        </p:txBody>
      </p:sp>
      <p:sp>
        <p:nvSpPr>
          <p:cNvPr id="54" name="Google Shape;54;p3"/>
          <p:cNvSpPr txBox="1">
            <a:spLocks noGrp="1"/>
          </p:cNvSpPr>
          <p:nvPr>
            <p:ph type="body" idx="1"/>
          </p:nvPr>
        </p:nvSpPr>
        <p:spPr>
          <a:xfrm>
            <a:off x="533523" y="1297141"/>
            <a:ext cx="10979100" cy="4526100"/>
          </a:xfrm>
          <a:prstGeom prst="rect">
            <a:avLst/>
          </a:prstGeom>
          <a:noFill/>
          <a:ln>
            <a:noFill/>
          </a:ln>
        </p:spPr>
        <p:txBody>
          <a:bodyPr spcFirstLastPara="1" wrap="square" lIns="91400" tIns="45675" rIns="91400" bIns="45675" anchor="t" anchorCtr="0">
            <a:normAutofit/>
          </a:bodyPr>
          <a:lstStyle>
            <a:lvl1pPr marL="457200" marR="0" lvl="0" indent="-349250" algn="l">
              <a:lnSpc>
                <a:spcPct val="100000"/>
              </a:lnSpc>
              <a:spcBef>
                <a:spcPts val="40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1pPr>
            <a:lvl2pPr marL="914400" marR="0" lvl="1" indent="-323850" algn="l">
              <a:lnSpc>
                <a:spcPct val="100000"/>
              </a:lnSpc>
              <a:spcBef>
                <a:spcPts val="300"/>
              </a:spcBef>
              <a:spcAft>
                <a:spcPts val="0"/>
              </a:spcAft>
              <a:buClr>
                <a:srgbClr val="1F497D"/>
              </a:buClr>
              <a:buSzPts val="1500"/>
              <a:buFont typeface="Courier New"/>
              <a:buChar char="o"/>
              <a:defRPr sz="1500" b="0" i="0" u="none" strike="noStrike" cap="none">
                <a:solidFill>
                  <a:srgbClr val="1F497D"/>
                </a:solidFill>
                <a:latin typeface="Arial"/>
                <a:ea typeface="Arial"/>
                <a:cs typeface="Arial"/>
                <a:sym typeface="Arial"/>
              </a:defRPr>
            </a:lvl2pPr>
            <a:lvl3pPr marL="1371600" marR="0" lvl="2" indent="-323850" algn="l">
              <a:lnSpc>
                <a:spcPct val="100000"/>
              </a:lnSpc>
              <a:spcBef>
                <a:spcPts val="300"/>
              </a:spcBef>
              <a:spcAft>
                <a:spcPts val="0"/>
              </a:spcAft>
              <a:buClr>
                <a:srgbClr val="1F497D"/>
              </a:buClr>
              <a:buSzPts val="1500"/>
              <a:buFont typeface="Arial"/>
              <a:buChar char="•"/>
              <a:defRPr sz="1500" b="0" i="0" u="none" strike="noStrike" cap="none">
                <a:solidFill>
                  <a:srgbClr val="1F497D"/>
                </a:solidFill>
                <a:latin typeface="Arial"/>
                <a:ea typeface="Arial"/>
                <a:cs typeface="Arial"/>
                <a:sym typeface="Arial"/>
              </a:defRPr>
            </a:lvl3pPr>
            <a:lvl4pPr marL="1828800" marR="0" lvl="3" indent="-323850" algn="l">
              <a:lnSpc>
                <a:spcPct val="100000"/>
              </a:lnSpc>
              <a:spcBef>
                <a:spcPts val="300"/>
              </a:spcBef>
              <a:spcAft>
                <a:spcPts val="0"/>
              </a:spcAft>
              <a:buClr>
                <a:srgbClr val="1F497D"/>
              </a:buClr>
              <a:buSzPts val="1500"/>
              <a:buFont typeface="Arial"/>
              <a:buChar char="–"/>
              <a:defRPr sz="1500" b="0" i="0" u="none" strike="noStrike" cap="none">
                <a:solidFill>
                  <a:srgbClr val="1F497D"/>
                </a:solidFill>
                <a:latin typeface="Arial"/>
                <a:ea typeface="Arial"/>
                <a:cs typeface="Arial"/>
                <a:sym typeface="Arial"/>
              </a:defRPr>
            </a:lvl4pPr>
            <a:lvl5pPr marL="2286000" marR="0" lvl="4" indent="-323850" algn="l">
              <a:lnSpc>
                <a:spcPct val="100000"/>
              </a:lnSpc>
              <a:spcBef>
                <a:spcPts val="300"/>
              </a:spcBef>
              <a:spcAft>
                <a:spcPts val="0"/>
              </a:spcAft>
              <a:buClr>
                <a:srgbClr val="1F497D"/>
              </a:buClr>
              <a:buSzPts val="1500"/>
              <a:buFont typeface="Arial"/>
              <a:buChar char="»"/>
              <a:defRPr sz="1500" b="0" i="0" u="none" strike="noStrike" cap="none">
                <a:solidFill>
                  <a:srgbClr val="1F497D"/>
                </a:solidFill>
                <a:latin typeface="Arial"/>
                <a:ea typeface="Arial"/>
                <a:cs typeface="Arial"/>
                <a:sym typeface="Arial"/>
              </a:defRPr>
            </a:lvl5pPr>
            <a:lvl6pPr marL="2743200" marR="0" lvl="5" indent="-323850" algn="l">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6pPr>
            <a:lvl7pPr marL="3200400" marR="0" lvl="6" indent="-323850" algn="l">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7pPr>
            <a:lvl8pPr marL="3657600" marR="0" lvl="7" indent="-323850" algn="l">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8pPr>
            <a:lvl9pPr marL="4114800" marR="0" lvl="8" indent="-323850" algn="l">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9pPr>
          </a:lstStyle>
          <a:p>
            <a:endParaRPr/>
          </a:p>
        </p:txBody>
      </p:sp>
      <p:grpSp>
        <p:nvGrpSpPr>
          <p:cNvPr id="55" name="Google Shape;55;p3"/>
          <p:cNvGrpSpPr/>
          <p:nvPr/>
        </p:nvGrpSpPr>
        <p:grpSpPr>
          <a:xfrm>
            <a:off x="-211604" y="-142629"/>
            <a:ext cx="12596324" cy="7137978"/>
            <a:chOff x="-158707" y="-142630"/>
            <a:chExt cx="9447479" cy="7137978"/>
          </a:xfrm>
        </p:grpSpPr>
        <p:grpSp>
          <p:nvGrpSpPr>
            <p:cNvPr id="56" name="Google Shape;56;p3"/>
            <p:cNvGrpSpPr/>
            <p:nvPr/>
          </p:nvGrpSpPr>
          <p:grpSpPr>
            <a:xfrm>
              <a:off x="467806" y="6873248"/>
              <a:ext cx="8217866" cy="122100"/>
              <a:chOff x="467806" y="6873248"/>
              <a:chExt cx="8217866" cy="122100"/>
            </a:xfrm>
          </p:grpSpPr>
          <p:cxnSp>
            <p:nvCxnSpPr>
              <p:cNvPr id="57" name="Google Shape;57;p3"/>
              <p:cNvCxnSpPr/>
              <p:nvPr/>
            </p:nvCxnSpPr>
            <p:spPr>
              <a:xfrm>
                <a:off x="467806" y="6873248"/>
                <a:ext cx="0" cy="122100"/>
              </a:xfrm>
              <a:prstGeom prst="straightConnector1">
                <a:avLst/>
              </a:prstGeom>
              <a:noFill/>
              <a:ln w="12700" cap="flat" cmpd="sng">
                <a:solidFill>
                  <a:schemeClr val="dk1"/>
                </a:solidFill>
                <a:prstDash val="dot"/>
                <a:round/>
                <a:headEnd type="none" w="sm" len="sm"/>
                <a:tailEnd type="none" w="sm" len="sm"/>
              </a:ln>
            </p:spPr>
          </p:cxnSp>
          <p:cxnSp>
            <p:nvCxnSpPr>
              <p:cNvPr id="58" name="Google Shape;58;p3"/>
              <p:cNvCxnSpPr/>
              <p:nvPr/>
            </p:nvCxnSpPr>
            <p:spPr>
              <a:xfrm>
                <a:off x="8685672" y="6873248"/>
                <a:ext cx="0" cy="122100"/>
              </a:xfrm>
              <a:prstGeom prst="straightConnector1">
                <a:avLst/>
              </a:prstGeom>
              <a:noFill/>
              <a:ln w="12700" cap="flat" cmpd="sng">
                <a:solidFill>
                  <a:schemeClr val="dk1"/>
                </a:solidFill>
                <a:prstDash val="dot"/>
                <a:round/>
                <a:headEnd type="none" w="sm" len="sm"/>
                <a:tailEnd type="none" w="sm" len="sm"/>
              </a:ln>
            </p:spPr>
          </p:cxnSp>
          <p:grpSp>
            <p:nvGrpSpPr>
              <p:cNvPr id="59" name="Google Shape;59;p3"/>
              <p:cNvGrpSpPr/>
              <p:nvPr/>
            </p:nvGrpSpPr>
            <p:grpSpPr>
              <a:xfrm>
                <a:off x="5715000" y="6873248"/>
                <a:ext cx="457200" cy="122100"/>
                <a:chOff x="5715000" y="6873248"/>
                <a:chExt cx="457200" cy="122100"/>
              </a:xfrm>
            </p:grpSpPr>
            <p:cxnSp>
              <p:nvCxnSpPr>
                <p:cNvPr id="60" name="Google Shape;60;p3"/>
                <p:cNvCxnSpPr/>
                <p:nvPr/>
              </p:nvCxnSpPr>
              <p:spPr>
                <a:xfrm>
                  <a:off x="6172200" y="6873248"/>
                  <a:ext cx="0" cy="122100"/>
                </a:xfrm>
                <a:prstGeom prst="straightConnector1">
                  <a:avLst/>
                </a:prstGeom>
                <a:noFill/>
                <a:ln w="12700" cap="flat" cmpd="sng">
                  <a:solidFill>
                    <a:schemeClr val="dk1"/>
                  </a:solidFill>
                  <a:prstDash val="dot"/>
                  <a:round/>
                  <a:headEnd type="none" w="sm" len="sm"/>
                  <a:tailEnd type="none" w="sm" len="sm"/>
                </a:ln>
              </p:spPr>
            </p:cxnSp>
            <p:cxnSp>
              <p:nvCxnSpPr>
                <p:cNvPr id="61" name="Google Shape;61;p3"/>
                <p:cNvCxnSpPr/>
                <p:nvPr/>
              </p:nvCxnSpPr>
              <p:spPr>
                <a:xfrm>
                  <a:off x="5715000" y="6873248"/>
                  <a:ext cx="0" cy="122100"/>
                </a:xfrm>
                <a:prstGeom prst="straightConnector1">
                  <a:avLst/>
                </a:prstGeom>
                <a:noFill/>
                <a:ln w="12700" cap="flat" cmpd="sng">
                  <a:solidFill>
                    <a:schemeClr val="dk1"/>
                  </a:solidFill>
                  <a:prstDash val="dot"/>
                  <a:round/>
                  <a:headEnd type="none" w="sm" len="sm"/>
                  <a:tailEnd type="none" w="sm" len="sm"/>
                </a:ln>
              </p:spPr>
            </p:cxnSp>
          </p:grpSp>
          <p:grpSp>
            <p:nvGrpSpPr>
              <p:cNvPr id="62" name="Google Shape;62;p3"/>
              <p:cNvGrpSpPr/>
              <p:nvPr/>
            </p:nvGrpSpPr>
            <p:grpSpPr>
              <a:xfrm>
                <a:off x="2971800" y="6873248"/>
                <a:ext cx="457200" cy="122100"/>
                <a:chOff x="5715000" y="6873248"/>
                <a:chExt cx="457200" cy="122100"/>
              </a:xfrm>
            </p:grpSpPr>
            <p:cxnSp>
              <p:nvCxnSpPr>
                <p:cNvPr id="63" name="Google Shape;63;p3"/>
                <p:cNvCxnSpPr/>
                <p:nvPr/>
              </p:nvCxnSpPr>
              <p:spPr>
                <a:xfrm>
                  <a:off x="6172200" y="6873248"/>
                  <a:ext cx="0" cy="122100"/>
                </a:xfrm>
                <a:prstGeom prst="straightConnector1">
                  <a:avLst/>
                </a:prstGeom>
                <a:noFill/>
                <a:ln w="12700" cap="flat" cmpd="sng">
                  <a:solidFill>
                    <a:schemeClr val="dk1"/>
                  </a:solidFill>
                  <a:prstDash val="dot"/>
                  <a:round/>
                  <a:headEnd type="none" w="sm" len="sm"/>
                  <a:tailEnd type="none" w="sm" len="sm"/>
                </a:ln>
              </p:spPr>
            </p:cxnSp>
            <p:cxnSp>
              <p:nvCxnSpPr>
                <p:cNvPr id="64" name="Google Shape;64;p3"/>
                <p:cNvCxnSpPr/>
                <p:nvPr/>
              </p:nvCxnSpPr>
              <p:spPr>
                <a:xfrm>
                  <a:off x="5715000" y="6873248"/>
                  <a:ext cx="0" cy="122100"/>
                </a:xfrm>
                <a:prstGeom prst="straightConnector1">
                  <a:avLst/>
                </a:prstGeom>
                <a:noFill/>
                <a:ln w="12700" cap="flat" cmpd="sng">
                  <a:solidFill>
                    <a:schemeClr val="dk1"/>
                  </a:solidFill>
                  <a:prstDash val="dot"/>
                  <a:round/>
                  <a:headEnd type="none" w="sm" len="sm"/>
                  <a:tailEnd type="none" w="sm" len="sm"/>
                </a:ln>
              </p:spPr>
            </p:cxnSp>
          </p:grpSp>
        </p:grpSp>
        <p:grpSp>
          <p:nvGrpSpPr>
            <p:cNvPr id="65" name="Google Shape;65;p3"/>
            <p:cNvGrpSpPr/>
            <p:nvPr/>
          </p:nvGrpSpPr>
          <p:grpSpPr>
            <a:xfrm>
              <a:off x="467806" y="-142630"/>
              <a:ext cx="8217866" cy="122100"/>
              <a:chOff x="467806" y="6873248"/>
              <a:chExt cx="8217866" cy="122100"/>
            </a:xfrm>
          </p:grpSpPr>
          <p:cxnSp>
            <p:nvCxnSpPr>
              <p:cNvPr id="66" name="Google Shape;66;p3"/>
              <p:cNvCxnSpPr/>
              <p:nvPr/>
            </p:nvCxnSpPr>
            <p:spPr>
              <a:xfrm>
                <a:off x="467806" y="6873248"/>
                <a:ext cx="0" cy="122100"/>
              </a:xfrm>
              <a:prstGeom prst="straightConnector1">
                <a:avLst/>
              </a:prstGeom>
              <a:noFill/>
              <a:ln w="12700" cap="flat" cmpd="sng">
                <a:solidFill>
                  <a:schemeClr val="dk1"/>
                </a:solidFill>
                <a:prstDash val="dot"/>
                <a:round/>
                <a:headEnd type="none" w="sm" len="sm"/>
                <a:tailEnd type="none" w="sm" len="sm"/>
              </a:ln>
            </p:spPr>
          </p:cxnSp>
          <p:cxnSp>
            <p:nvCxnSpPr>
              <p:cNvPr id="67" name="Google Shape;67;p3"/>
              <p:cNvCxnSpPr/>
              <p:nvPr/>
            </p:nvCxnSpPr>
            <p:spPr>
              <a:xfrm>
                <a:off x="8685672" y="6873248"/>
                <a:ext cx="0" cy="122100"/>
              </a:xfrm>
              <a:prstGeom prst="straightConnector1">
                <a:avLst/>
              </a:prstGeom>
              <a:noFill/>
              <a:ln w="12700" cap="flat" cmpd="sng">
                <a:solidFill>
                  <a:schemeClr val="dk1"/>
                </a:solidFill>
                <a:prstDash val="dot"/>
                <a:round/>
                <a:headEnd type="none" w="sm" len="sm"/>
                <a:tailEnd type="none" w="sm" len="sm"/>
              </a:ln>
            </p:spPr>
          </p:cxnSp>
          <p:grpSp>
            <p:nvGrpSpPr>
              <p:cNvPr id="68" name="Google Shape;68;p3"/>
              <p:cNvGrpSpPr/>
              <p:nvPr/>
            </p:nvGrpSpPr>
            <p:grpSpPr>
              <a:xfrm>
                <a:off x="5715000" y="6873248"/>
                <a:ext cx="457200" cy="122100"/>
                <a:chOff x="5715000" y="6873248"/>
                <a:chExt cx="457200" cy="122100"/>
              </a:xfrm>
            </p:grpSpPr>
            <p:cxnSp>
              <p:nvCxnSpPr>
                <p:cNvPr id="69" name="Google Shape;69;p3"/>
                <p:cNvCxnSpPr/>
                <p:nvPr/>
              </p:nvCxnSpPr>
              <p:spPr>
                <a:xfrm>
                  <a:off x="6172200" y="6873248"/>
                  <a:ext cx="0" cy="122100"/>
                </a:xfrm>
                <a:prstGeom prst="straightConnector1">
                  <a:avLst/>
                </a:prstGeom>
                <a:noFill/>
                <a:ln w="12700" cap="flat" cmpd="sng">
                  <a:solidFill>
                    <a:schemeClr val="dk1"/>
                  </a:solidFill>
                  <a:prstDash val="dot"/>
                  <a:round/>
                  <a:headEnd type="none" w="sm" len="sm"/>
                  <a:tailEnd type="none" w="sm" len="sm"/>
                </a:ln>
              </p:spPr>
            </p:cxnSp>
            <p:cxnSp>
              <p:nvCxnSpPr>
                <p:cNvPr id="70" name="Google Shape;70;p3"/>
                <p:cNvCxnSpPr/>
                <p:nvPr/>
              </p:nvCxnSpPr>
              <p:spPr>
                <a:xfrm>
                  <a:off x="5715000" y="6873248"/>
                  <a:ext cx="0" cy="122100"/>
                </a:xfrm>
                <a:prstGeom prst="straightConnector1">
                  <a:avLst/>
                </a:prstGeom>
                <a:noFill/>
                <a:ln w="12700" cap="flat" cmpd="sng">
                  <a:solidFill>
                    <a:schemeClr val="dk1"/>
                  </a:solidFill>
                  <a:prstDash val="dot"/>
                  <a:round/>
                  <a:headEnd type="none" w="sm" len="sm"/>
                  <a:tailEnd type="none" w="sm" len="sm"/>
                </a:ln>
              </p:spPr>
            </p:cxnSp>
          </p:grpSp>
          <p:grpSp>
            <p:nvGrpSpPr>
              <p:cNvPr id="71" name="Google Shape;71;p3"/>
              <p:cNvGrpSpPr/>
              <p:nvPr/>
            </p:nvGrpSpPr>
            <p:grpSpPr>
              <a:xfrm>
                <a:off x="2971800" y="6873248"/>
                <a:ext cx="457200" cy="122100"/>
                <a:chOff x="5715000" y="6873248"/>
                <a:chExt cx="457200" cy="122100"/>
              </a:xfrm>
            </p:grpSpPr>
            <p:cxnSp>
              <p:nvCxnSpPr>
                <p:cNvPr id="72" name="Google Shape;72;p3"/>
                <p:cNvCxnSpPr/>
                <p:nvPr/>
              </p:nvCxnSpPr>
              <p:spPr>
                <a:xfrm>
                  <a:off x="6172200" y="6873248"/>
                  <a:ext cx="0" cy="122100"/>
                </a:xfrm>
                <a:prstGeom prst="straightConnector1">
                  <a:avLst/>
                </a:prstGeom>
                <a:noFill/>
                <a:ln w="12700" cap="flat" cmpd="sng">
                  <a:solidFill>
                    <a:schemeClr val="dk1"/>
                  </a:solidFill>
                  <a:prstDash val="dot"/>
                  <a:round/>
                  <a:headEnd type="none" w="sm" len="sm"/>
                  <a:tailEnd type="none" w="sm" len="sm"/>
                </a:ln>
              </p:spPr>
            </p:cxnSp>
            <p:cxnSp>
              <p:nvCxnSpPr>
                <p:cNvPr id="73" name="Google Shape;73;p3"/>
                <p:cNvCxnSpPr/>
                <p:nvPr/>
              </p:nvCxnSpPr>
              <p:spPr>
                <a:xfrm>
                  <a:off x="5715000" y="6873248"/>
                  <a:ext cx="0" cy="122100"/>
                </a:xfrm>
                <a:prstGeom prst="straightConnector1">
                  <a:avLst/>
                </a:prstGeom>
                <a:noFill/>
                <a:ln w="12700" cap="flat" cmpd="sng">
                  <a:solidFill>
                    <a:schemeClr val="dk1"/>
                  </a:solidFill>
                  <a:prstDash val="dot"/>
                  <a:round/>
                  <a:headEnd type="none" w="sm" len="sm"/>
                  <a:tailEnd type="none" w="sm" len="sm"/>
                </a:ln>
              </p:spPr>
            </p:cxnSp>
          </p:grpSp>
        </p:grpSp>
        <p:grpSp>
          <p:nvGrpSpPr>
            <p:cNvPr id="74" name="Google Shape;74;p3"/>
            <p:cNvGrpSpPr/>
            <p:nvPr/>
          </p:nvGrpSpPr>
          <p:grpSpPr>
            <a:xfrm>
              <a:off x="-158707" y="1082008"/>
              <a:ext cx="122100" cy="5151234"/>
              <a:chOff x="-158707" y="1082008"/>
              <a:chExt cx="122100" cy="5151234"/>
            </a:xfrm>
          </p:grpSpPr>
          <p:cxnSp>
            <p:nvCxnSpPr>
              <p:cNvPr id="75" name="Google Shape;75;p3"/>
              <p:cNvCxnSpPr/>
              <p:nvPr/>
            </p:nvCxnSpPr>
            <p:spPr>
              <a:xfrm>
                <a:off x="-97662" y="1082008"/>
                <a:ext cx="0" cy="122100"/>
              </a:xfrm>
              <a:prstGeom prst="straightConnector1">
                <a:avLst/>
              </a:prstGeom>
              <a:noFill/>
              <a:ln w="12700" cap="flat" cmpd="sng">
                <a:solidFill>
                  <a:schemeClr val="dk1"/>
                </a:solidFill>
                <a:prstDash val="dot"/>
                <a:round/>
                <a:headEnd type="none" w="sm" len="sm"/>
                <a:tailEnd type="none" w="sm" len="sm"/>
              </a:ln>
            </p:spPr>
          </p:cxnSp>
          <p:cxnSp>
            <p:nvCxnSpPr>
              <p:cNvPr id="76" name="Google Shape;76;p3"/>
              <p:cNvCxnSpPr/>
              <p:nvPr/>
            </p:nvCxnSpPr>
            <p:spPr>
              <a:xfrm>
                <a:off x="-97662" y="1539143"/>
                <a:ext cx="0" cy="122100"/>
              </a:xfrm>
              <a:prstGeom prst="straightConnector1">
                <a:avLst/>
              </a:prstGeom>
              <a:noFill/>
              <a:ln w="12700" cap="flat" cmpd="sng">
                <a:solidFill>
                  <a:schemeClr val="dk1"/>
                </a:solidFill>
                <a:prstDash val="dot"/>
                <a:round/>
                <a:headEnd type="none" w="sm" len="sm"/>
                <a:tailEnd type="none" w="sm" len="sm"/>
              </a:ln>
            </p:spPr>
          </p:cxnSp>
          <p:cxnSp>
            <p:nvCxnSpPr>
              <p:cNvPr id="77" name="Google Shape;77;p3"/>
              <p:cNvCxnSpPr/>
              <p:nvPr/>
            </p:nvCxnSpPr>
            <p:spPr>
              <a:xfrm>
                <a:off x="-97662" y="6111142"/>
                <a:ext cx="0" cy="122100"/>
              </a:xfrm>
              <a:prstGeom prst="straightConnector1">
                <a:avLst/>
              </a:prstGeom>
              <a:noFill/>
              <a:ln w="12700" cap="flat" cmpd="sng">
                <a:solidFill>
                  <a:schemeClr val="dk1"/>
                </a:solidFill>
                <a:prstDash val="dot"/>
                <a:round/>
                <a:headEnd type="none" w="sm" len="sm"/>
                <a:tailEnd type="none" w="sm" len="sm"/>
              </a:ln>
            </p:spPr>
          </p:cxnSp>
          <p:cxnSp>
            <p:nvCxnSpPr>
              <p:cNvPr id="78" name="Google Shape;78;p3"/>
              <p:cNvCxnSpPr/>
              <p:nvPr/>
            </p:nvCxnSpPr>
            <p:spPr>
              <a:xfrm rot="10800000">
                <a:off x="-158707" y="4075647"/>
                <a:ext cx="122100" cy="0"/>
              </a:xfrm>
              <a:prstGeom prst="straightConnector1">
                <a:avLst/>
              </a:prstGeom>
              <a:noFill/>
              <a:ln w="12700" cap="flat" cmpd="sng">
                <a:solidFill>
                  <a:schemeClr val="dk1"/>
                </a:solidFill>
                <a:prstDash val="dot"/>
                <a:round/>
                <a:headEnd type="none" w="sm" len="sm"/>
                <a:tailEnd type="none" w="sm" len="sm"/>
              </a:ln>
            </p:spPr>
          </p:cxnSp>
          <p:cxnSp>
            <p:nvCxnSpPr>
              <p:cNvPr id="79" name="Google Shape;79;p3"/>
              <p:cNvCxnSpPr/>
              <p:nvPr/>
            </p:nvCxnSpPr>
            <p:spPr>
              <a:xfrm rot="10800000">
                <a:off x="-158707" y="3679446"/>
                <a:ext cx="122100" cy="0"/>
              </a:xfrm>
              <a:prstGeom prst="straightConnector1">
                <a:avLst/>
              </a:prstGeom>
              <a:noFill/>
              <a:ln w="12700" cap="flat" cmpd="sng">
                <a:solidFill>
                  <a:schemeClr val="dk1"/>
                </a:solidFill>
                <a:prstDash val="dot"/>
                <a:round/>
                <a:headEnd type="none" w="sm" len="sm"/>
                <a:tailEnd type="none" w="sm" len="sm"/>
              </a:ln>
            </p:spPr>
          </p:cxnSp>
          <p:cxnSp>
            <p:nvCxnSpPr>
              <p:cNvPr id="80" name="Google Shape;80;p3"/>
              <p:cNvCxnSpPr/>
              <p:nvPr/>
            </p:nvCxnSpPr>
            <p:spPr>
              <a:xfrm rot="10800000">
                <a:off x="-158707" y="5773880"/>
                <a:ext cx="122100" cy="0"/>
              </a:xfrm>
              <a:prstGeom prst="straightConnector1">
                <a:avLst/>
              </a:prstGeom>
              <a:noFill/>
              <a:ln w="12700" cap="flat" cmpd="sng">
                <a:solidFill>
                  <a:schemeClr val="dk1"/>
                </a:solidFill>
                <a:prstDash val="dot"/>
                <a:round/>
                <a:headEnd type="none" w="sm" len="sm"/>
                <a:tailEnd type="none" w="sm" len="sm"/>
              </a:ln>
            </p:spPr>
          </p:cxnSp>
        </p:grpSp>
        <p:grpSp>
          <p:nvGrpSpPr>
            <p:cNvPr id="81" name="Google Shape;81;p3"/>
            <p:cNvGrpSpPr/>
            <p:nvPr/>
          </p:nvGrpSpPr>
          <p:grpSpPr>
            <a:xfrm>
              <a:off x="9166672" y="1082008"/>
              <a:ext cx="122100" cy="5151234"/>
              <a:chOff x="-158707" y="1082008"/>
              <a:chExt cx="122100" cy="5151234"/>
            </a:xfrm>
          </p:grpSpPr>
          <p:cxnSp>
            <p:nvCxnSpPr>
              <p:cNvPr id="82" name="Google Shape;82;p3"/>
              <p:cNvCxnSpPr/>
              <p:nvPr/>
            </p:nvCxnSpPr>
            <p:spPr>
              <a:xfrm>
                <a:off x="-97662" y="1082008"/>
                <a:ext cx="0" cy="122100"/>
              </a:xfrm>
              <a:prstGeom prst="straightConnector1">
                <a:avLst/>
              </a:prstGeom>
              <a:noFill/>
              <a:ln w="12700" cap="flat" cmpd="sng">
                <a:solidFill>
                  <a:schemeClr val="dk1"/>
                </a:solidFill>
                <a:prstDash val="dot"/>
                <a:round/>
                <a:headEnd type="none" w="sm" len="sm"/>
                <a:tailEnd type="none" w="sm" len="sm"/>
              </a:ln>
            </p:spPr>
          </p:cxnSp>
          <p:cxnSp>
            <p:nvCxnSpPr>
              <p:cNvPr id="83" name="Google Shape;83;p3"/>
              <p:cNvCxnSpPr/>
              <p:nvPr/>
            </p:nvCxnSpPr>
            <p:spPr>
              <a:xfrm>
                <a:off x="-97662" y="1539143"/>
                <a:ext cx="0" cy="122100"/>
              </a:xfrm>
              <a:prstGeom prst="straightConnector1">
                <a:avLst/>
              </a:prstGeom>
              <a:noFill/>
              <a:ln w="12700" cap="flat" cmpd="sng">
                <a:solidFill>
                  <a:schemeClr val="dk1"/>
                </a:solidFill>
                <a:prstDash val="dot"/>
                <a:round/>
                <a:headEnd type="none" w="sm" len="sm"/>
                <a:tailEnd type="none" w="sm" len="sm"/>
              </a:ln>
            </p:spPr>
          </p:cxnSp>
          <p:cxnSp>
            <p:nvCxnSpPr>
              <p:cNvPr id="84" name="Google Shape;84;p3"/>
              <p:cNvCxnSpPr/>
              <p:nvPr/>
            </p:nvCxnSpPr>
            <p:spPr>
              <a:xfrm>
                <a:off x="-97662" y="6111142"/>
                <a:ext cx="0" cy="122100"/>
              </a:xfrm>
              <a:prstGeom prst="straightConnector1">
                <a:avLst/>
              </a:prstGeom>
              <a:noFill/>
              <a:ln w="12700" cap="flat" cmpd="sng">
                <a:solidFill>
                  <a:schemeClr val="dk1"/>
                </a:solidFill>
                <a:prstDash val="dot"/>
                <a:round/>
                <a:headEnd type="none" w="sm" len="sm"/>
                <a:tailEnd type="none" w="sm" len="sm"/>
              </a:ln>
            </p:spPr>
          </p:cxnSp>
          <p:cxnSp>
            <p:nvCxnSpPr>
              <p:cNvPr id="85" name="Google Shape;85;p3"/>
              <p:cNvCxnSpPr/>
              <p:nvPr/>
            </p:nvCxnSpPr>
            <p:spPr>
              <a:xfrm rot="10800000">
                <a:off x="-158707" y="4075647"/>
                <a:ext cx="122100" cy="0"/>
              </a:xfrm>
              <a:prstGeom prst="straightConnector1">
                <a:avLst/>
              </a:prstGeom>
              <a:noFill/>
              <a:ln w="12700" cap="flat" cmpd="sng">
                <a:solidFill>
                  <a:schemeClr val="dk1"/>
                </a:solidFill>
                <a:prstDash val="dot"/>
                <a:round/>
                <a:headEnd type="none" w="sm" len="sm"/>
                <a:tailEnd type="none" w="sm" len="sm"/>
              </a:ln>
            </p:spPr>
          </p:cxnSp>
          <p:cxnSp>
            <p:nvCxnSpPr>
              <p:cNvPr id="86" name="Google Shape;86;p3"/>
              <p:cNvCxnSpPr/>
              <p:nvPr/>
            </p:nvCxnSpPr>
            <p:spPr>
              <a:xfrm rot="10800000">
                <a:off x="-158707" y="3679446"/>
                <a:ext cx="122100" cy="0"/>
              </a:xfrm>
              <a:prstGeom prst="straightConnector1">
                <a:avLst/>
              </a:prstGeom>
              <a:noFill/>
              <a:ln w="12700" cap="flat" cmpd="sng">
                <a:solidFill>
                  <a:schemeClr val="dk1"/>
                </a:solidFill>
                <a:prstDash val="dot"/>
                <a:round/>
                <a:headEnd type="none" w="sm" len="sm"/>
                <a:tailEnd type="none" w="sm" len="sm"/>
              </a:ln>
            </p:spPr>
          </p:cxnSp>
          <p:cxnSp>
            <p:nvCxnSpPr>
              <p:cNvPr id="87" name="Google Shape;87;p3"/>
              <p:cNvCxnSpPr/>
              <p:nvPr/>
            </p:nvCxnSpPr>
            <p:spPr>
              <a:xfrm rot="10800000">
                <a:off x="-158707" y="5773880"/>
                <a:ext cx="122100" cy="0"/>
              </a:xfrm>
              <a:prstGeom prst="straightConnector1">
                <a:avLst/>
              </a:prstGeom>
              <a:noFill/>
              <a:ln w="12700" cap="flat" cmpd="sng">
                <a:solidFill>
                  <a:schemeClr val="dk1"/>
                </a:solidFill>
                <a:prstDash val="dot"/>
                <a:round/>
                <a:headEnd type="none" w="sm" len="sm"/>
                <a:tailEnd type="none" w="sm" len="sm"/>
              </a:ln>
            </p:spPr>
          </p:cxnSp>
        </p:grpSp>
      </p:grpSp>
      <p:pic>
        <p:nvPicPr>
          <p:cNvPr id="88" name="Google Shape;88;p3" descr="RGB_White-Seal_White-Mark_SC_Horizontal.png"/>
          <p:cNvPicPr preferRelativeResize="0"/>
          <p:nvPr/>
        </p:nvPicPr>
        <p:blipFill rotWithShape="1">
          <a:blip r:embed="rId10">
            <a:alphaModFix/>
          </a:blip>
          <a:srcRect/>
          <a:stretch/>
        </p:blipFill>
        <p:spPr>
          <a:xfrm>
            <a:off x="8229600" y="6356935"/>
            <a:ext cx="2285405" cy="383721"/>
          </a:xfrm>
          <a:prstGeom prst="rect">
            <a:avLst/>
          </a:prstGeom>
          <a:noFill/>
          <a:ln>
            <a:noFill/>
          </a:ln>
        </p:spPr>
      </p:pic>
      <p:sp>
        <p:nvSpPr>
          <p:cNvPr id="89" name="Google Shape;89;p3"/>
          <p:cNvSpPr txBox="1">
            <a:spLocks noGrp="1"/>
          </p:cNvSpPr>
          <p:nvPr>
            <p:ph type="sldNum" idx="12"/>
          </p:nvPr>
        </p:nvSpPr>
        <p:spPr>
          <a:xfrm>
            <a:off x="11512784" y="6486251"/>
            <a:ext cx="679200" cy="365100"/>
          </a:xfrm>
          <a:prstGeom prst="rect">
            <a:avLst/>
          </a:prstGeom>
          <a:noFill/>
          <a:ln>
            <a:noFill/>
          </a:ln>
        </p:spPr>
        <p:txBody>
          <a:bodyPr spcFirstLastPara="1" wrap="square" lIns="91400" tIns="45675" rIns="91400" bIns="45675" anchor="ctr" anchorCtr="0">
            <a:noAutofit/>
          </a:bodyPr>
          <a:lstStyle>
            <a:lvl1pPr marL="0" marR="0" lvl="0"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FFFFFF"/>
              </a:buClr>
              <a:buSzPts val="800"/>
              <a:buFont typeface="Times New Roman"/>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75592221"/>
      </p:ext>
    </p:extLst>
  </p:cSld>
  <p:clrMap bg1="lt1" tx1="dk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340659" y="195899"/>
            <a:ext cx="11571043" cy="621031"/>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Play"/>
              <a:buNone/>
              <a:defRPr sz="4400" b="1"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b="1" dirty="0">
                <a:latin typeface="+mj-lt"/>
              </a:rPr>
              <a:t> </a:t>
            </a:r>
            <a:endParaRPr dirty="0"/>
          </a:p>
        </p:txBody>
      </p:sp>
      <p:sp>
        <p:nvSpPr>
          <p:cNvPr id="11" name="Google Shape;11;p13"/>
          <p:cNvSpPr txBox="1">
            <a:spLocks noGrp="1"/>
          </p:cNvSpPr>
          <p:nvPr>
            <p:ph type="body" idx="1"/>
          </p:nvPr>
        </p:nvSpPr>
        <p:spPr>
          <a:xfrm>
            <a:off x="340660" y="1021293"/>
            <a:ext cx="11571042" cy="480576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2" name="Google Shape;12;p13"/>
          <p:cNvSpPr txBox="1">
            <a:spLocks noGrp="1"/>
          </p:cNvSpPr>
          <p:nvPr>
            <p:ph type="sldNum" idx="12"/>
          </p:nvPr>
        </p:nvSpPr>
        <p:spPr>
          <a:xfrm>
            <a:off x="11501979" y="6463285"/>
            <a:ext cx="409723" cy="136382"/>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 name="Google Shape;13;p13"/>
          <p:cNvPicPr preferRelativeResize="0"/>
          <p:nvPr/>
        </p:nvPicPr>
        <p:blipFill rotWithShape="1">
          <a:blip r:embed="rId13">
            <a:alphaModFix/>
          </a:blip>
          <a:srcRect/>
          <a:stretch/>
        </p:blipFill>
        <p:spPr>
          <a:xfrm>
            <a:off x="178964" y="6238876"/>
            <a:ext cx="2140903" cy="567049"/>
          </a:xfrm>
          <a:prstGeom prst="rect">
            <a:avLst/>
          </a:prstGeom>
          <a:noFill/>
          <a:ln>
            <a:noFill/>
          </a:ln>
        </p:spPr>
      </p:pic>
      <p:sp>
        <p:nvSpPr>
          <p:cNvPr id="14" name="Google Shape;14;p13"/>
          <p:cNvSpPr txBox="1"/>
          <p:nvPr/>
        </p:nvSpPr>
        <p:spPr>
          <a:xfrm>
            <a:off x="5149460" y="6442122"/>
            <a:ext cx="4255797" cy="184354"/>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200" b="0" i="0" u="none" strike="noStrike" cap="none" dirty="0">
                <a:solidFill>
                  <a:srgbClr val="757575"/>
                </a:solidFill>
                <a:latin typeface="Arial"/>
                <a:ea typeface="Arial"/>
                <a:cs typeface="Arial"/>
                <a:sym typeface="Arial"/>
              </a:rPr>
              <a:t>2026/9/3      4</a:t>
            </a:r>
            <a:r>
              <a:rPr lang="en-US" sz="1200" b="0" i="0" u="none" strike="noStrike" cap="none" baseline="30000" dirty="0">
                <a:solidFill>
                  <a:srgbClr val="757575"/>
                </a:solidFill>
                <a:latin typeface="Arial"/>
                <a:ea typeface="Arial"/>
                <a:cs typeface="Arial"/>
                <a:sym typeface="Arial"/>
              </a:rPr>
              <a:t>th</a:t>
            </a:r>
            <a:r>
              <a:rPr lang="en-US" sz="1200" b="0" i="0" u="none" strike="noStrike" cap="none" dirty="0">
                <a:solidFill>
                  <a:srgbClr val="757575"/>
                </a:solidFill>
                <a:latin typeface="Arial"/>
                <a:ea typeface="Arial"/>
                <a:cs typeface="Arial"/>
                <a:sym typeface="Arial"/>
              </a:rPr>
              <a:t> EIC-</a:t>
            </a:r>
            <a:r>
              <a:rPr lang="en-US" sz="1200" b="0" i="0" u="none" strike="noStrike" cap="none" dirty="0" err="1">
                <a:solidFill>
                  <a:srgbClr val="757575"/>
                </a:solidFill>
                <a:latin typeface="Arial"/>
                <a:ea typeface="Arial"/>
                <a:cs typeface="Arial"/>
                <a:sym typeface="Arial"/>
              </a:rPr>
              <a:t>BeamAI</a:t>
            </a:r>
            <a:r>
              <a:rPr lang="en-US" sz="1200" b="0" i="0" u="none" strike="noStrike" cap="none" dirty="0">
                <a:solidFill>
                  <a:srgbClr val="757575"/>
                </a:solidFill>
                <a:latin typeface="Arial"/>
                <a:ea typeface="Arial"/>
                <a:cs typeface="Arial"/>
                <a:sym typeface="Arial"/>
              </a:rPr>
              <a:t> Collaboration Meeting</a:t>
            </a:r>
            <a:endParaRPr dirty="0"/>
          </a:p>
        </p:txBody>
      </p:sp>
      <p:cxnSp>
        <p:nvCxnSpPr>
          <p:cNvPr id="15" name="Google Shape;15;p13"/>
          <p:cNvCxnSpPr/>
          <p:nvPr/>
        </p:nvCxnSpPr>
        <p:spPr>
          <a:xfrm>
            <a:off x="340659" y="825178"/>
            <a:ext cx="11571043" cy="0"/>
          </a:xfrm>
          <a:prstGeom prst="straightConnector1">
            <a:avLst/>
          </a:prstGeom>
          <a:noFill/>
          <a:ln w="25400" cap="flat" cmpd="sng">
            <a:solidFill>
              <a:srgbClr val="B31B1B"/>
            </a:solidFill>
            <a:prstDash val="solid"/>
            <a:miter lim="800000"/>
            <a:headEnd type="none" w="sm" len="sm"/>
            <a:tailEnd type="none" w="sm" len="sm"/>
          </a:ln>
        </p:spPr>
      </p:cxnSp>
      <p:pic>
        <p:nvPicPr>
          <p:cNvPr id="2" name="Picture 1">
            <a:extLst>
              <a:ext uri="{FF2B5EF4-FFF2-40B4-BE49-F238E27FC236}">
                <a16:creationId xmlns:a16="http://schemas.microsoft.com/office/drawing/2014/main" id="{758A66E2-174A-EF42-2C36-76BEC1B22888}"/>
              </a:ext>
            </a:extLst>
          </p:cNvPr>
          <p:cNvPicPr>
            <a:picLocks noChangeAspect="1"/>
          </p:cNvPicPr>
          <p:nvPr userDrawn="1"/>
        </p:nvPicPr>
        <p:blipFill>
          <a:blip r:embed="rId14"/>
          <a:stretch>
            <a:fillRect/>
          </a:stretch>
        </p:blipFill>
        <p:spPr>
          <a:xfrm>
            <a:off x="2434441" y="6291968"/>
            <a:ext cx="1280160" cy="413054"/>
          </a:xfrm>
          <a:prstGeom prst="rect">
            <a:avLst/>
          </a:prstGeom>
        </p:spPr>
      </p:pic>
    </p:spTree>
    <p:extLst>
      <p:ext uri="{BB962C8B-B14F-4D97-AF65-F5344CB8AC3E}">
        <p14:creationId xmlns:p14="http://schemas.microsoft.com/office/powerpoint/2010/main" val="2006909815"/>
      </p:ext>
    </p:extLst>
  </p:cSld>
  <p:clrMap bg1="lt1" tx1="dk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a:solidFill>
            <a:srgbClr val="000000"/>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34"/>
        <p:cNvGrpSpPr/>
        <p:nvPr/>
      </p:nvGrpSpPr>
      <p:grpSpPr>
        <a:xfrm>
          <a:off x="0" y="0"/>
          <a:ext cx="0" cy="0"/>
          <a:chOff x="0" y="0"/>
          <a:chExt cx="0" cy="0"/>
        </a:xfrm>
      </p:grpSpPr>
      <p:sp>
        <p:nvSpPr>
          <p:cNvPr id="1435" name="Google Shape;1435;p99"/>
          <p:cNvSpPr txBox="1">
            <a:spLocks noGrp="1"/>
          </p:cNvSpPr>
          <p:nvPr>
            <p:ph type="title"/>
          </p:nvPr>
        </p:nvSpPr>
        <p:spPr>
          <a:xfrm>
            <a:off x="0" y="0"/>
            <a:ext cx="12192000" cy="914400"/>
          </a:xfrm>
          <a:prstGeom prst="rect">
            <a:avLst/>
          </a:prstGeom>
          <a:solidFill>
            <a:srgbClr val="00395A"/>
          </a:solidFill>
          <a:ln>
            <a:noFill/>
          </a:ln>
          <a:effectLst>
            <a:outerShdw blurRad="50800" dist="38100" dir="2700000" algn="tl" rotWithShape="0">
              <a:srgbClr val="000000">
                <a:alpha val="41960"/>
              </a:srgbClr>
            </a:outerShdw>
          </a:effectLst>
        </p:spPr>
        <p:txBody>
          <a:bodyPr spcFirstLastPara="1" wrap="square" lIns="68550" tIns="34250" rIns="68550" bIns="34250" anchor="ctr" anchorCtr="0">
            <a:normAutofit/>
          </a:bodyPr>
          <a:lstStyle>
            <a:lvl1pPr marR="0" lvl="0" algn="ctr" rtl="0">
              <a:lnSpc>
                <a:spcPct val="100000"/>
              </a:lnSpc>
              <a:spcBef>
                <a:spcPts val="0"/>
              </a:spcBef>
              <a:spcAft>
                <a:spcPts val="0"/>
              </a:spcAft>
              <a:buClr>
                <a:schemeClr val="lt1"/>
              </a:buClr>
              <a:buSzPts val="1600"/>
              <a:buFont typeface="Arial"/>
              <a:buNone/>
              <a:defRPr sz="16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800"/>
              <a:buFont typeface="Arial"/>
              <a:buNone/>
              <a:defRPr sz="1100" b="0" i="0" u="none" strike="noStrike" cap="none">
                <a:solidFill>
                  <a:srgbClr val="000000"/>
                </a:solidFill>
                <a:latin typeface="Arial"/>
                <a:ea typeface="Arial"/>
                <a:cs typeface="Arial"/>
                <a:sym typeface="Arial"/>
              </a:defRPr>
            </a:lvl9pPr>
          </a:lstStyle>
          <a:p>
            <a:endParaRPr/>
          </a:p>
        </p:txBody>
      </p:sp>
      <p:sp>
        <p:nvSpPr>
          <p:cNvPr id="1436" name="Google Shape;1436;p99"/>
          <p:cNvSpPr txBox="1">
            <a:spLocks noGrp="1"/>
          </p:cNvSpPr>
          <p:nvPr>
            <p:ph type="body" idx="1"/>
          </p:nvPr>
        </p:nvSpPr>
        <p:spPr>
          <a:xfrm>
            <a:off x="533523" y="1297141"/>
            <a:ext cx="10979261" cy="4525963"/>
          </a:xfrm>
          <a:prstGeom prst="rect">
            <a:avLst/>
          </a:prstGeom>
          <a:noFill/>
          <a:ln>
            <a:noFill/>
          </a:ln>
        </p:spPr>
        <p:txBody>
          <a:bodyPr spcFirstLastPara="1" wrap="square" lIns="68550" tIns="34250" rIns="68550" bIns="34250" anchor="t" anchorCtr="0">
            <a:normAutofit/>
          </a:bodyPr>
          <a:lstStyle>
            <a:lvl1pPr marL="457200" marR="0" lvl="0" indent="-317500" algn="l" rtl="0">
              <a:lnSpc>
                <a:spcPct val="100000"/>
              </a:lnSpc>
              <a:spcBef>
                <a:spcPts val="3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8450" algn="l" rtl="0">
              <a:lnSpc>
                <a:spcPct val="100000"/>
              </a:lnSpc>
              <a:spcBef>
                <a:spcPts val="200"/>
              </a:spcBef>
              <a:spcAft>
                <a:spcPts val="0"/>
              </a:spcAft>
              <a:buClr>
                <a:srgbClr val="1F497D"/>
              </a:buClr>
              <a:buSzPts val="1100"/>
              <a:buFont typeface="Courier New"/>
              <a:buChar char="o"/>
              <a:defRPr sz="1100" b="0" i="0" u="none" strike="noStrike" cap="none">
                <a:solidFill>
                  <a:srgbClr val="1F497D"/>
                </a:solidFill>
                <a:latin typeface="Arial"/>
                <a:ea typeface="Arial"/>
                <a:cs typeface="Arial"/>
                <a:sym typeface="Arial"/>
              </a:defRPr>
            </a:lvl2pPr>
            <a:lvl3pPr marL="1371600" marR="0" lvl="2" indent="-298450" algn="l" rtl="0">
              <a:lnSpc>
                <a:spcPct val="100000"/>
              </a:lnSpc>
              <a:spcBef>
                <a:spcPts val="200"/>
              </a:spcBef>
              <a:spcAft>
                <a:spcPts val="0"/>
              </a:spcAft>
              <a:buClr>
                <a:srgbClr val="1F497D"/>
              </a:buClr>
              <a:buSzPts val="1100"/>
              <a:buFont typeface="Arial"/>
              <a:buChar char="•"/>
              <a:defRPr sz="1100" b="0" i="0" u="none" strike="noStrike" cap="none">
                <a:solidFill>
                  <a:srgbClr val="1F497D"/>
                </a:solidFill>
                <a:latin typeface="Arial"/>
                <a:ea typeface="Arial"/>
                <a:cs typeface="Arial"/>
                <a:sym typeface="Arial"/>
              </a:defRPr>
            </a:lvl3pPr>
            <a:lvl4pPr marL="1828800" marR="0" lvl="3" indent="-298450" algn="l" rtl="0">
              <a:lnSpc>
                <a:spcPct val="100000"/>
              </a:lnSpc>
              <a:spcBef>
                <a:spcPts val="200"/>
              </a:spcBef>
              <a:spcAft>
                <a:spcPts val="0"/>
              </a:spcAft>
              <a:buClr>
                <a:srgbClr val="1F497D"/>
              </a:buClr>
              <a:buSzPts val="1100"/>
              <a:buFont typeface="Arial"/>
              <a:buChar char="–"/>
              <a:defRPr sz="1100" b="0" i="0" u="none" strike="noStrike" cap="none">
                <a:solidFill>
                  <a:srgbClr val="1F497D"/>
                </a:solidFill>
                <a:latin typeface="Arial"/>
                <a:ea typeface="Arial"/>
                <a:cs typeface="Arial"/>
                <a:sym typeface="Arial"/>
              </a:defRPr>
            </a:lvl4pPr>
            <a:lvl5pPr marL="2286000" marR="0" lvl="4" indent="-298450" algn="l" rtl="0">
              <a:lnSpc>
                <a:spcPct val="100000"/>
              </a:lnSpc>
              <a:spcBef>
                <a:spcPts val="200"/>
              </a:spcBef>
              <a:spcAft>
                <a:spcPts val="0"/>
              </a:spcAft>
              <a:buClr>
                <a:srgbClr val="1F497D"/>
              </a:buClr>
              <a:buSzPts val="1100"/>
              <a:buFont typeface="Arial"/>
              <a:buChar char="»"/>
              <a:defRPr sz="1100" b="0" i="0" u="none" strike="noStrike" cap="none">
                <a:solidFill>
                  <a:srgbClr val="1F497D"/>
                </a:solidFill>
                <a:latin typeface="Arial"/>
                <a:ea typeface="Arial"/>
                <a:cs typeface="Arial"/>
                <a:sym typeface="Arial"/>
              </a:defRPr>
            </a:lvl5pPr>
            <a:lvl6pPr marL="2743200" marR="0" lvl="5" indent="-298450" algn="l" rtl="0">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6pPr>
            <a:lvl7pPr marL="3200400" marR="0" lvl="6" indent="-298450" algn="l" rtl="0">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7pPr>
            <a:lvl8pPr marL="3657600" marR="0" lvl="7" indent="-298450" algn="l" rtl="0">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8pPr>
            <a:lvl9pPr marL="4114800" marR="0" lvl="8" indent="-298450" algn="l" rtl="0">
              <a:lnSpc>
                <a:spcPct val="100000"/>
              </a:lnSpc>
              <a:spcBef>
                <a:spcPts val="2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9pPr>
          </a:lstStyle>
          <a:p>
            <a:endParaRPr/>
          </a:p>
        </p:txBody>
      </p:sp>
      <p:grpSp>
        <p:nvGrpSpPr>
          <p:cNvPr id="1437" name="Google Shape;1437;p99"/>
          <p:cNvGrpSpPr/>
          <p:nvPr/>
        </p:nvGrpSpPr>
        <p:grpSpPr>
          <a:xfrm>
            <a:off x="-211626" y="-142629"/>
            <a:ext cx="12596657" cy="7137993"/>
            <a:chOff x="-158720" y="-142630"/>
            <a:chExt cx="9447492" cy="7137993"/>
          </a:xfrm>
        </p:grpSpPr>
        <p:grpSp>
          <p:nvGrpSpPr>
            <p:cNvPr id="1438" name="Google Shape;1438;p99"/>
            <p:cNvGrpSpPr/>
            <p:nvPr/>
          </p:nvGrpSpPr>
          <p:grpSpPr>
            <a:xfrm>
              <a:off x="467806" y="6873248"/>
              <a:ext cx="8217866" cy="122115"/>
              <a:chOff x="467806" y="6873248"/>
              <a:chExt cx="8217866" cy="122115"/>
            </a:xfrm>
          </p:grpSpPr>
          <p:cxnSp>
            <p:nvCxnSpPr>
              <p:cNvPr id="1439" name="Google Shape;1439;p99"/>
              <p:cNvCxnSpPr/>
              <p:nvPr/>
            </p:nvCxnSpPr>
            <p:spPr>
              <a:xfrm>
                <a:off x="467806" y="6873248"/>
                <a:ext cx="0" cy="122115"/>
              </a:xfrm>
              <a:prstGeom prst="straightConnector1">
                <a:avLst/>
              </a:prstGeom>
              <a:noFill/>
              <a:ln w="9525" cap="flat" cmpd="sng">
                <a:solidFill>
                  <a:schemeClr val="dk1"/>
                </a:solidFill>
                <a:prstDash val="dot"/>
                <a:round/>
                <a:headEnd type="none" w="sm" len="sm"/>
                <a:tailEnd type="none" w="sm" len="sm"/>
              </a:ln>
            </p:spPr>
          </p:cxnSp>
          <p:cxnSp>
            <p:nvCxnSpPr>
              <p:cNvPr id="1440" name="Google Shape;1440;p99"/>
              <p:cNvCxnSpPr/>
              <p:nvPr/>
            </p:nvCxnSpPr>
            <p:spPr>
              <a:xfrm>
                <a:off x="8685672" y="6873248"/>
                <a:ext cx="0" cy="122115"/>
              </a:xfrm>
              <a:prstGeom prst="straightConnector1">
                <a:avLst/>
              </a:prstGeom>
              <a:noFill/>
              <a:ln w="9525" cap="flat" cmpd="sng">
                <a:solidFill>
                  <a:schemeClr val="dk1"/>
                </a:solidFill>
                <a:prstDash val="dot"/>
                <a:round/>
                <a:headEnd type="none" w="sm" len="sm"/>
                <a:tailEnd type="none" w="sm" len="sm"/>
              </a:ln>
            </p:spPr>
          </p:cxnSp>
          <p:grpSp>
            <p:nvGrpSpPr>
              <p:cNvPr id="1441" name="Google Shape;1441;p99"/>
              <p:cNvGrpSpPr/>
              <p:nvPr/>
            </p:nvGrpSpPr>
            <p:grpSpPr>
              <a:xfrm>
                <a:off x="5715000" y="6873248"/>
                <a:ext cx="457200" cy="122115"/>
                <a:chOff x="5715000" y="6873248"/>
                <a:chExt cx="457200" cy="122115"/>
              </a:xfrm>
            </p:grpSpPr>
            <p:cxnSp>
              <p:nvCxnSpPr>
                <p:cNvPr id="1442" name="Google Shape;1442;p99"/>
                <p:cNvCxnSpPr/>
                <p:nvPr/>
              </p:nvCxnSpPr>
              <p:spPr>
                <a:xfrm>
                  <a:off x="6172200" y="6873248"/>
                  <a:ext cx="0" cy="122115"/>
                </a:xfrm>
                <a:prstGeom prst="straightConnector1">
                  <a:avLst/>
                </a:prstGeom>
                <a:noFill/>
                <a:ln w="9525" cap="flat" cmpd="sng">
                  <a:solidFill>
                    <a:schemeClr val="dk1"/>
                  </a:solidFill>
                  <a:prstDash val="dot"/>
                  <a:round/>
                  <a:headEnd type="none" w="sm" len="sm"/>
                  <a:tailEnd type="none" w="sm" len="sm"/>
                </a:ln>
              </p:spPr>
            </p:cxnSp>
            <p:cxnSp>
              <p:nvCxnSpPr>
                <p:cNvPr id="1443" name="Google Shape;1443;p99"/>
                <p:cNvCxnSpPr/>
                <p:nvPr/>
              </p:nvCxnSpPr>
              <p:spPr>
                <a:xfrm>
                  <a:off x="5715000" y="6873248"/>
                  <a:ext cx="0" cy="122115"/>
                </a:xfrm>
                <a:prstGeom prst="straightConnector1">
                  <a:avLst/>
                </a:prstGeom>
                <a:noFill/>
                <a:ln w="9525" cap="flat" cmpd="sng">
                  <a:solidFill>
                    <a:schemeClr val="dk1"/>
                  </a:solidFill>
                  <a:prstDash val="dot"/>
                  <a:round/>
                  <a:headEnd type="none" w="sm" len="sm"/>
                  <a:tailEnd type="none" w="sm" len="sm"/>
                </a:ln>
              </p:spPr>
            </p:cxnSp>
          </p:grpSp>
          <p:grpSp>
            <p:nvGrpSpPr>
              <p:cNvPr id="1444" name="Google Shape;1444;p99"/>
              <p:cNvGrpSpPr/>
              <p:nvPr/>
            </p:nvGrpSpPr>
            <p:grpSpPr>
              <a:xfrm>
                <a:off x="2971800" y="6873248"/>
                <a:ext cx="457200" cy="122115"/>
                <a:chOff x="5715000" y="6873248"/>
                <a:chExt cx="457200" cy="122115"/>
              </a:xfrm>
            </p:grpSpPr>
            <p:cxnSp>
              <p:nvCxnSpPr>
                <p:cNvPr id="1445" name="Google Shape;1445;p99"/>
                <p:cNvCxnSpPr/>
                <p:nvPr/>
              </p:nvCxnSpPr>
              <p:spPr>
                <a:xfrm>
                  <a:off x="6172200" y="6873248"/>
                  <a:ext cx="0" cy="122115"/>
                </a:xfrm>
                <a:prstGeom prst="straightConnector1">
                  <a:avLst/>
                </a:prstGeom>
                <a:noFill/>
                <a:ln w="9525" cap="flat" cmpd="sng">
                  <a:solidFill>
                    <a:schemeClr val="dk1"/>
                  </a:solidFill>
                  <a:prstDash val="dot"/>
                  <a:round/>
                  <a:headEnd type="none" w="sm" len="sm"/>
                  <a:tailEnd type="none" w="sm" len="sm"/>
                </a:ln>
              </p:spPr>
            </p:cxnSp>
            <p:cxnSp>
              <p:nvCxnSpPr>
                <p:cNvPr id="1446" name="Google Shape;1446;p99"/>
                <p:cNvCxnSpPr/>
                <p:nvPr/>
              </p:nvCxnSpPr>
              <p:spPr>
                <a:xfrm>
                  <a:off x="5715000" y="6873248"/>
                  <a:ext cx="0" cy="122115"/>
                </a:xfrm>
                <a:prstGeom prst="straightConnector1">
                  <a:avLst/>
                </a:prstGeom>
                <a:noFill/>
                <a:ln w="9525" cap="flat" cmpd="sng">
                  <a:solidFill>
                    <a:schemeClr val="dk1"/>
                  </a:solidFill>
                  <a:prstDash val="dot"/>
                  <a:round/>
                  <a:headEnd type="none" w="sm" len="sm"/>
                  <a:tailEnd type="none" w="sm" len="sm"/>
                </a:ln>
              </p:spPr>
            </p:cxnSp>
          </p:grpSp>
        </p:grpSp>
        <p:grpSp>
          <p:nvGrpSpPr>
            <p:cNvPr id="1447" name="Google Shape;1447;p99"/>
            <p:cNvGrpSpPr/>
            <p:nvPr/>
          </p:nvGrpSpPr>
          <p:grpSpPr>
            <a:xfrm>
              <a:off x="467806" y="-142630"/>
              <a:ext cx="8217866" cy="122115"/>
              <a:chOff x="467806" y="6873248"/>
              <a:chExt cx="8217866" cy="122115"/>
            </a:xfrm>
          </p:grpSpPr>
          <p:cxnSp>
            <p:nvCxnSpPr>
              <p:cNvPr id="1448" name="Google Shape;1448;p99"/>
              <p:cNvCxnSpPr/>
              <p:nvPr/>
            </p:nvCxnSpPr>
            <p:spPr>
              <a:xfrm>
                <a:off x="467806" y="6873248"/>
                <a:ext cx="0" cy="122115"/>
              </a:xfrm>
              <a:prstGeom prst="straightConnector1">
                <a:avLst/>
              </a:prstGeom>
              <a:noFill/>
              <a:ln w="9525" cap="flat" cmpd="sng">
                <a:solidFill>
                  <a:schemeClr val="dk1"/>
                </a:solidFill>
                <a:prstDash val="dot"/>
                <a:round/>
                <a:headEnd type="none" w="sm" len="sm"/>
                <a:tailEnd type="none" w="sm" len="sm"/>
              </a:ln>
            </p:spPr>
          </p:cxnSp>
          <p:cxnSp>
            <p:nvCxnSpPr>
              <p:cNvPr id="1449" name="Google Shape;1449;p99"/>
              <p:cNvCxnSpPr/>
              <p:nvPr/>
            </p:nvCxnSpPr>
            <p:spPr>
              <a:xfrm>
                <a:off x="8685672" y="6873248"/>
                <a:ext cx="0" cy="122115"/>
              </a:xfrm>
              <a:prstGeom prst="straightConnector1">
                <a:avLst/>
              </a:prstGeom>
              <a:noFill/>
              <a:ln w="9525" cap="flat" cmpd="sng">
                <a:solidFill>
                  <a:schemeClr val="dk1"/>
                </a:solidFill>
                <a:prstDash val="dot"/>
                <a:round/>
                <a:headEnd type="none" w="sm" len="sm"/>
                <a:tailEnd type="none" w="sm" len="sm"/>
              </a:ln>
            </p:spPr>
          </p:cxnSp>
          <p:grpSp>
            <p:nvGrpSpPr>
              <p:cNvPr id="1450" name="Google Shape;1450;p99"/>
              <p:cNvGrpSpPr/>
              <p:nvPr/>
            </p:nvGrpSpPr>
            <p:grpSpPr>
              <a:xfrm>
                <a:off x="5715000" y="6873248"/>
                <a:ext cx="457200" cy="122115"/>
                <a:chOff x="5715000" y="6873248"/>
                <a:chExt cx="457200" cy="122115"/>
              </a:xfrm>
            </p:grpSpPr>
            <p:cxnSp>
              <p:nvCxnSpPr>
                <p:cNvPr id="1451" name="Google Shape;1451;p99"/>
                <p:cNvCxnSpPr/>
                <p:nvPr/>
              </p:nvCxnSpPr>
              <p:spPr>
                <a:xfrm>
                  <a:off x="6172200" y="6873248"/>
                  <a:ext cx="0" cy="122115"/>
                </a:xfrm>
                <a:prstGeom prst="straightConnector1">
                  <a:avLst/>
                </a:prstGeom>
                <a:noFill/>
                <a:ln w="9525" cap="flat" cmpd="sng">
                  <a:solidFill>
                    <a:schemeClr val="dk1"/>
                  </a:solidFill>
                  <a:prstDash val="dot"/>
                  <a:round/>
                  <a:headEnd type="none" w="sm" len="sm"/>
                  <a:tailEnd type="none" w="sm" len="sm"/>
                </a:ln>
              </p:spPr>
            </p:cxnSp>
            <p:cxnSp>
              <p:nvCxnSpPr>
                <p:cNvPr id="1452" name="Google Shape;1452;p99"/>
                <p:cNvCxnSpPr/>
                <p:nvPr/>
              </p:nvCxnSpPr>
              <p:spPr>
                <a:xfrm>
                  <a:off x="5715000" y="6873248"/>
                  <a:ext cx="0" cy="122115"/>
                </a:xfrm>
                <a:prstGeom prst="straightConnector1">
                  <a:avLst/>
                </a:prstGeom>
                <a:noFill/>
                <a:ln w="9525" cap="flat" cmpd="sng">
                  <a:solidFill>
                    <a:schemeClr val="dk1"/>
                  </a:solidFill>
                  <a:prstDash val="dot"/>
                  <a:round/>
                  <a:headEnd type="none" w="sm" len="sm"/>
                  <a:tailEnd type="none" w="sm" len="sm"/>
                </a:ln>
              </p:spPr>
            </p:cxnSp>
          </p:grpSp>
          <p:grpSp>
            <p:nvGrpSpPr>
              <p:cNvPr id="1453" name="Google Shape;1453;p99"/>
              <p:cNvGrpSpPr/>
              <p:nvPr/>
            </p:nvGrpSpPr>
            <p:grpSpPr>
              <a:xfrm>
                <a:off x="2971800" y="6873248"/>
                <a:ext cx="457200" cy="122115"/>
                <a:chOff x="5715000" y="6873248"/>
                <a:chExt cx="457200" cy="122115"/>
              </a:xfrm>
            </p:grpSpPr>
            <p:cxnSp>
              <p:nvCxnSpPr>
                <p:cNvPr id="1454" name="Google Shape;1454;p99"/>
                <p:cNvCxnSpPr/>
                <p:nvPr/>
              </p:nvCxnSpPr>
              <p:spPr>
                <a:xfrm>
                  <a:off x="6172200" y="6873248"/>
                  <a:ext cx="0" cy="122115"/>
                </a:xfrm>
                <a:prstGeom prst="straightConnector1">
                  <a:avLst/>
                </a:prstGeom>
                <a:noFill/>
                <a:ln w="9525" cap="flat" cmpd="sng">
                  <a:solidFill>
                    <a:schemeClr val="dk1"/>
                  </a:solidFill>
                  <a:prstDash val="dot"/>
                  <a:round/>
                  <a:headEnd type="none" w="sm" len="sm"/>
                  <a:tailEnd type="none" w="sm" len="sm"/>
                </a:ln>
              </p:spPr>
            </p:cxnSp>
            <p:cxnSp>
              <p:nvCxnSpPr>
                <p:cNvPr id="1455" name="Google Shape;1455;p99"/>
                <p:cNvCxnSpPr/>
                <p:nvPr/>
              </p:nvCxnSpPr>
              <p:spPr>
                <a:xfrm>
                  <a:off x="5715000" y="6873248"/>
                  <a:ext cx="0" cy="122115"/>
                </a:xfrm>
                <a:prstGeom prst="straightConnector1">
                  <a:avLst/>
                </a:prstGeom>
                <a:noFill/>
                <a:ln w="9525" cap="flat" cmpd="sng">
                  <a:solidFill>
                    <a:schemeClr val="dk1"/>
                  </a:solidFill>
                  <a:prstDash val="dot"/>
                  <a:round/>
                  <a:headEnd type="none" w="sm" len="sm"/>
                  <a:tailEnd type="none" w="sm" len="sm"/>
                </a:ln>
              </p:spPr>
            </p:cxnSp>
          </p:grpSp>
        </p:grpSp>
        <p:grpSp>
          <p:nvGrpSpPr>
            <p:cNvPr id="1456" name="Google Shape;1456;p99"/>
            <p:cNvGrpSpPr/>
            <p:nvPr/>
          </p:nvGrpSpPr>
          <p:grpSpPr>
            <a:xfrm>
              <a:off x="-158720" y="1082008"/>
              <a:ext cx="122113" cy="5151249"/>
              <a:chOff x="-158720" y="1082008"/>
              <a:chExt cx="122113" cy="5151249"/>
            </a:xfrm>
          </p:grpSpPr>
          <p:cxnSp>
            <p:nvCxnSpPr>
              <p:cNvPr id="1457" name="Google Shape;1457;p99"/>
              <p:cNvCxnSpPr/>
              <p:nvPr/>
            </p:nvCxnSpPr>
            <p:spPr>
              <a:xfrm>
                <a:off x="-97662" y="1082008"/>
                <a:ext cx="0" cy="122115"/>
              </a:xfrm>
              <a:prstGeom prst="straightConnector1">
                <a:avLst/>
              </a:prstGeom>
              <a:noFill/>
              <a:ln w="9525" cap="flat" cmpd="sng">
                <a:solidFill>
                  <a:schemeClr val="dk1"/>
                </a:solidFill>
                <a:prstDash val="dot"/>
                <a:round/>
                <a:headEnd type="none" w="sm" len="sm"/>
                <a:tailEnd type="none" w="sm" len="sm"/>
              </a:ln>
            </p:spPr>
          </p:cxnSp>
          <p:cxnSp>
            <p:nvCxnSpPr>
              <p:cNvPr id="1458" name="Google Shape;1458;p99"/>
              <p:cNvCxnSpPr/>
              <p:nvPr/>
            </p:nvCxnSpPr>
            <p:spPr>
              <a:xfrm>
                <a:off x="-97662" y="1539143"/>
                <a:ext cx="0" cy="122115"/>
              </a:xfrm>
              <a:prstGeom prst="straightConnector1">
                <a:avLst/>
              </a:prstGeom>
              <a:noFill/>
              <a:ln w="9525" cap="flat" cmpd="sng">
                <a:solidFill>
                  <a:schemeClr val="dk1"/>
                </a:solidFill>
                <a:prstDash val="dot"/>
                <a:round/>
                <a:headEnd type="none" w="sm" len="sm"/>
                <a:tailEnd type="none" w="sm" len="sm"/>
              </a:ln>
            </p:spPr>
          </p:cxnSp>
          <p:cxnSp>
            <p:nvCxnSpPr>
              <p:cNvPr id="1459" name="Google Shape;1459;p99"/>
              <p:cNvCxnSpPr/>
              <p:nvPr/>
            </p:nvCxnSpPr>
            <p:spPr>
              <a:xfrm>
                <a:off x="-97662" y="6111142"/>
                <a:ext cx="0" cy="122115"/>
              </a:xfrm>
              <a:prstGeom prst="straightConnector1">
                <a:avLst/>
              </a:prstGeom>
              <a:noFill/>
              <a:ln w="9525" cap="flat" cmpd="sng">
                <a:solidFill>
                  <a:schemeClr val="dk1"/>
                </a:solidFill>
                <a:prstDash val="dot"/>
                <a:round/>
                <a:headEnd type="none" w="sm" len="sm"/>
                <a:tailEnd type="none" w="sm" len="sm"/>
              </a:ln>
            </p:spPr>
          </p:cxnSp>
          <p:cxnSp>
            <p:nvCxnSpPr>
              <p:cNvPr id="1460" name="Google Shape;1460;p99"/>
              <p:cNvCxnSpPr/>
              <p:nvPr/>
            </p:nvCxnSpPr>
            <p:spPr>
              <a:xfrm rot="10800000">
                <a:off x="-158720" y="4075647"/>
                <a:ext cx="122113" cy="0"/>
              </a:xfrm>
              <a:prstGeom prst="straightConnector1">
                <a:avLst/>
              </a:prstGeom>
              <a:noFill/>
              <a:ln w="9525" cap="flat" cmpd="sng">
                <a:solidFill>
                  <a:schemeClr val="dk1"/>
                </a:solidFill>
                <a:prstDash val="dot"/>
                <a:round/>
                <a:headEnd type="none" w="sm" len="sm"/>
                <a:tailEnd type="none" w="sm" len="sm"/>
              </a:ln>
            </p:spPr>
          </p:cxnSp>
          <p:cxnSp>
            <p:nvCxnSpPr>
              <p:cNvPr id="1461" name="Google Shape;1461;p99"/>
              <p:cNvCxnSpPr/>
              <p:nvPr/>
            </p:nvCxnSpPr>
            <p:spPr>
              <a:xfrm rot="10800000">
                <a:off x="-158720" y="3679446"/>
                <a:ext cx="122113" cy="0"/>
              </a:xfrm>
              <a:prstGeom prst="straightConnector1">
                <a:avLst/>
              </a:prstGeom>
              <a:noFill/>
              <a:ln w="9525" cap="flat" cmpd="sng">
                <a:solidFill>
                  <a:schemeClr val="dk1"/>
                </a:solidFill>
                <a:prstDash val="dot"/>
                <a:round/>
                <a:headEnd type="none" w="sm" len="sm"/>
                <a:tailEnd type="none" w="sm" len="sm"/>
              </a:ln>
            </p:spPr>
          </p:cxnSp>
          <p:cxnSp>
            <p:nvCxnSpPr>
              <p:cNvPr id="1462" name="Google Shape;1462;p99"/>
              <p:cNvCxnSpPr/>
              <p:nvPr/>
            </p:nvCxnSpPr>
            <p:spPr>
              <a:xfrm rot="10800000">
                <a:off x="-158720" y="5773880"/>
                <a:ext cx="122113" cy="0"/>
              </a:xfrm>
              <a:prstGeom prst="straightConnector1">
                <a:avLst/>
              </a:prstGeom>
              <a:noFill/>
              <a:ln w="9525" cap="flat" cmpd="sng">
                <a:solidFill>
                  <a:schemeClr val="dk1"/>
                </a:solidFill>
                <a:prstDash val="dot"/>
                <a:round/>
                <a:headEnd type="none" w="sm" len="sm"/>
                <a:tailEnd type="none" w="sm" len="sm"/>
              </a:ln>
            </p:spPr>
          </p:cxnSp>
        </p:grpSp>
        <p:grpSp>
          <p:nvGrpSpPr>
            <p:cNvPr id="1463" name="Google Shape;1463;p99"/>
            <p:cNvGrpSpPr/>
            <p:nvPr/>
          </p:nvGrpSpPr>
          <p:grpSpPr>
            <a:xfrm>
              <a:off x="9166659" y="1082008"/>
              <a:ext cx="122113" cy="5151249"/>
              <a:chOff x="-158720" y="1082008"/>
              <a:chExt cx="122113" cy="5151249"/>
            </a:xfrm>
          </p:grpSpPr>
          <p:cxnSp>
            <p:nvCxnSpPr>
              <p:cNvPr id="1464" name="Google Shape;1464;p99"/>
              <p:cNvCxnSpPr/>
              <p:nvPr/>
            </p:nvCxnSpPr>
            <p:spPr>
              <a:xfrm>
                <a:off x="-97662" y="1082008"/>
                <a:ext cx="0" cy="122115"/>
              </a:xfrm>
              <a:prstGeom prst="straightConnector1">
                <a:avLst/>
              </a:prstGeom>
              <a:noFill/>
              <a:ln w="9525" cap="flat" cmpd="sng">
                <a:solidFill>
                  <a:schemeClr val="dk1"/>
                </a:solidFill>
                <a:prstDash val="dot"/>
                <a:round/>
                <a:headEnd type="none" w="sm" len="sm"/>
                <a:tailEnd type="none" w="sm" len="sm"/>
              </a:ln>
            </p:spPr>
          </p:cxnSp>
          <p:cxnSp>
            <p:nvCxnSpPr>
              <p:cNvPr id="1465" name="Google Shape;1465;p99"/>
              <p:cNvCxnSpPr/>
              <p:nvPr/>
            </p:nvCxnSpPr>
            <p:spPr>
              <a:xfrm>
                <a:off x="-97662" y="1539143"/>
                <a:ext cx="0" cy="122115"/>
              </a:xfrm>
              <a:prstGeom prst="straightConnector1">
                <a:avLst/>
              </a:prstGeom>
              <a:noFill/>
              <a:ln w="9525" cap="flat" cmpd="sng">
                <a:solidFill>
                  <a:schemeClr val="dk1"/>
                </a:solidFill>
                <a:prstDash val="dot"/>
                <a:round/>
                <a:headEnd type="none" w="sm" len="sm"/>
                <a:tailEnd type="none" w="sm" len="sm"/>
              </a:ln>
            </p:spPr>
          </p:cxnSp>
          <p:cxnSp>
            <p:nvCxnSpPr>
              <p:cNvPr id="1466" name="Google Shape;1466;p99"/>
              <p:cNvCxnSpPr/>
              <p:nvPr/>
            </p:nvCxnSpPr>
            <p:spPr>
              <a:xfrm>
                <a:off x="-97662" y="6111142"/>
                <a:ext cx="0" cy="122115"/>
              </a:xfrm>
              <a:prstGeom prst="straightConnector1">
                <a:avLst/>
              </a:prstGeom>
              <a:noFill/>
              <a:ln w="9525" cap="flat" cmpd="sng">
                <a:solidFill>
                  <a:schemeClr val="dk1"/>
                </a:solidFill>
                <a:prstDash val="dot"/>
                <a:round/>
                <a:headEnd type="none" w="sm" len="sm"/>
                <a:tailEnd type="none" w="sm" len="sm"/>
              </a:ln>
            </p:spPr>
          </p:cxnSp>
          <p:cxnSp>
            <p:nvCxnSpPr>
              <p:cNvPr id="1467" name="Google Shape;1467;p99"/>
              <p:cNvCxnSpPr/>
              <p:nvPr/>
            </p:nvCxnSpPr>
            <p:spPr>
              <a:xfrm rot="10800000">
                <a:off x="-158720" y="4075647"/>
                <a:ext cx="122113" cy="0"/>
              </a:xfrm>
              <a:prstGeom prst="straightConnector1">
                <a:avLst/>
              </a:prstGeom>
              <a:noFill/>
              <a:ln w="9525" cap="flat" cmpd="sng">
                <a:solidFill>
                  <a:schemeClr val="dk1"/>
                </a:solidFill>
                <a:prstDash val="dot"/>
                <a:round/>
                <a:headEnd type="none" w="sm" len="sm"/>
                <a:tailEnd type="none" w="sm" len="sm"/>
              </a:ln>
            </p:spPr>
          </p:cxnSp>
          <p:cxnSp>
            <p:nvCxnSpPr>
              <p:cNvPr id="1468" name="Google Shape;1468;p99"/>
              <p:cNvCxnSpPr/>
              <p:nvPr/>
            </p:nvCxnSpPr>
            <p:spPr>
              <a:xfrm rot="10800000">
                <a:off x="-158720" y="3679446"/>
                <a:ext cx="122113" cy="0"/>
              </a:xfrm>
              <a:prstGeom prst="straightConnector1">
                <a:avLst/>
              </a:prstGeom>
              <a:noFill/>
              <a:ln w="9525" cap="flat" cmpd="sng">
                <a:solidFill>
                  <a:schemeClr val="dk1"/>
                </a:solidFill>
                <a:prstDash val="dot"/>
                <a:round/>
                <a:headEnd type="none" w="sm" len="sm"/>
                <a:tailEnd type="none" w="sm" len="sm"/>
              </a:ln>
            </p:spPr>
          </p:cxnSp>
          <p:cxnSp>
            <p:nvCxnSpPr>
              <p:cNvPr id="1469" name="Google Shape;1469;p99"/>
              <p:cNvCxnSpPr/>
              <p:nvPr/>
            </p:nvCxnSpPr>
            <p:spPr>
              <a:xfrm rot="10800000">
                <a:off x="-158720" y="5773880"/>
                <a:ext cx="122113" cy="0"/>
              </a:xfrm>
              <a:prstGeom prst="straightConnector1">
                <a:avLst/>
              </a:prstGeom>
              <a:noFill/>
              <a:ln w="9525" cap="flat" cmpd="sng">
                <a:solidFill>
                  <a:schemeClr val="dk1"/>
                </a:solidFill>
                <a:prstDash val="dot"/>
                <a:round/>
                <a:headEnd type="none" w="sm" len="sm"/>
                <a:tailEnd type="none" w="sm" len="sm"/>
              </a:ln>
            </p:spPr>
          </p:cxnSp>
        </p:grpSp>
      </p:grpSp>
      <p:pic>
        <p:nvPicPr>
          <p:cNvPr id="1470" name="Google Shape;1470;p99" descr="RGB_White-Seal_White-Mark_SC_Horizontal.png"/>
          <p:cNvPicPr preferRelativeResize="0"/>
          <p:nvPr/>
        </p:nvPicPr>
        <p:blipFill rotWithShape="1">
          <a:blip r:embed="rId4">
            <a:alphaModFix/>
          </a:blip>
          <a:srcRect/>
          <a:stretch/>
        </p:blipFill>
        <p:spPr>
          <a:xfrm>
            <a:off x="8229600" y="6356936"/>
            <a:ext cx="2285405" cy="383721"/>
          </a:xfrm>
          <a:prstGeom prst="rect">
            <a:avLst/>
          </a:prstGeom>
          <a:noFill/>
          <a:ln>
            <a:noFill/>
          </a:ln>
        </p:spPr>
      </p:pic>
      <p:sp>
        <p:nvSpPr>
          <p:cNvPr id="1471" name="Google Shape;1471;p99"/>
          <p:cNvSpPr txBox="1">
            <a:spLocks noGrp="1"/>
          </p:cNvSpPr>
          <p:nvPr>
            <p:ph type="sldNum" idx="12"/>
          </p:nvPr>
        </p:nvSpPr>
        <p:spPr>
          <a:xfrm>
            <a:off x="11512784" y="6486251"/>
            <a:ext cx="679216" cy="365125"/>
          </a:xfrm>
          <a:prstGeom prst="rect">
            <a:avLst/>
          </a:prstGeom>
          <a:noFill/>
          <a:ln>
            <a:noFill/>
          </a:ln>
        </p:spPr>
        <p:txBody>
          <a:bodyPr spcFirstLastPara="1" wrap="square" lIns="68550" tIns="34250" rIns="68550" bIns="34250" anchor="ctr" anchorCtr="0">
            <a:noAutofit/>
          </a:bodyPr>
          <a:lstStyle>
            <a:lvl1pPr marL="0" marR="0" lvl="0" indent="0" algn="r" rtl="0">
              <a:lnSpc>
                <a:spcPct val="100000"/>
              </a:lnSpc>
              <a:spcBef>
                <a:spcPts val="0"/>
              </a:spcBef>
              <a:spcAft>
                <a:spcPts val="0"/>
              </a:spcAft>
              <a:buClr>
                <a:srgbClr val="FFFFFF"/>
              </a:buClr>
              <a:buSzPts val="600"/>
              <a:buFont typeface="Times New Roman"/>
              <a:buNone/>
              <a:defRPr sz="1067" b="0" i="0" u="none" strike="noStrike" cap="none">
                <a:solidFill>
                  <a:schemeClr val="tx1"/>
                </a:solidFill>
                <a:latin typeface="Arial"/>
                <a:ea typeface="Arial"/>
                <a:cs typeface="Arial"/>
                <a:sym typeface="Arial"/>
              </a:defRPr>
            </a:lvl1pPr>
            <a:lvl2pPr marL="0" marR="0" lvl="1"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FFFFFF"/>
              </a:buClr>
              <a:buSzPts val="600"/>
              <a:buFont typeface="Times New Roman"/>
              <a:buNone/>
              <a:defRPr sz="1067" b="0" i="0" u="none" strike="noStrike" cap="none">
                <a:solidFill>
                  <a:srgbClr val="FFFFFF"/>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90714138"/>
      </p:ext>
    </p:extLst>
  </p:cSld>
  <p:clrMap bg1="lt1" tx1="dk1" bg2="dk2" tx2="lt2" accent1="accent1" accent2="accent2" accent3="accent3" accent4="accent4" accent5="accent5" accent6="accent6" hlink="hlink" folHlink="folHlink"/>
  <p:sldLayoutIdLst>
    <p:sldLayoutId id="2147483817" r:id="rId1"/>
    <p:sldLayoutId id="214748381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energy.gov/ne/office-nuclear-energy"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energy.gov/oe/office-electricity"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7.jp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jpg"/><Relationship Id="rId2" Type="http://schemas.openxmlformats.org/officeDocument/2006/relationships/notesSlide" Target="../notesSlides/notesSlide12.xml"/><Relationship Id="rId16"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gif"/><Relationship Id="rId15" Type="http://schemas.openxmlformats.org/officeDocument/2006/relationships/image" Target="../media/image40.jpg"/><Relationship Id="rId10" Type="http://schemas.openxmlformats.org/officeDocument/2006/relationships/image" Target="../media/image35.jpg"/><Relationship Id="rId19" Type="http://schemas.openxmlformats.org/officeDocument/2006/relationships/image" Target="../media/image44.jp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4.xml"/><Relationship Id="rId4" Type="http://schemas.openxmlformats.org/officeDocument/2006/relationships/image" Target="../media/image47.svg"/></Relationships>
</file>

<file path=ppt/slides/_rels/slide14.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8.png"/><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g"/><Relationship Id="rId7" Type="http://schemas.openxmlformats.org/officeDocument/2006/relationships/image" Target="../media/image47.svg"/><Relationship Id="rId2" Type="http://schemas.openxmlformats.org/officeDocument/2006/relationships/image" Target="../media/image49.png"/><Relationship Id="rId1" Type="http://schemas.openxmlformats.org/officeDocument/2006/relationships/slideLayout" Target="../slideLayouts/slideLayout54.xml"/><Relationship Id="rId6" Type="http://schemas.microsoft.com/office/2007/relationships/hdphoto" Target="../media/hdphoto1.wdp"/><Relationship Id="rId5" Type="http://schemas.openxmlformats.org/officeDocument/2006/relationships/image" Target="../media/image52.png"/><Relationship Id="rId4" Type="http://schemas.openxmlformats.org/officeDocument/2006/relationships/image" Target="../media/image51.gif"/></Relationships>
</file>

<file path=ppt/slides/_rels/slide16.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7.jpg"/><Relationship Id="rId21" Type="http://schemas.openxmlformats.org/officeDocument/2006/relationships/image" Target="../media/image54.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jpg"/><Relationship Id="rId2" Type="http://schemas.openxmlformats.org/officeDocument/2006/relationships/notesSlide" Target="../notesSlides/notesSlide13.xml"/><Relationship Id="rId16" Type="http://schemas.openxmlformats.org/officeDocument/2006/relationships/image" Target="../media/image41.png"/><Relationship Id="rId20" Type="http://schemas.openxmlformats.org/officeDocument/2006/relationships/image" Target="../media/image53.png"/><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gif"/><Relationship Id="rId15" Type="http://schemas.openxmlformats.org/officeDocument/2006/relationships/image" Target="../media/image40.jpg"/><Relationship Id="rId23" Type="http://schemas.openxmlformats.org/officeDocument/2006/relationships/image" Target="../media/image56.gif"/><Relationship Id="rId10" Type="http://schemas.openxmlformats.org/officeDocument/2006/relationships/image" Target="../media/image35.jpg"/><Relationship Id="rId19" Type="http://schemas.openxmlformats.org/officeDocument/2006/relationships/image" Target="../media/image44.jp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69.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1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emf"/><Relationship Id="rId7" Type="http://schemas.openxmlformats.org/officeDocument/2006/relationships/image" Target="../media/image72.emf"/><Relationship Id="rId2" Type="http://schemas.openxmlformats.org/officeDocument/2006/relationships/notesSlide" Target="../notesSlides/notesSlide15.xml"/><Relationship Id="rId1" Type="http://schemas.openxmlformats.org/officeDocument/2006/relationships/slideLayout" Target="../slideLayouts/slideLayout89.xml"/><Relationship Id="rId6" Type="http://schemas.openxmlformats.org/officeDocument/2006/relationships/image" Target="../media/image71.emf"/><Relationship Id="rId5" Type="http://schemas.openxmlformats.org/officeDocument/2006/relationships/image" Target="../media/image70.emf"/><Relationship Id="rId10" Type="http://schemas.openxmlformats.org/officeDocument/2006/relationships/image" Target="../media/image75.png"/><Relationship Id="rId4" Type="http://schemas.openxmlformats.org/officeDocument/2006/relationships/image" Target="../media/image69.emf"/><Relationship Id="rId9" Type="http://schemas.openxmlformats.org/officeDocument/2006/relationships/image" Target="../media/image74.png"/></Relationships>
</file>

<file path=ppt/slides/_rels/slide2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82.png"/><Relationship Id="rId3" Type="http://schemas.openxmlformats.org/officeDocument/2006/relationships/image" Target="../media/image76.emf"/><Relationship Id="rId7" Type="http://schemas.openxmlformats.org/officeDocument/2006/relationships/image" Target="../media/image73.png"/><Relationship Id="rId12" Type="http://schemas.openxmlformats.org/officeDocument/2006/relationships/image" Target="../media/image81.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78.png"/><Relationship Id="rId11" Type="http://schemas.openxmlformats.org/officeDocument/2006/relationships/image" Target="../media/image80.png"/><Relationship Id="rId5" Type="http://schemas.openxmlformats.org/officeDocument/2006/relationships/image" Target="../media/image77.png"/><Relationship Id="rId15" Type="http://schemas.openxmlformats.org/officeDocument/2006/relationships/image" Target="../media/image21.png"/><Relationship Id="rId10" Type="http://schemas.openxmlformats.org/officeDocument/2006/relationships/image" Target="../media/image79.jpg"/><Relationship Id="rId4" Type="http://schemas.openxmlformats.org/officeDocument/2006/relationships/image" Target="../media/image67.png"/><Relationship Id="rId9" Type="http://schemas.openxmlformats.org/officeDocument/2006/relationships/image" Target="../media/image75.png"/><Relationship Id="rId14" Type="http://schemas.openxmlformats.org/officeDocument/2006/relationships/image" Target="../media/image83.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13" Type="http://schemas.openxmlformats.org/officeDocument/2006/relationships/image" Target="../media/image94.jpg"/><Relationship Id="rId18" Type="http://schemas.openxmlformats.org/officeDocument/2006/relationships/image" Target="../media/image98.png"/><Relationship Id="rId26" Type="http://schemas.openxmlformats.org/officeDocument/2006/relationships/image" Target="../media/image105.png"/><Relationship Id="rId39" Type="http://schemas.openxmlformats.org/officeDocument/2006/relationships/image" Target="../media/image118.png"/><Relationship Id="rId21" Type="http://schemas.openxmlformats.org/officeDocument/2006/relationships/image" Target="../media/image101.png"/><Relationship Id="rId34" Type="http://schemas.openxmlformats.org/officeDocument/2006/relationships/image" Target="../media/image113.png"/><Relationship Id="rId42" Type="http://schemas.openxmlformats.org/officeDocument/2006/relationships/image" Target="../media/image121.png"/><Relationship Id="rId47" Type="http://schemas.openxmlformats.org/officeDocument/2006/relationships/image" Target="../media/image126.jpg"/><Relationship Id="rId50" Type="http://schemas.openxmlformats.org/officeDocument/2006/relationships/image" Target="../media/image129.png"/><Relationship Id="rId55" Type="http://schemas.openxmlformats.org/officeDocument/2006/relationships/image" Target="../media/image134.jpg"/><Relationship Id="rId7" Type="http://schemas.openxmlformats.org/officeDocument/2006/relationships/image" Target="../media/image88.jpg"/><Relationship Id="rId2" Type="http://schemas.openxmlformats.org/officeDocument/2006/relationships/notesSlide" Target="../notesSlides/notesSlide18.xml"/><Relationship Id="rId16" Type="http://schemas.openxmlformats.org/officeDocument/2006/relationships/image" Target="../media/image67.png"/><Relationship Id="rId29" Type="http://schemas.openxmlformats.org/officeDocument/2006/relationships/image" Target="../media/image108.png"/><Relationship Id="rId11" Type="http://schemas.openxmlformats.org/officeDocument/2006/relationships/image" Target="../media/image92.jpg"/><Relationship Id="rId24" Type="http://schemas.openxmlformats.org/officeDocument/2006/relationships/image" Target="../media/image103.png"/><Relationship Id="rId32" Type="http://schemas.openxmlformats.org/officeDocument/2006/relationships/image" Target="../media/image111.jpg"/><Relationship Id="rId37" Type="http://schemas.openxmlformats.org/officeDocument/2006/relationships/image" Target="../media/image116.png"/><Relationship Id="rId40" Type="http://schemas.openxmlformats.org/officeDocument/2006/relationships/image" Target="../media/image119.jpg"/><Relationship Id="rId45" Type="http://schemas.openxmlformats.org/officeDocument/2006/relationships/image" Target="../media/image124.png"/><Relationship Id="rId53" Type="http://schemas.openxmlformats.org/officeDocument/2006/relationships/image" Target="../media/image132.png"/><Relationship Id="rId5" Type="http://schemas.openxmlformats.org/officeDocument/2006/relationships/image" Target="../media/image86.jpg"/><Relationship Id="rId19" Type="http://schemas.openxmlformats.org/officeDocument/2006/relationships/image" Target="../media/image99.png"/><Relationship Id="rId4" Type="http://schemas.openxmlformats.org/officeDocument/2006/relationships/image" Target="../media/image85.jpeg"/><Relationship Id="rId9" Type="http://schemas.openxmlformats.org/officeDocument/2006/relationships/image" Target="../media/image90.png"/><Relationship Id="rId14" Type="http://schemas.openxmlformats.org/officeDocument/2006/relationships/image" Target="../media/image95.png"/><Relationship Id="rId22" Type="http://schemas.openxmlformats.org/officeDocument/2006/relationships/image" Target="../media/image56.gif"/><Relationship Id="rId27" Type="http://schemas.openxmlformats.org/officeDocument/2006/relationships/image" Target="../media/image106.png"/><Relationship Id="rId30" Type="http://schemas.openxmlformats.org/officeDocument/2006/relationships/image" Target="../media/image109.png"/><Relationship Id="rId35" Type="http://schemas.openxmlformats.org/officeDocument/2006/relationships/image" Target="../media/image114.png"/><Relationship Id="rId43" Type="http://schemas.openxmlformats.org/officeDocument/2006/relationships/image" Target="../media/image122.jpg"/><Relationship Id="rId48" Type="http://schemas.openxmlformats.org/officeDocument/2006/relationships/image" Target="../media/image127.png"/><Relationship Id="rId56" Type="http://schemas.openxmlformats.org/officeDocument/2006/relationships/image" Target="../media/image135.png"/><Relationship Id="rId8" Type="http://schemas.openxmlformats.org/officeDocument/2006/relationships/image" Target="../media/image89.jpg"/><Relationship Id="rId51" Type="http://schemas.openxmlformats.org/officeDocument/2006/relationships/image" Target="../media/image130.png"/><Relationship Id="rId3" Type="http://schemas.openxmlformats.org/officeDocument/2006/relationships/image" Target="../media/image84.png"/><Relationship Id="rId12" Type="http://schemas.openxmlformats.org/officeDocument/2006/relationships/image" Target="../media/image93.png"/><Relationship Id="rId17" Type="http://schemas.openxmlformats.org/officeDocument/2006/relationships/image" Target="../media/image97.jpg"/><Relationship Id="rId25" Type="http://schemas.openxmlformats.org/officeDocument/2006/relationships/image" Target="../media/image104.png"/><Relationship Id="rId33" Type="http://schemas.openxmlformats.org/officeDocument/2006/relationships/image" Target="../media/image112.png"/><Relationship Id="rId38" Type="http://schemas.openxmlformats.org/officeDocument/2006/relationships/image" Target="../media/image117.png"/><Relationship Id="rId46" Type="http://schemas.openxmlformats.org/officeDocument/2006/relationships/image" Target="../media/image125.jpg"/><Relationship Id="rId20" Type="http://schemas.openxmlformats.org/officeDocument/2006/relationships/image" Target="../media/image100.png"/><Relationship Id="rId41" Type="http://schemas.openxmlformats.org/officeDocument/2006/relationships/image" Target="../media/image120.png"/><Relationship Id="rId54" Type="http://schemas.openxmlformats.org/officeDocument/2006/relationships/image" Target="../media/image133.png"/><Relationship Id="rId1" Type="http://schemas.openxmlformats.org/officeDocument/2006/relationships/slideLayout" Target="../slideLayouts/slideLayout5.xml"/><Relationship Id="rId6" Type="http://schemas.openxmlformats.org/officeDocument/2006/relationships/image" Target="../media/image87.png"/><Relationship Id="rId15" Type="http://schemas.openxmlformats.org/officeDocument/2006/relationships/image" Target="../media/image96.png"/><Relationship Id="rId23" Type="http://schemas.openxmlformats.org/officeDocument/2006/relationships/image" Target="../media/image102.jpg"/><Relationship Id="rId28" Type="http://schemas.openxmlformats.org/officeDocument/2006/relationships/image" Target="../media/image107.png"/><Relationship Id="rId36" Type="http://schemas.openxmlformats.org/officeDocument/2006/relationships/image" Target="../media/image115.png"/><Relationship Id="rId49" Type="http://schemas.openxmlformats.org/officeDocument/2006/relationships/image" Target="../media/image128.jpg"/><Relationship Id="rId57" Type="http://schemas.openxmlformats.org/officeDocument/2006/relationships/image" Target="../media/image136.png"/><Relationship Id="rId10" Type="http://schemas.openxmlformats.org/officeDocument/2006/relationships/image" Target="../media/image91.jpg"/><Relationship Id="rId31" Type="http://schemas.openxmlformats.org/officeDocument/2006/relationships/image" Target="../media/image110.png"/><Relationship Id="rId44" Type="http://schemas.openxmlformats.org/officeDocument/2006/relationships/image" Target="../media/image123.png"/><Relationship Id="rId52" Type="http://schemas.openxmlformats.org/officeDocument/2006/relationships/image" Target="../media/image131.jpg"/></Relationships>
</file>

<file path=ppt/slides/_rels/slide23.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40.png"/><Relationship Id="rId11" Type="http://schemas.openxmlformats.org/officeDocument/2006/relationships/image" Target="../media/image145.png"/><Relationship Id="rId5" Type="http://schemas.openxmlformats.org/officeDocument/2006/relationships/image" Target="../media/image139.png"/><Relationship Id="rId10" Type="http://schemas.openxmlformats.org/officeDocument/2006/relationships/image" Target="../media/image144.png"/><Relationship Id="rId4" Type="http://schemas.openxmlformats.org/officeDocument/2006/relationships/image" Target="../media/image138.png"/><Relationship Id="rId9" Type="http://schemas.openxmlformats.org/officeDocument/2006/relationships/image" Target="../media/image143.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22.xml"/><Relationship Id="rId1" Type="http://schemas.openxmlformats.org/officeDocument/2006/relationships/slideLayout" Target="../slideLayouts/slideLayout16.xml"/><Relationship Id="rId5" Type="http://schemas.microsoft.com/office/2007/relationships/hdphoto" Target="../media/hdphoto1.wdp"/><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147.png"/></Relationships>
</file>

<file path=ppt/slides/_rels/slide2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149.png"/></Relationships>
</file>

<file path=ppt/slides/_rels/slide2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151.png"/></Relationships>
</file>

<file path=ppt/slides/_rels/slide3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hyperlink" Target="https://vimeo.com/1137699305"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28.xml"/><Relationship Id="rId1" Type="http://schemas.openxmlformats.org/officeDocument/2006/relationships/slideLayout" Target="../slideLayouts/slideLayout20.xml"/><Relationship Id="rId5" Type="http://schemas.openxmlformats.org/officeDocument/2006/relationships/image" Target="../media/image156.png"/><Relationship Id="rId4" Type="http://schemas.openxmlformats.org/officeDocument/2006/relationships/image" Target="../media/image155.png"/></Relationships>
</file>

<file path=ppt/slides/_rels/slide33.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notesSlide" Target="../notesSlides/notesSlide29.xml"/><Relationship Id="rId1" Type="http://schemas.openxmlformats.org/officeDocument/2006/relationships/slideLayout" Target="../slideLayouts/slideLayout16.xml"/><Relationship Id="rId6" Type="http://schemas.openxmlformats.org/officeDocument/2006/relationships/image" Target="../media/image160.jpeg"/><Relationship Id="rId5" Type="http://schemas.openxmlformats.org/officeDocument/2006/relationships/image" Target="../media/image159.png"/><Relationship Id="rId4" Type="http://schemas.openxmlformats.org/officeDocument/2006/relationships/image" Target="../media/image158.png"/><Relationship Id="rId9" Type="http://schemas.openxmlformats.org/officeDocument/2006/relationships/hyperlink" Target="https://github.com/als-apg/osprey"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0.xml"/><Relationship Id="rId1" Type="http://schemas.openxmlformats.org/officeDocument/2006/relationships/slideLayout" Target="../slideLayouts/slideLayout70.xml"/><Relationship Id="rId5" Type="http://schemas.openxmlformats.org/officeDocument/2006/relationships/image" Target="../media/image164.png"/><Relationship Id="rId4" Type="http://schemas.openxmlformats.org/officeDocument/2006/relationships/image" Target="../media/image163.png"/></Relationships>
</file>

<file path=ppt/slides/_rels/slide35.xml.rels><?xml version="1.0" encoding="UTF-8" standalone="yes"?>
<Relationships xmlns="http://schemas.openxmlformats.org/package/2006/relationships"><Relationship Id="rId3" Type="http://schemas.openxmlformats.org/officeDocument/2006/relationships/image" Target="../media/image165.png"/><Relationship Id="rId7" Type="http://schemas.openxmlformats.org/officeDocument/2006/relationships/image" Target="../media/image167.png"/><Relationship Id="rId2" Type="http://schemas.openxmlformats.org/officeDocument/2006/relationships/notesSlide" Target="../notesSlides/notesSlide31.xml"/><Relationship Id="rId1" Type="http://schemas.openxmlformats.org/officeDocument/2006/relationships/slideLayout" Target="../slideLayouts/slideLayout70.xml"/><Relationship Id="rId6" Type="http://schemas.openxmlformats.org/officeDocument/2006/relationships/image" Target="../media/image166.png"/><Relationship Id="rId5" Type="http://schemas.openxmlformats.org/officeDocument/2006/relationships/image" Target="../media/image163.png"/><Relationship Id="rId4" Type="http://schemas.openxmlformats.org/officeDocument/2006/relationships/image" Target="../media/image11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7" name="Google Shape;97;p1"/>
          <p:cNvSpPr txBox="1"/>
          <p:nvPr/>
        </p:nvSpPr>
        <p:spPr>
          <a:xfrm>
            <a:off x="5500187" y="2790150"/>
            <a:ext cx="6588690" cy="1277700"/>
          </a:xfrm>
          <a:prstGeom prst="rect">
            <a:avLst/>
          </a:prstGeom>
          <a:noFill/>
          <a:ln>
            <a:noFill/>
          </a:ln>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000"/>
              <a:buFont typeface="Arial"/>
              <a:buNone/>
            </a:pPr>
            <a:r>
              <a:rPr lang="en-US" sz="2400" b="1" i="0" u="none" strike="noStrike" cap="none" dirty="0">
                <a:solidFill>
                  <a:schemeClr val="bg2"/>
                </a:solidFill>
                <a:latin typeface="Arial"/>
                <a:ea typeface="Arial"/>
                <a:cs typeface="Arial"/>
                <a:sym typeface="Arial"/>
              </a:rPr>
              <a:t>Jean-Luc Vay</a:t>
            </a:r>
          </a:p>
          <a:p>
            <a:pPr marL="0" marR="0" lvl="0" indent="0" algn="ctr" rtl="0">
              <a:lnSpc>
                <a:spcPct val="100000"/>
              </a:lnSpc>
              <a:spcBef>
                <a:spcPts val="0"/>
              </a:spcBef>
              <a:spcAft>
                <a:spcPts val="0"/>
              </a:spcAft>
              <a:buClr>
                <a:srgbClr val="FFFFFF"/>
              </a:buClr>
              <a:buSzPts val="2000"/>
              <a:buFont typeface="Arial"/>
              <a:buNone/>
            </a:pPr>
            <a:r>
              <a:rPr lang="en-US" sz="2400" b="1" dirty="0">
                <a:solidFill>
                  <a:schemeClr val="bg2"/>
                </a:solidFill>
              </a:rPr>
              <a:t>(with contributions from many)</a:t>
            </a:r>
          </a:p>
          <a:p>
            <a:pPr marL="0" marR="0" lvl="0" indent="0" algn="ctr" rtl="0">
              <a:lnSpc>
                <a:spcPct val="100000"/>
              </a:lnSpc>
              <a:spcBef>
                <a:spcPts val="0"/>
              </a:spcBef>
              <a:spcAft>
                <a:spcPts val="0"/>
              </a:spcAft>
              <a:buClr>
                <a:srgbClr val="FFFFFF"/>
              </a:buClr>
              <a:buSzPts val="2000"/>
              <a:buFont typeface="Arial"/>
              <a:buNone/>
            </a:pPr>
            <a:endParaRPr lang="en-US" sz="2400" b="1" dirty="0"/>
          </a:p>
          <a:p>
            <a:pPr marL="0" marR="0" lvl="0" indent="0" algn="ctr" rtl="0">
              <a:lnSpc>
                <a:spcPct val="100000"/>
              </a:lnSpc>
              <a:spcBef>
                <a:spcPts val="0"/>
              </a:spcBef>
              <a:spcAft>
                <a:spcPts val="0"/>
              </a:spcAft>
              <a:buClr>
                <a:srgbClr val="FFFFFF"/>
              </a:buClr>
              <a:buSzPts val="2000"/>
              <a:buFont typeface="Arial"/>
              <a:buNone/>
            </a:pPr>
            <a:r>
              <a:rPr lang="en-US" sz="2800" b="1" dirty="0">
                <a:solidFill>
                  <a:schemeClr val="tx2">
                    <a:lumMod val="50000"/>
                  </a:schemeClr>
                </a:solidFill>
              </a:rPr>
              <a:t>US Beam Physics and AI/ML R&amp;D</a:t>
            </a:r>
            <a:endParaRPr lang="en-US" sz="2800" b="1" dirty="0"/>
          </a:p>
          <a:p>
            <a:pPr algn="ctr">
              <a:buClr>
                <a:srgbClr val="FFFFFF"/>
              </a:buClr>
              <a:buSzPts val="2000"/>
            </a:pPr>
            <a:endParaRPr lang="en-US" sz="2400" b="1" dirty="0">
              <a:solidFill>
                <a:schemeClr val="tx1">
                  <a:lumMod val="65000"/>
                  <a:lumOff val="35000"/>
                </a:schemeClr>
              </a:solidFill>
            </a:endParaRPr>
          </a:p>
          <a:p>
            <a:pPr algn="ctr">
              <a:buClr>
                <a:srgbClr val="FFFFFF"/>
              </a:buClr>
              <a:buSzPts val="2000"/>
            </a:pPr>
            <a:r>
              <a:rPr lang="en-US" sz="2400" b="1" dirty="0">
                <a:solidFill>
                  <a:schemeClr val="tx1">
                    <a:lumMod val="65000"/>
                    <a:lumOff val="35000"/>
                  </a:schemeClr>
                </a:solidFill>
              </a:rPr>
              <a:t>Fourth US FCC meeting</a:t>
            </a:r>
          </a:p>
          <a:p>
            <a:pPr marL="0" marR="0" lvl="0" indent="0" algn="ctr" rtl="0">
              <a:lnSpc>
                <a:spcPct val="100000"/>
              </a:lnSpc>
              <a:spcBef>
                <a:spcPts val="0"/>
              </a:spcBef>
              <a:spcAft>
                <a:spcPts val="0"/>
              </a:spcAft>
              <a:buClr>
                <a:srgbClr val="FFFFFF"/>
              </a:buClr>
              <a:buSzPts val="2000"/>
              <a:buFont typeface="Arial"/>
              <a:buNone/>
            </a:pPr>
            <a:r>
              <a:rPr lang="en-US" sz="2400" b="1" dirty="0">
                <a:solidFill>
                  <a:schemeClr val="tx1">
                    <a:lumMod val="65000"/>
                    <a:lumOff val="35000"/>
                  </a:schemeClr>
                </a:solidFill>
              </a:rPr>
              <a:t>SLAC – Sept. 8-11, 2026</a:t>
            </a:r>
            <a:endParaRPr lang="en-US" sz="1600" dirty="0">
              <a:solidFill>
                <a:schemeClr val="tx1">
                  <a:lumMod val="65000"/>
                  <a:lumOff val="35000"/>
                </a:schemeClr>
              </a:solidFill>
            </a:endParaRPr>
          </a:p>
        </p:txBody>
      </p:sp>
      <p:sp>
        <p:nvSpPr>
          <p:cNvPr id="2" name="TextBox 1">
            <a:extLst>
              <a:ext uri="{FF2B5EF4-FFF2-40B4-BE49-F238E27FC236}">
                <a16:creationId xmlns:a16="http://schemas.microsoft.com/office/drawing/2014/main" id="{A151C988-0708-D0EF-0A70-E557FCFF1836}"/>
              </a:ext>
            </a:extLst>
          </p:cNvPr>
          <p:cNvSpPr txBox="1"/>
          <p:nvPr/>
        </p:nvSpPr>
        <p:spPr>
          <a:xfrm>
            <a:off x="89209" y="1037064"/>
            <a:ext cx="2492990" cy="307777"/>
          </a:xfrm>
          <a:prstGeom prst="rect">
            <a:avLst/>
          </a:prstGeom>
          <a:noFill/>
        </p:spPr>
        <p:txBody>
          <a:bodyPr wrap="none" rtlCol="0">
            <a:spAutoFit/>
          </a:bodyPr>
          <a:lstStyle/>
          <a:p>
            <a:r>
              <a:rPr lang="en-US" i="1" dirty="0">
                <a:solidFill>
                  <a:schemeClr val="bg1"/>
                </a:solidFill>
              </a:rPr>
              <a:t>Advanced Modeling Program</a:t>
            </a:r>
          </a:p>
        </p:txBody>
      </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
          <p:cNvSpPr txBox="1">
            <a:spLocks noGrp="1"/>
          </p:cNvSpPr>
          <p:nvPr>
            <p:ph type="body" idx="2"/>
          </p:nvPr>
        </p:nvSpPr>
        <p:spPr>
          <a:xfrm>
            <a:off x="1817688" y="196622"/>
            <a:ext cx="8556600"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Outline</a:t>
            </a:r>
            <a:endParaRPr dirty="0"/>
          </a:p>
        </p:txBody>
      </p:sp>
      <p:sp>
        <p:nvSpPr>
          <p:cNvPr id="103" name="Google Shape;103;p2"/>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2</a:t>
            </a:fld>
            <a:endParaRPr sz="1000" b="0" i="0" u="none" strike="noStrike" cap="none">
              <a:solidFill>
                <a:srgbClr val="000000"/>
              </a:solidFill>
              <a:latin typeface="Arial"/>
              <a:ea typeface="Arial"/>
              <a:cs typeface="Arial"/>
              <a:sym typeface="Arial"/>
            </a:endParaRPr>
          </a:p>
        </p:txBody>
      </p:sp>
      <p:sp>
        <p:nvSpPr>
          <p:cNvPr id="104" name="Google Shape;104;p2"/>
          <p:cNvSpPr txBox="1">
            <a:spLocks noGrp="1"/>
          </p:cNvSpPr>
          <p:nvPr>
            <p:ph type="body" idx="1"/>
          </p:nvPr>
        </p:nvSpPr>
        <p:spPr>
          <a:xfrm>
            <a:off x="473529" y="1284289"/>
            <a:ext cx="11244900" cy="45045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2"/>
              </a:buClr>
              <a:buSzPts val="2400"/>
              <a:buChar char="•"/>
            </a:pPr>
            <a:r>
              <a:rPr lang="en-US" dirty="0"/>
              <a:t>The US DOE HEP GARD Accelerator &amp; Beam Physics (ABP) program</a:t>
            </a:r>
          </a:p>
          <a:p>
            <a:pPr marL="800100" lvl="1">
              <a:spcBef>
                <a:spcPts val="0"/>
              </a:spcBef>
              <a:buClr>
                <a:schemeClr val="dk2"/>
              </a:buClr>
              <a:buSzPts val="2400"/>
              <a:buChar char="•"/>
            </a:pPr>
            <a:r>
              <a:rPr lang="en-US" dirty="0"/>
              <a:t>Mapping of GARD ABP to FCC-ee</a:t>
            </a:r>
          </a:p>
          <a:p>
            <a:pPr marL="342900" lvl="0" indent="-342900" algn="l" rtl="0">
              <a:lnSpc>
                <a:spcPct val="100000"/>
              </a:lnSpc>
              <a:spcBef>
                <a:spcPts val="0"/>
              </a:spcBef>
              <a:spcAft>
                <a:spcPts val="0"/>
              </a:spcAft>
              <a:buClr>
                <a:schemeClr val="dk2"/>
              </a:buClr>
              <a:buSzPts val="2400"/>
              <a:buChar char="•"/>
            </a:pPr>
            <a:endParaRPr lang="en-US" dirty="0"/>
          </a:p>
          <a:p>
            <a:pPr marL="342900" lvl="0" indent="-342900" algn="l" rtl="0">
              <a:lnSpc>
                <a:spcPct val="100000"/>
              </a:lnSpc>
              <a:spcBef>
                <a:spcPts val="0"/>
              </a:spcBef>
              <a:spcAft>
                <a:spcPts val="0"/>
              </a:spcAft>
              <a:buClr>
                <a:schemeClr val="dk2"/>
              </a:buClr>
              <a:buSzPts val="2400"/>
              <a:buChar char="•"/>
            </a:pPr>
            <a:r>
              <a:rPr lang="en-US" dirty="0"/>
              <a:t>ABP and high-performance computing</a:t>
            </a:r>
          </a:p>
          <a:p>
            <a:pPr marL="800100" lvl="1">
              <a:spcBef>
                <a:spcPts val="0"/>
              </a:spcBef>
              <a:buClr>
                <a:schemeClr val="dk2"/>
              </a:buClr>
              <a:buSzPts val="2400"/>
              <a:buChar char="•"/>
            </a:pPr>
            <a:r>
              <a:rPr lang="en-US" dirty="0"/>
              <a:t>Scientific Discovery through Advanced Computing (</a:t>
            </a:r>
            <a:r>
              <a:rPr lang="en-US" dirty="0" err="1"/>
              <a:t>SciDAC</a:t>
            </a:r>
            <a:r>
              <a:rPr lang="en-US" dirty="0"/>
              <a:t>) program</a:t>
            </a:r>
          </a:p>
          <a:p>
            <a:pPr marL="800100" lvl="1">
              <a:spcBef>
                <a:spcPts val="0"/>
              </a:spcBef>
              <a:buClr>
                <a:schemeClr val="dk2"/>
              </a:buClr>
              <a:buSzPts val="2400"/>
              <a:buChar char="•"/>
            </a:pPr>
            <a:endParaRPr lang="en-US" dirty="0"/>
          </a:p>
          <a:p>
            <a:pPr marL="800100" lvl="1">
              <a:spcBef>
                <a:spcPts val="0"/>
              </a:spcBef>
              <a:buClr>
                <a:schemeClr val="dk2"/>
              </a:buClr>
              <a:buSzPts val="2400"/>
              <a:buChar char="•"/>
            </a:pPr>
            <a:endParaRPr lang="en-US" dirty="0"/>
          </a:p>
          <a:p>
            <a:pPr marL="342900" lvl="0">
              <a:spcBef>
                <a:spcPts val="0"/>
              </a:spcBef>
              <a:buSzPts val="2400"/>
            </a:pPr>
            <a:r>
              <a:rPr lang="en-US" dirty="0"/>
              <a:t>ABP and AI/AML</a:t>
            </a:r>
          </a:p>
          <a:p>
            <a:pPr marL="800100" lvl="1">
              <a:spcBef>
                <a:spcPts val="0"/>
              </a:spcBef>
              <a:buClr>
                <a:schemeClr val="dk2"/>
              </a:buClr>
              <a:buSzPts val="2400"/>
              <a:buChar char="•"/>
            </a:pPr>
            <a:r>
              <a:rPr lang="en-US" dirty="0"/>
              <a:t>The Genesis Mission and the Multi-Office Accelerator Team (MOAT) program</a:t>
            </a:r>
          </a:p>
          <a:p>
            <a:pPr marL="800100" lvl="1">
              <a:spcBef>
                <a:spcPts val="0"/>
              </a:spcBef>
              <a:buClr>
                <a:schemeClr val="dk2"/>
              </a:buClr>
              <a:buSzPts val="2400"/>
              <a:buChar char="•"/>
            </a:pPr>
            <a:endParaRPr lang="en-US" dirty="0"/>
          </a:p>
          <a:p>
            <a:pPr marL="342900">
              <a:spcBef>
                <a:spcPts val="0"/>
              </a:spcBef>
              <a:buSzPts val="2400"/>
            </a:pPr>
            <a:r>
              <a:rPr lang="en-US" dirty="0"/>
              <a:t>Conclusion and Outlook</a:t>
            </a:r>
          </a:p>
          <a:p>
            <a:pPr marL="342900">
              <a:spcBef>
                <a:spcPts val="0"/>
              </a:spcBef>
              <a:buSzPts val="2400"/>
            </a:pPr>
            <a:endParaRPr lang="en-US" dirty="0"/>
          </a:p>
          <a:p>
            <a:pPr marL="800100" lvl="1">
              <a:spcBef>
                <a:spcPts val="0"/>
              </a:spcBef>
              <a:buClr>
                <a:schemeClr val="dk2"/>
              </a:buClr>
              <a:buSzPts val="2400"/>
              <a:buChar char="•"/>
            </a:pPr>
            <a:endParaRPr lang="en-US" dirty="0"/>
          </a:p>
          <a:p>
            <a:pPr marL="342900" lvl="0" indent="-342900" algn="l" rtl="0">
              <a:lnSpc>
                <a:spcPct val="100000"/>
              </a:lnSpc>
              <a:spcBef>
                <a:spcPts val="0"/>
              </a:spcBef>
              <a:spcAft>
                <a:spcPts val="0"/>
              </a:spcAft>
              <a:buClr>
                <a:schemeClr val="dk2"/>
              </a:buClr>
              <a:buSzPts val="2400"/>
              <a:buChar char="•"/>
            </a:pPr>
            <a:endParaRPr dirty="0"/>
          </a:p>
        </p:txBody>
      </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756D0396-1648-BB0F-89C5-5FB0878EC907}"/>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885E394F-BB0B-F7EE-806A-9EEDFCD67951}"/>
              </a:ext>
            </a:extLst>
          </p:cNvPr>
          <p:cNvSpPr txBox="1">
            <a:spLocks noGrp="1"/>
          </p:cNvSpPr>
          <p:nvPr>
            <p:ph type="body" idx="2"/>
          </p:nvPr>
        </p:nvSpPr>
        <p:spPr>
          <a:xfrm>
            <a:off x="0" y="196622"/>
            <a:ext cx="12191984"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DOE Office of High Energy Physics General Accelerator R&amp;D (GARD)</a:t>
            </a:r>
            <a:endParaRPr dirty="0"/>
          </a:p>
        </p:txBody>
      </p:sp>
      <p:sp>
        <p:nvSpPr>
          <p:cNvPr id="103" name="Google Shape;103;p2">
            <a:extLst>
              <a:ext uri="{FF2B5EF4-FFF2-40B4-BE49-F238E27FC236}">
                <a16:creationId xmlns:a16="http://schemas.microsoft.com/office/drawing/2014/main" id="{A66EC4DF-E128-7544-9E6A-C7BA30A5341E}"/>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3</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517E20E5-074C-9049-FFE4-3F45A7585ED8}"/>
              </a:ext>
            </a:extLst>
          </p:cNvPr>
          <p:cNvSpPr txBox="1">
            <a:spLocks noGrp="1"/>
          </p:cNvSpPr>
          <p:nvPr>
            <p:ph type="body" idx="1"/>
          </p:nvPr>
        </p:nvSpPr>
        <p:spPr>
          <a:xfrm>
            <a:off x="473542" y="1135202"/>
            <a:ext cx="11244900" cy="520196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480"/>
              </a:spcBef>
              <a:spcAft>
                <a:spcPts val="0"/>
              </a:spcAft>
              <a:buClr>
                <a:schemeClr val="dk2"/>
              </a:buClr>
              <a:buSzPts val="2400"/>
              <a:buNone/>
            </a:pPr>
            <a:r>
              <a:rPr lang="en-US" sz="3200" dirty="0">
                <a:solidFill>
                  <a:schemeClr val="bg1"/>
                </a:solidFill>
                <a:highlight>
                  <a:srgbClr val="12314E"/>
                </a:highlight>
              </a:rPr>
              <a:t> GARD </a:t>
            </a:r>
            <a:r>
              <a:rPr lang="en-US" sz="3200" dirty="0" err="1">
                <a:solidFill>
                  <a:schemeClr val="bg1"/>
                </a:solidFill>
                <a:highlight>
                  <a:srgbClr val="12314E"/>
                </a:highlight>
              </a:rPr>
              <a:t>Thrusts</a:t>
            </a:r>
            <a:r>
              <a:rPr lang="en-US" sz="3200" dirty="0" err="1">
                <a:solidFill>
                  <a:srgbClr val="12314E"/>
                </a:solidFill>
                <a:highlight>
                  <a:srgbClr val="12314E"/>
                </a:highlight>
              </a:rPr>
              <a:t>t</a:t>
            </a:r>
            <a:endParaRPr lang="en-US" sz="3200" dirty="0">
              <a:solidFill>
                <a:srgbClr val="12314E"/>
              </a:solidFill>
              <a:highlight>
                <a:srgbClr val="12314E"/>
              </a:highlight>
            </a:endParaRPr>
          </a:p>
          <a:p>
            <a:pPr marL="0" lvl="0" indent="0" algn="ctr" rtl="0">
              <a:lnSpc>
                <a:spcPct val="100000"/>
              </a:lnSpc>
              <a:spcBef>
                <a:spcPts val="480"/>
              </a:spcBef>
              <a:spcAft>
                <a:spcPts val="0"/>
              </a:spcAft>
              <a:buClr>
                <a:schemeClr val="dk2"/>
              </a:buClr>
              <a:buSzPts val="2400"/>
              <a:buNone/>
            </a:pPr>
            <a:r>
              <a:rPr lang="en-US" sz="600" dirty="0">
                <a:solidFill>
                  <a:schemeClr val="bg1"/>
                </a:solidFill>
                <a:highlight>
                  <a:srgbClr val="12314E"/>
                </a:highlight>
              </a:rPr>
              <a:t>   </a:t>
            </a:r>
          </a:p>
          <a:p>
            <a:pPr marL="342900">
              <a:spcBef>
                <a:spcPts val="480"/>
              </a:spcBef>
              <a:buSzPts val="2400"/>
            </a:pPr>
            <a:r>
              <a:rPr lang="en-US" b="1" dirty="0">
                <a:solidFill>
                  <a:srgbClr val="005A00"/>
                </a:solidFill>
              </a:rPr>
              <a:t>Accelerator and Beam Physics (ABP)</a:t>
            </a:r>
          </a:p>
          <a:p>
            <a:pPr marL="800100" lvl="1">
              <a:spcBef>
                <a:spcPts val="480"/>
              </a:spcBef>
              <a:buSzPts val="2400"/>
            </a:pPr>
            <a:r>
              <a:rPr lang="en-US" dirty="0">
                <a:solidFill>
                  <a:srgbClr val="005A00"/>
                </a:solidFill>
              </a:rPr>
              <a:t>Theory, modeling and beam diagnostics and instrumentation</a:t>
            </a:r>
          </a:p>
          <a:p>
            <a:pPr marL="342900">
              <a:spcBef>
                <a:spcPts val="480"/>
              </a:spcBef>
              <a:buSzPts val="2400"/>
            </a:pPr>
            <a:r>
              <a:rPr lang="en-US" b="1" dirty="0"/>
              <a:t>Advanced Accelerator Concepts (AAC)</a:t>
            </a:r>
          </a:p>
          <a:p>
            <a:pPr marL="800100" lvl="1">
              <a:spcBef>
                <a:spcPts val="480"/>
              </a:spcBef>
              <a:buSzPts val="2400"/>
            </a:pPr>
            <a:r>
              <a:rPr lang="en-US" dirty="0"/>
              <a:t>Beam- and Laser-driven plasma </a:t>
            </a:r>
            <a:r>
              <a:rPr lang="en-US" dirty="0" err="1"/>
              <a:t>wakefield</a:t>
            </a:r>
            <a:r>
              <a:rPr lang="en-US" dirty="0"/>
              <a:t> acceleration, advanced beam manipulations and high gradient RF etc.</a:t>
            </a:r>
          </a:p>
          <a:p>
            <a:pPr marL="342900">
              <a:spcBef>
                <a:spcPts val="480"/>
              </a:spcBef>
              <a:buSzPts val="2400"/>
            </a:pPr>
            <a:r>
              <a:rPr lang="en-US" b="1" dirty="0"/>
              <a:t>Particle Sources &amp; Targets</a:t>
            </a:r>
          </a:p>
          <a:p>
            <a:pPr marL="800100" lvl="1">
              <a:spcBef>
                <a:spcPts val="480"/>
              </a:spcBef>
              <a:buSzPts val="2400"/>
            </a:pPr>
            <a:r>
              <a:rPr lang="en-US" dirty="0"/>
              <a:t>High brightness sources (e-,e+ and ions) and high-power targets</a:t>
            </a:r>
          </a:p>
          <a:p>
            <a:pPr marL="342900">
              <a:spcBef>
                <a:spcPts val="480"/>
              </a:spcBef>
              <a:buSzPts val="2400"/>
            </a:pPr>
            <a:r>
              <a:rPr lang="en-US" b="1" dirty="0"/>
              <a:t>Radio Frequency Technology (RF)</a:t>
            </a:r>
          </a:p>
          <a:p>
            <a:pPr marL="800100" lvl="1">
              <a:spcBef>
                <a:spcPts val="480"/>
              </a:spcBef>
              <a:buSzPts val="2400"/>
            </a:pPr>
            <a:r>
              <a:rPr lang="en-US" dirty="0"/>
              <a:t>High gradient SC and NC RF cavities, RF sources, Nb3Sn film </a:t>
            </a:r>
            <a:r>
              <a:rPr lang="en-US" dirty="0" err="1"/>
              <a:t>etc</a:t>
            </a:r>
            <a:endParaRPr lang="en-US" dirty="0"/>
          </a:p>
          <a:p>
            <a:pPr marL="342900">
              <a:spcBef>
                <a:spcPts val="480"/>
              </a:spcBef>
              <a:buSzPts val="2400"/>
            </a:pPr>
            <a:r>
              <a:rPr lang="en-US" b="1" dirty="0"/>
              <a:t>Superconducting Magnets &amp; Materials</a:t>
            </a:r>
          </a:p>
          <a:p>
            <a:pPr marL="800100" lvl="1">
              <a:spcBef>
                <a:spcPts val="480"/>
              </a:spcBef>
              <a:buSzPts val="2400"/>
            </a:pPr>
            <a:r>
              <a:rPr lang="en-US" dirty="0"/>
              <a:t>High field magnets, HTS and LTS, conductors and wires</a:t>
            </a:r>
          </a:p>
          <a:p>
            <a:pPr marL="342900">
              <a:spcBef>
                <a:spcPts val="480"/>
              </a:spcBef>
              <a:buSzPts val="2400"/>
            </a:pPr>
            <a:endParaRPr lang="en-US" dirty="0"/>
          </a:p>
          <a:p>
            <a:pPr marL="342900">
              <a:spcBef>
                <a:spcPts val="480"/>
              </a:spcBef>
              <a:buSzPts val="2400"/>
            </a:pPr>
            <a:endParaRPr lang="en-US" dirty="0"/>
          </a:p>
        </p:txBody>
      </p:sp>
    </p:spTree>
    <p:extLst>
      <p:ext uri="{BB962C8B-B14F-4D97-AF65-F5344CB8AC3E}">
        <p14:creationId xmlns:p14="http://schemas.microsoft.com/office/powerpoint/2010/main" val="285820695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CF0FF4BB-127E-E244-F026-A30F42453525}"/>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766CC4B8-346B-C40A-D21D-C5DC43D41D55}"/>
              </a:ext>
            </a:extLst>
          </p:cNvPr>
          <p:cNvSpPr txBox="1">
            <a:spLocks noGrp="1"/>
          </p:cNvSpPr>
          <p:nvPr>
            <p:ph type="body" idx="2"/>
          </p:nvPr>
        </p:nvSpPr>
        <p:spPr>
          <a:xfrm>
            <a:off x="0" y="196622"/>
            <a:ext cx="12191984"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GARD Roadmap organized around 4 Grand Challenges</a:t>
            </a:r>
            <a:endParaRPr dirty="0"/>
          </a:p>
        </p:txBody>
      </p:sp>
      <p:sp>
        <p:nvSpPr>
          <p:cNvPr id="103" name="Google Shape;103;p2">
            <a:extLst>
              <a:ext uri="{FF2B5EF4-FFF2-40B4-BE49-F238E27FC236}">
                <a16:creationId xmlns:a16="http://schemas.microsoft.com/office/drawing/2014/main" id="{220D9661-5555-F083-4F26-936D3276CF5F}"/>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4</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82F6B885-6839-A4EE-DC63-FC6DEE5986EF}"/>
              </a:ext>
            </a:extLst>
          </p:cNvPr>
          <p:cNvSpPr txBox="1">
            <a:spLocks noGrp="1"/>
          </p:cNvSpPr>
          <p:nvPr>
            <p:ph type="body" idx="1"/>
          </p:nvPr>
        </p:nvSpPr>
        <p:spPr>
          <a:xfrm>
            <a:off x="2925180" y="1107764"/>
            <a:ext cx="9087914" cy="45045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b="1" dirty="0"/>
              <a:t>Grand challenge #1 (beam intensity):  </a:t>
            </a:r>
            <a:r>
              <a:rPr lang="en-US" dirty="0"/>
              <a:t>How do we increase beam intensities by orders of magnitude?</a:t>
            </a:r>
          </a:p>
          <a:p>
            <a:pPr marL="0" lvl="0" indent="0" algn="l" rtl="0">
              <a:lnSpc>
                <a:spcPct val="100000"/>
              </a:lnSpc>
              <a:spcBef>
                <a:spcPts val="0"/>
              </a:spcBef>
              <a:spcAft>
                <a:spcPts val="0"/>
              </a:spcAft>
              <a:buClr>
                <a:schemeClr val="dk2"/>
              </a:buClr>
              <a:buSzPts val="2400"/>
              <a:buNone/>
            </a:pPr>
            <a:endParaRPr lang="en-US" dirty="0"/>
          </a:p>
          <a:p>
            <a:pPr marL="342900" lvl="0" indent="-342900" algn="l" rtl="0">
              <a:lnSpc>
                <a:spcPct val="100000"/>
              </a:lnSpc>
              <a:spcBef>
                <a:spcPts val="0"/>
              </a:spcBef>
              <a:spcAft>
                <a:spcPts val="0"/>
              </a:spcAft>
              <a:buClr>
                <a:schemeClr val="dk2"/>
              </a:buClr>
              <a:buSzPts val="2400"/>
              <a:buChar char="•"/>
            </a:pPr>
            <a:r>
              <a:rPr lang="en-US" b="1" dirty="0"/>
              <a:t>Grand challenge #2 (beam quality): </a:t>
            </a:r>
            <a:r>
              <a:rPr lang="en-US" dirty="0"/>
              <a:t>How do we increase beam phase-space density by orders of magnitude, towards the quantum degeneracy limit?</a:t>
            </a:r>
          </a:p>
          <a:p>
            <a:pPr marL="0" lvl="0" indent="0" algn="l" rtl="0">
              <a:lnSpc>
                <a:spcPct val="100000"/>
              </a:lnSpc>
              <a:spcBef>
                <a:spcPts val="0"/>
              </a:spcBef>
              <a:spcAft>
                <a:spcPts val="0"/>
              </a:spcAft>
              <a:buClr>
                <a:schemeClr val="dk2"/>
              </a:buClr>
              <a:buSzPts val="2400"/>
              <a:buNone/>
            </a:pPr>
            <a:endParaRPr lang="en-US" dirty="0"/>
          </a:p>
          <a:p>
            <a:pPr marL="342900" lvl="0" indent="-342900" algn="l" rtl="0">
              <a:lnSpc>
                <a:spcPct val="100000"/>
              </a:lnSpc>
              <a:spcBef>
                <a:spcPts val="0"/>
              </a:spcBef>
              <a:spcAft>
                <a:spcPts val="0"/>
              </a:spcAft>
              <a:buClr>
                <a:schemeClr val="dk2"/>
              </a:buClr>
              <a:buSzPts val="2400"/>
              <a:buChar char="•"/>
            </a:pPr>
            <a:r>
              <a:rPr lang="en-US" b="1" dirty="0"/>
              <a:t>Grand challenge #3 (beam control): </a:t>
            </a:r>
            <a:r>
              <a:rPr lang="en-US" dirty="0"/>
              <a:t>How do we control the beam distribution down to the level of individual particles?</a:t>
            </a:r>
          </a:p>
          <a:p>
            <a:pPr marL="0" lvl="0" indent="0" algn="l" rtl="0">
              <a:lnSpc>
                <a:spcPct val="100000"/>
              </a:lnSpc>
              <a:spcBef>
                <a:spcPts val="0"/>
              </a:spcBef>
              <a:spcAft>
                <a:spcPts val="0"/>
              </a:spcAft>
              <a:buClr>
                <a:schemeClr val="dk2"/>
              </a:buClr>
              <a:buSzPts val="2400"/>
              <a:buNone/>
            </a:pPr>
            <a:endParaRPr lang="en-US" dirty="0"/>
          </a:p>
          <a:p>
            <a:pPr marL="342900" lvl="0" indent="-342900" algn="l" rtl="0">
              <a:lnSpc>
                <a:spcPct val="100000"/>
              </a:lnSpc>
              <a:spcBef>
                <a:spcPts val="0"/>
              </a:spcBef>
              <a:spcAft>
                <a:spcPts val="0"/>
              </a:spcAft>
              <a:buClr>
                <a:schemeClr val="dk2"/>
              </a:buClr>
              <a:buSzPts val="2400"/>
              <a:buChar char="•"/>
            </a:pPr>
            <a:r>
              <a:rPr lang="en-US" b="1" dirty="0"/>
              <a:t>Grand challenge #4 (beam prediction):</a:t>
            </a:r>
            <a:r>
              <a:rPr lang="en-US" dirty="0"/>
              <a:t> How do we develop predictive “virtual particle accelerators”?</a:t>
            </a:r>
          </a:p>
          <a:p>
            <a:pPr marL="342900" lvl="0" indent="-342900" algn="l" rtl="0">
              <a:lnSpc>
                <a:spcPct val="100000"/>
              </a:lnSpc>
              <a:spcBef>
                <a:spcPts val="0"/>
              </a:spcBef>
              <a:spcAft>
                <a:spcPts val="0"/>
              </a:spcAft>
              <a:buClr>
                <a:schemeClr val="dk2"/>
              </a:buClr>
              <a:buSzPts val="2400"/>
              <a:buChar char="•"/>
            </a:pPr>
            <a:endParaRPr dirty="0"/>
          </a:p>
        </p:txBody>
      </p:sp>
      <p:pic>
        <p:nvPicPr>
          <p:cNvPr id="2" name="Picture 1" descr="A book cover of a science workshop&#10;&#10;Description automatically generated">
            <a:extLst>
              <a:ext uri="{FF2B5EF4-FFF2-40B4-BE49-F238E27FC236}">
                <a16:creationId xmlns:a16="http://schemas.microsoft.com/office/drawing/2014/main" id="{68CE9646-DC98-E8BB-15EA-9E4807450329}"/>
              </a:ext>
            </a:extLst>
          </p:cNvPr>
          <p:cNvPicPr>
            <a:picLocks noChangeAspect="1"/>
          </p:cNvPicPr>
          <p:nvPr/>
        </p:nvPicPr>
        <p:blipFill>
          <a:blip r:embed="rId3"/>
          <a:stretch>
            <a:fillRect/>
          </a:stretch>
        </p:blipFill>
        <p:spPr>
          <a:xfrm>
            <a:off x="178906" y="1107764"/>
            <a:ext cx="2622122" cy="3411028"/>
          </a:xfrm>
          <a:prstGeom prst="rect">
            <a:avLst/>
          </a:prstGeom>
        </p:spPr>
        <p:style>
          <a:lnRef idx="0">
            <a:schemeClr val="dk1"/>
          </a:lnRef>
          <a:fillRef idx="3">
            <a:schemeClr val="dk1"/>
          </a:fillRef>
          <a:effectRef idx="3">
            <a:schemeClr val="dk1"/>
          </a:effectRef>
          <a:fontRef idx="minor">
            <a:schemeClr val="lt1"/>
          </a:fontRef>
        </p:style>
      </p:pic>
      <p:sp>
        <p:nvSpPr>
          <p:cNvPr id="3" name="TextBox 2">
            <a:extLst>
              <a:ext uri="{FF2B5EF4-FFF2-40B4-BE49-F238E27FC236}">
                <a16:creationId xmlns:a16="http://schemas.microsoft.com/office/drawing/2014/main" id="{9C871E4C-53F0-3A94-2932-F68D3B59013E}"/>
              </a:ext>
            </a:extLst>
          </p:cNvPr>
          <p:cNvSpPr txBox="1"/>
          <p:nvPr/>
        </p:nvSpPr>
        <p:spPr>
          <a:xfrm>
            <a:off x="168064" y="4518792"/>
            <a:ext cx="1887055" cy="923330"/>
          </a:xfrm>
          <a:prstGeom prst="rect">
            <a:avLst/>
          </a:prstGeom>
          <a:noFill/>
          <a:ln>
            <a:solidFill>
              <a:schemeClr val="accent1"/>
            </a:solidFill>
          </a:ln>
        </p:spPr>
        <p:txBody>
          <a:bodyPr wrap="none" rtlCol="0">
            <a:spAutoFit/>
          </a:bodyPr>
          <a:lstStyle/>
          <a:p>
            <a:r>
              <a:rPr lang="en-US" sz="1800" dirty="0">
                <a:solidFill>
                  <a:srgbClr val="1F497D"/>
                </a:solidFill>
                <a:latin typeface="Franklin Gothic Medium"/>
              </a:rPr>
              <a:t>Accelerator and</a:t>
            </a:r>
          </a:p>
          <a:p>
            <a:r>
              <a:rPr lang="en-US" sz="1800" dirty="0">
                <a:solidFill>
                  <a:srgbClr val="1F497D"/>
                </a:solidFill>
                <a:latin typeface="Franklin Gothic Medium"/>
              </a:rPr>
              <a:t>Beam Physics</a:t>
            </a:r>
          </a:p>
          <a:p>
            <a:r>
              <a:rPr lang="en-US" sz="1800" dirty="0">
                <a:solidFill>
                  <a:srgbClr val="1F497D"/>
                </a:solidFill>
                <a:latin typeface="Franklin Gothic Medium"/>
              </a:rPr>
              <a:t>Roadmap (2023)</a:t>
            </a:r>
          </a:p>
        </p:txBody>
      </p:sp>
    </p:spTree>
    <p:extLst>
      <p:ext uri="{BB962C8B-B14F-4D97-AF65-F5344CB8AC3E}">
        <p14:creationId xmlns:p14="http://schemas.microsoft.com/office/powerpoint/2010/main" val="326685208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46BFDE99-5928-B3C2-4230-7269D1918BC6}"/>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1C356411-B94F-BB79-C815-8DA6DB8BCDF5}"/>
              </a:ext>
            </a:extLst>
          </p:cNvPr>
          <p:cNvSpPr txBox="1">
            <a:spLocks noGrp="1"/>
          </p:cNvSpPr>
          <p:nvPr>
            <p:ph type="body" idx="2"/>
          </p:nvPr>
        </p:nvSpPr>
        <p:spPr>
          <a:xfrm>
            <a:off x="0" y="196622"/>
            <a:ext cx="12191984"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GARD Roadmap organized around 4 Grand Challenges</a:t>
            </a:r>
            <a:endParaRPr dirty="0"/>
          </a:p>
        </p:txBody>
      </p:sp>
      <p:sp>
        <p:nvSpPr>
          <p:cNvPr id="103" name="Google Shape;103;p2">
            <a:extLst>
              <a:ext uri="{FF2B5EF4-FFF2-40B4-BE49-F238E27FC236}">
                <a16:creationId xmlns:a16="http://schemas.microsoft.com/office/drawing/2014/main" id="{1FCD912D-4A27-2A9B-73D7-3F2F4D003DDB}"/>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5</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F36EE9E9-89CA-8CE2-1E03-C18BF9CED4F8}"/>
              </a:ext>
            </a:extLst>
          </p:cNvPr>
          <p:cNvSpPr txBox="1">
            <a:spLocks noGrp="1"/>
          </p:cNvSpPr>
          <p:nvPr>
            <p:ph type="body" idx="1"/>
          </p:nvPr>
        </p:nvSpPr>
        <p:spPr>
          <a:xfrm>
            <a:off x="2925180" y="1107764"/>
            <a:ext cx="9087914" cy="45045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b="1" dirty="0"/>
              <a:t>Grand challenge #4 (beam prediction):</a:t>
            </a:r>
            <a:r>
              <a:rPr lang="en-US" dirty="0"/>
              <a:t> How do we develop predictive “virtual particle accelerators”?</a:t>
            </a:r>
          </a:p>
          <a:p>
            <a:pPr marL="342900" lvl="0" indent="-342900" algn="l" rtl="0">
              <a:lnSpc>
                <a:spcPct val="100000"/>
              </a:lnSpc>
              <a:spcBef>
                <a:spcPts val="0"/>
              </a:spcBef>
              <a:spcAft>
                <a:spcPts val="0"/>
              </a:spcAft>
              <a:buClr>
                <a:schemeClr val="dk2"/>
              </a:buClr>
              <a:buSzPts val="2400"/>
              <a:buChar char="•"/>
            </a:pPr>
            <a:endParaRPr lang="en-US" dirty="0"/>
          </a:p>
          <a:p>
            <a:pPr marL="800100" lvl="1">
              <a:spcBef>
                <a:spcPts val="0"/>
              </a:spcBef>
              <a:buClr>
                <a:schemeClr val="dk2"/>
              </a:buClr>
              <a:buSzPts val="2400"/>
              <a:buChar char="•"/>
            </a:pPr>
            <a:r>
              <a:rPr lang="en-US" dirty="0"/>
              <a:t>Developing </a:t>
            </a:r>
            <a:r>
              <a:rPr lang="en-US" b="1" dirty="0"/>
              <a:t>virtual particle accelerators </a:t>
            </a:r>
            <a:r>
              <a:rPr lang="en-US" dirty="0"/>
              <a:t>will provide predictive tools that enable </a:t>
            </a:r>
            <a:r>
              <a:rPr lang="en-US" b="1" dirty="0"/>
              <a:t>fast computer modeling </a:t>
            </a:r>
            <a:r>
              <a:rPr lang="en-US" dirty="0"/>
              <a:t>of particle beams and accelerators at </a:t>
            </a:r>
            <a:r>
              <a:rPr lang="en-US" b="1" dirty="0"/>
              <a:t>unprecedented levels of accuracy and completeness</a:t>
            </a:r>
            <a:r>
              <a:rPr lang="en-US" dirty="0"/>
              <a:t>. </a:t>
            </a:r>
          </a:p>
          <a:p>
            <a:pPr marL="800100" lvl="1">
              <a:spcBef>
                <a:spcPts val="0"/>
              </a:spcBef>
              <a:buClr>
                <a:schemeClr val="dk2"/>
              </a:buClr>
              <a:buSzPts val="2400"/>
              <a:buChar char="•"/>
            </a:pPr>
            <a:endParaRPr lang="en-US" dirty="0"/>
          </a:p>
          <a:p>
            <a:pPr marL="800100" lvl="1">
              <a:spcBef>
                <a:spcPts val="0"/>
              </a:spcBef>
              <a:buClr>
                <a:schemeClr val="dk2"/>
              </a:buClr>
              <a:buSzPts val="2400"/>
              <a:buChar char="•"/>
            </a:pPr>
            <a:r>
              <a:rPr lang="en-US" dirty="0"/>
              <a:t>These tools will </a:t>
            </a:r>
            <a:r>
              <a:rPr lang="en-US" b="1" dirty="0"/>
              <a:t>enable or speed up the realization</a:t>
            </a:r>
            <a:r>
              <a:rPr lang="en-US" dirty="0"/>
              <a:t> of beams of </a:t>
            </a:r>
            <a:r>
              <a:rPr lang="en-US" b="1" dirty="0"/>
              <a:t>extreme intensity </a:t>
            </a:r>
            <a:r>
              <a:rPr lang="en-US" dirty="0"/>
              <a:t>and</a:t>
            </a:r>
            <a:r>
              <a:rPr lang="en-US" b="1" dirty="0"/>
              <a:t> quality</a:t>
            </a:r>
            <a:r>
              <a:rPr lang="en-US" dirty="0"/>
              <a:t>.</a:t>
            </a:r>
          </a:p>
          <a:p>
            <a:pPr marL="800100" lvl="1">
              <a:spcBef>
                <a:spcPts val="0"/>
              </a:spcBef>
              <a:buClr>
                <a:schemeClr val="dk2"/>
              </a:buClr>
              <a:buSzPts val="2400"/>
              <a:buChar char="•"/>
            </a:pPr>
            <a:endParaRPr lang="en-US" dirty="0"/>
          </a:p>
          <a:p>
            <a:pPr marL="800100" lvl="1">
              <a:spcBef>
                <a:spcPts val="0"/>
              </a:spcBef>
              <a:buClr>
                <a:schemeClr val="dk2"/>
              </a:buClr>
              <a:buSzPts val="2400"/>
              <a:buChar char="•"/>
            </a:pPr>
            <a:r>
              <a:rPr lang="en-US" dirty="0"/>
              <a:t>It will also enable </a:t>
            </a:r>
            <a:r>
              <a:rPr lang="en-US" b="1" dirty="0"/>
              <a:t>much better control </a:t>
            </a:r>
            <a:r>
              <a:rPr lang="en-US" dirty="0"/>
              <a:t>of the beam distribution, eventually reaching down to the </a:t>
            </a:r>
            <a:r>
              <a:rPr lang="en-US" b="1" dirty="0"/>
              <a:t>level of individual particles</a:t>
            </a:r>
            <a:r>
              <a:rPr lang="en-US" dirty="0"/>
              <a:t>.</a:t>
            </a:r>
          </a:p>
          <a:p>
            <a:pPr marL="800100" lvl="1">
              <a:spcBef>
                <a:spcPts val="0"/>
              </a:spcBef>
              <a:buClr>
                <a:schemeClr val="dk2"/>
              </a:buClr>
              <a:buSzPts val="2400"/>
              <a:buChar char="•"/>
            </a:pPr>
            <a:endParaRPr lang="en-US" dirty="0"/>
          </a:p>
          <a:p>
            <a:pPr marL="457200" lvl="1" indent="0">
              <a:spcBef>
                <a:spcPts val="0"/>
              </a:spcBef>
              <a:buClr>
                <a:schemeClr val="dk2"/>
              </a:buClr>
              <a:buSzPts val="2400"/>
              <a:buNone/>
            </a:pPr>
            <a:r>
              <a:rPr lang="en-US" b="1" dirty="0">
                <a:sym typeface="Wingdings" pitchFamily="2" charset="2"/>
              </a:rPr>
              <a:t> Foundational for all grand challenges.</a:t>
            </a:r>
            <a:endParaRPr lang="en-US" b="1" dirty="0"/>
          </a:p>
          <a:p>
            <a:pPr marL="342900" lvl="0" indent="-342900" algn="l" rtl="0">
              <a:lnSpc>
                <a:spcPct val="100000"/>
              </a:lnSpc>
              <a:spcBef>
                <a:spcPts val="0"/>
              </a:spcBef>
              <a:spcAft>
                <a:spcPts val="0"/>
              </a:spcAft>
              <a:buClr>
                <a:schemeClr val="dk2"/>
              </a:buClr>
              <a:buSzPts val="2400"/>
              <a:buChar char="•"/>
            </a:pPr>
            <a:endParaRPr dirty="0"/>
          </a:p>
        </p:txBody>
      </p:sp>
      <p:pic>
        <p:nvPicPr>
          <p:cNvPr id="2" name="Picture 1" descr="A book cover of a science workshop&#10;&#10;Description automatically generated">
            <a:extLst>
              <a:ext uri="{FF2B5EF4-FFF2-40B4-BE49-F238E27FC236}">
                <a16:creationId xmlns:a16="http://schemas.microsoft.com/office/drawing/2014/main" id="{F3EC9C10-189F-7436-8D4F-0346FD404A94}"/>
              </a:ext>
            </a:extLst>
          </p:cNvPr>
          <p:cNvPicPr>
            <a:picLocks noChangeAspect="1"/>
          </p:cNvPicPr>
          <p:nvPr/>
        </p:nvPicPr>
        <p:blipFill>
          <a:blip r:embed="rId3"/>
          <a:stretch>
            <a:fillRect/>
          </a:stretch>
        </p:blipFill>
        <p:spPr>
          <a:xfrm>
            <a:off x="178906" y="1107764"/>
            <a:ext cx="2622122" cy="3411028"/>
          </a:xfrm>
          <a:prstGeom prst="rect">
            <a:avLst/>
          </a:prstGeom>
        </p:spPr>
        <p:style>
          <a:lnRef idx="0">
            <a:schemeClr val="dk1"/>
          </a:lnRef>
          <a:fillRef idx="3">
            <a:schemeClr val="dk1"/>
          </a:fillRef>
          <a:effectRef idx="3">
            <a:schemeClr val="dk1"/>
          </a:effectRef>
          <a:fontRef idx="minor">
            <a:schemeClr val="lt1"/>
          </a:fontRef>
        </p:style>
      </p:pic>
      <p:sp>
        <p:nvSpPr>
          <p:cNvPr id="3" name="TextBox 2">
            <a:extLst>
              <a:ext uri="{FF2B5EF4-FFF2-40B4-BE49-F238E27FC236}">
                <a16:creationId xmlns:a16="http://schemas.microsoft.com/office/drawing/2014/main" id="{0F6531FB-AA8A-0273-883A-393D147CEA31}"/>
              </a:ext>
            </a:extLst>
          </p:cNvPr>
          <p:cNvSpPr txBox="1"/>
          <p:nvPr/>
        </p:nvSpPr>
        <p:spPr>
          <a:xfrm>
            <a:off x="168064" y="4518792"/>
            <a:ext cx="1887055" cy="923330"/>
          </a:xfrm>
          <a:prstGeom prst="rect">
            <a:avLst/>
          </a:prstGeom>
          <a:noFill/>
          <a:ln>
            <a:solidFill>
              <a:schemeClr val="accent1"/>
            </a:solidFill>
          </a:ln>
        </p:spPr>
        <p:txBody>
          <a:bodyPr wrap="none" rtlCol="0">
            <a:spAutoFit/>
          </a:bodyPr>
          <a:lstStyle/>
          <a:p>
            <a:r>
              <a:rPr lang="en-US" sz="1800" dirty="0">
                <a:solidFill>
                  <a:srgbClr val="1F497D"/>
                </a:solidFill>
                <a:latin typeface="Franklin Gothic Medium"/>
              </a:rPr>
              <a:t>Accelerator and</a:t>
            </a:r>
          </a:p>
          <a:p>
            <a:r>
              <a:rPr lang="en-US" sz="1800" dirty="0">
                <a:solidFill>
                  <a:srgbClr val="1F497D"/>
                </a:solidFill>
                <a:latin typeface="Franklin Gothic Medium"/>
              </a:rPr>
              <a:t>Beam Physics</a:t>
            </a:r>
          </a:p>
          <a:p>
            <a:r>
              <a:rPr lang="en-US" sz="1800" dirty="0">
                <a:solidFill>
                  <a:srgbClr val="1F497D"/>
                </a:solidFill>
                <a:latin typeface="Franklin Gothic Medium"/>
              </a:rPr>
              <a:t>Roadmap (2023)</a:t>
            </a:r>
          </a:p>
        </p:txBody>
      </p:sp>
    </p:spTree>
    <p:extLst>
      <p:ext uri="{BB962C8B-B14F-4D97-AF65-F5344CB8AC3E}">
        <p14:creationId xmlns:p14="http://schemas.microsoft.com/office/powerpoint/2010/main" val="202897554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DB51B9B5-D63C-CA7A-7055-AA3CF683842A}"/>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C1761568-04A2-B6A9-55F4-64D42C7E0690}"/>
              </a:ext>
            </a:extLst>
          </p:cNvPr>
          <p:cNvSpPr txBox="1">
            <a:spLocks noGrp="1"/>
          </p:cNvSpPr>
          <p:nvPr>
            <p:ph type="body" idx="2"/>
          </p:nvPr>
        </p:nvSpPr>
        <p:spPr>
          <a:xfrm>
            <a:off x="0" y="196622"/>
            <a:ext cx="12192000"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U.S. Higgs Factory Circular Collider (HFCC) ABP activities </a:t>
            </a:r>
            <a:endParaRPr dirty="0"/>
          </a:p>
        </p:txBody>
      </p:sp>
      <p:sp>
        <p:nvSpPr>
          <p:cNvPr id="103" name="Google Shape;103;p2">
            <a:extLst>
              <a:ext uri="{FF2B5EF4-FFF2-40B4-BE49-F238E27FC236}">
                <a16:creationId xmlns:a16="http://schemas.microsoft.com/office/drawing/2014/main" id="{B57949C3-CC5E-CF7E-1ABF-3B718B80F12D}"/>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6</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8CF18958-EE80-4C23-FE47-7D831B177BF2}"/>
              </a:ext>
            </a:extLst>
          </p:cNvPr>
          <p:cNvSpPr txBox="1">
            <a:spLocks noGrp="1"/>
          </p:cNvSpPr>
          <p:nvPr>
            <p:ph type="body" idx="1"/>
          </p:nvPr>
        </p:nvSpPr>
        <p:spPr>
          <a:xfrm>
            <a:off x="473550" y="1030289"/>
            <a:ext cx="11244900" cy="4504500"/>
          </a:xfrm>
          <a:prstGeom prst="rect">
            <a:avLst/>
          </a:prstGeom>
          <a:noFill/>
          <a:ln>
            <a:noFill/>
          </a:ln>
        </p:spPr>
        <p:txBody>
          <a:bodyPr spcFirstLastPara="1" wrap="square" lIns="91425" tIns="45700" rIns="91425" bIns="45700" anchor="t" anchorCtr="0">
            <a:noAutofit/>
          </a:bodyPr>
          <a:lstStyle/>
          <a:p>
            <a:pPr marL="342900" lvl="0">
              <a:spcBef>
                <a:spcPts val="0"/>
              </a:spcBef>
              <a:buSzPts val="2400"/>
            </a:pPr>
            <a:r>
              <a:rPr lang="en-US" dirty="0"/>
              <a:t>Beam-dust studies of </a:t>
            </a:r>
            <a:r>
              <a:rPr lang="en-US" dirty="0" err="1"/>
              <a:t>SuperKEKB</a:t>
            </a:r>
            <a:r>
              <a:rPr lang="en-US" dirty="0"/>
              <a:t> relevant to FCC-ee</a:t>
            </a:r>
          </a:p>
          <a:p>
            <a:pPr marL="800100" lvl="1">
              <a:spcBef>
                <a:spcPts val="0"/>
              </a:spcBef>
              <a:buSzPts val="2400"/>
            </a:pPr>
            <a:r>
              <a:rPr lang="en-US" dirty="0"/>
              <a:t>Chad Mitchell, 4th US FCC meeting, Sept. 8, 2:15PM</a:t>
            </a:r>
          </a:p>
          <a:p>
            <a:pPr marL="800100" lvl="1">
              <a:spcBef>
                <a:spcPts val="0"/>
              </a:spcBef>
              <a:buSzPts val="2400"/>
            </a:pPr>
            <a:r>
              <a:rPr lang="en-US" dirty="0"/>
              <a:t>Map to ABP beam intensity, beam control, and beam prediction.</a:t>
            </a:r>
          </a:p>
          <a:p>
            <a:pPr marL="800100" lvl="1">
              <a:spcBef>
                <a:spcPts val="0"/>
              </a:spcBef>
              <a:buSzPts val="2400"/>
            </a:pPr>
            <a:endParaRPr lang="en-US" dirty="0"/>
          </a:p>
          <a:p>
            <a:pPr marL="800100" lvl="1">
              <a:spcBef>
                <a:spcPts val="0"/>
              </a:spcBef>
              <a:buSzPts val="2400"/>
            </a:pPr>
            <a:endParaRPr lang="en-US" dirty="0"/>
          </a:p>
          <a:p>
            <a:pPr marL="800100" lvl="1">
              <a:spcBef>
                <a:spcPts val="0"/>
              </a:spcBef>
              <a:buSzPts val="2400"/>
            </a:pPr>
            <a:endParaRPr lang="en-US" dirty="0"/>
          </a:p>
          <a:p>
            <a:pPr marL="800100" lvl="1">
              <a:spcBef>
                <a:spcPts val="0"/>
              </a:spcBef>
              <a:buSzPts val="2400"/>
            </a:pPr>
            <a:endParaRPr lang="en-US" dirty="0"/>
          </a:p>
          <a:p>
            <a:pPr marL="800100" lvl="1">
              <a:spcBef>
                <a:spcPts val="0"/>
              </a:spcBef>
              <a:buSzPts val="2400"/>
            </a:pPr>
            <a:endParaRPr lang="en-US" dirty="0"/>
          </a:p>
          <a:p>
            <a:pPr marL="800100" lvl="1">
              <a:spcBef>
                <a:spcPts val="0"/>
              </a:spcBef>
              <a:buSzPts val="2400"/>
            </a:pPr>
            <a:endParaRPr lang="en-US" dirty="0"/>
          </a:p>
          <a:p>
            <a:pPr marL="342900" lvl="0">
              <a:spcBef>
                <a:spcPts val="0"/>
              </a:spcBef>
              <a:buSzPts val="2400"/>
            </a:pPr>
            <a:r>
              <a:rPr lang="en-US" dirty="0"/>
              <a:t>Beam-beam studies of </a:t>
            </a:r>
            <a:r>
              <a:rPr lang="en-US" dirty="0" err="1"/>
              <a:t>SuperKEKB</a:t>
            </a:r>
            <a:r>
              <a:rPr lang="en-US" dirty="0"/>
              <a:t> relevant to FCC-ee</a:t>
            </a:r>
          </a:p>
          <a:p>
            <a:pPr marL="800100" lvl="1">
              <a:spcBef>
                <a:spcPts val="0"/>
              </a:spcBef>
              <a:buSzPts val="2400"/>
            </a:pPr>
            <a:r>
              <a:rPr lang="en-US" dirty="0"/>
              <a:t>Ji Qiang, 4th US FCC meeting, Sept. 8, 4:30PM</a:t>
            </a:r>
          </a:p>
          <a:p>
            <a:pPr marL="800100" lvl="1">
              <a:spcBef>
                <a:spcPts val="0"/>
              </a:spcBef>
              <a:buSzPts val="2400"/>
            </a:pPr>
            <a:r>
              <a:rPr lang="en-US" dirty="0"/>
              <a:t>Map to ABP beam quality and beam prediction.</a:t>
            </a:r>
          </a:p>
          <a:p>
            <a:pPr marL="457200" lvl="1" indent="0">
              <a:spcBef>
                <a:spcPts val="0"/>
              </a:spcBef>
              <a:buSzPts val="2400"/>
              <a:buNone/>
            </a:pPr>
            <a:endParaRPr dirty="0"/>
          </a:p>
        </p:txBody>
      </p:sp>
      <p:pic>
        <p:nvPicPr>
          <p:cNvPr id="3" name="Picture 2">
            <a:extLst>
              <a:ext uri="{FF2B5EF4-FFF2-40B4-BE49-F238E27FC236}">
                <a16:creationId xmlns:a16="http://schemas.microsoft.com/office/drawing/2014/main" id="{0DAC93C3-74D4-CE0B-4CD2-AC694F709299}"/>
              </a:ext>
            </a:extLst>
          </p:cNvPr>
          <p:cNvPicPr>
            <a:picLocks noChangeAspect="1"/>
          </p:cNvPicPr>
          <p:nvPr/>
        </p:nvPicPr>
        <p:blipFill>
          <a:blip r:embed="rId3"/>
          <a:stretch>
            <a:fillRect/>
          </a:stretch>
        </p:blipFill>
        <p:spPr>
          <a:xfrm>
            <a:off x="3670300" y="2065487"/>
            <a:ext cx="3860800" cy="1715911"/>
          </a:xfrm>
          <a:prstGeom prst="rect">
            <a:avLst/>
          </a:prstGeom>
        </p:spPr>
      </p:pic>
      <p:pic>
        <p:nvPicPr>
          <p:cNvPr id="5" name="Picture 4">
            <a:extLst>
              <a:ext uri="{FF2B5EF4-FFF2-40B4-BE49-F238E27FC236}">
                <a16:creationId xmlns:a16="http://schemas.microsoft.com/office/drawing/2014/main" id="{5BC0B818-EA91-EE5C-9B8A-9B3E2BAA9C52}"/>
              </a:ext>
            </a:extLst>
          </p:cNvPr>
          <p:cNvPicPr>
            <a:picLocks noChangeAspect="1"/>
          </p:cNvPicPr>
          <p:nvPr/>
        </p:nvPicPr>
        <p:blipFill>
          <a:blip r:embed="rId4"/>
          <a:stretch>
            <a:fillRect/>
          </a:stretch>
        </p:blipFill>
        <p:spPr>
          <a:xfrm>
            <a:off x="2838700" y="4964385"/>
            <a:ext cx="5956300" cy="1603191"/>
          </a:xfrm>
          <a:prstGeom prst="rect">
            <a:avLst/>
          </a:prstGeom>
        </p:spPr>
      </p:pic>
    </p:spTree>
    <p:extLst>
      <p:ext uri="{BB962C8B-B14F-4D97-AF65-F5344CB8AC3E}">
        <p14:creationId xmlns:p14="http://schemas.microsoft.com/office/powerpoint/2010/main" val="154863709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ABD08992-487E-DD86-1ED2-65385EC5311B}"/>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EEB8E45C-4D1D-5244-06BE-FB1268713E08}"/>
              </a:ext>
            </a:extLst>
          </p:cNvPr>
          <p:cNvSpPr txBox="1">
            <a:spLocks noGrp="1"/>
          </p:cNvSpPr>
          <p:nvPr>
            <p:ph type="body" idx="2"/>
          </p:nvPr>
        </p:nvSpPr>
        <p:spPr>
          <a:xfrm>
            <a:off x="1817688" y="196622"/>
            <a:ext cx="8556600"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Outline</a:t>
            </a:r>
            <a:endParaRPr dirty="0"/>
          </a:p>
        </p:txBody>
      </p:sp>
      <p:sp>
        <p:nvSpPr>
          <p:cNvPr id="103" name="Google Shape;103;p2">
            <a:extLst>
              <a:ext uri="{FF2B5EF4-FFF2-40B4-BE49-F238E27FC236}">
                <a16:creationId xmlns:a16="http://schemas.microsoft.com/office/drawing/2014/main" id="{77FA5433-9666-8934-51E1-17907851101B}"/>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7</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ADDA4A27-6D4F-C25D-7C26-0767929F0B7A}"/>
              </a:ext>
            </a:extLst>
          </p:cNvPr>
          <p:cNvSpPr txBox="1">
            <a:spLocks noGrp="1"/>
          </p:cNvSpPr>
          <p:nvPr>
            <p:ph type="body" idx="1"/>
          </p:nvPr>
        </p:nvSpPr>
        <p:spPr>
          <a:xfrm>
            <a:off x="473529" y="1284289"/>
            <a:ext cx="11244900" cy="45045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2"/>
              </a:buClr>
              <a:buSzPts val="2400"/>
              <a:buChar char="•"/>
            </a:pPr>
            <a:r>
              <a:rPr lang="en-US" dirty="0">
                <a:solidFill>
                  <a:schemeClr val="bg1">
                    <a:lumMod val="75000"/>
                  </a:schemeClr>
                </a:solidFill>
              </a:rPr>
              <a:t>The US DOE HEP GARD Accelerator &amp; Beam Physics (ABP) program</a:t>
            </a:r>
          </a:p>
          <a:p>
            <a:pPr marL="800100" lvl="1">
              <a:spcBef>
                <a:spcPts val="0"/>
              </a:spcBef>
              <a:buClr>
                <a:schemeClr val="dk2"/>
              </a:buClr>
              <a:buSzPts val="2400"/>
              <a:buChar char="•"/>
            </a:pPr>
            <a:r>
              <a:rPr lang="en-US" dirty="0">
                <a:solidFill>
                  <a:schemeClr val="bg1">
                    <a:lumMod val="75000"/>
                  </a:schemeClr>
                </a:solidFill>
              </a:rPr>
              <a:t>Mapping of GARD ABP to FCC-ee</a:t>
            </a:r>
          </a:p>
          <a:p>
            <a:pPr marL="342900" lvl="0" indent="-342900" algn="l" rtl="0">
              <a:lnSpc>
                <a:spcPct val="100000"/>
              </a:lnSpc>
              <a:spcBef>
                <a:spcPts val="0"/>
              </a:spcBef>
              <a:spcAft>
                <a:spcPts val="0"/>
              </a:spcAft>
              <a:buClr>
                <a:schemeClr val="dk2"/>
              </a:buClr>
              <a:buSzPts val="2400"/>
              <a:buChar char="•"/>
            </a:pPr>
            <a:endParaRPr lang="en-US" dirty="0"/>
          </a:p>
          <a:p>
            <a:pPr marL="342900" lvl="0" indent="-342900" algn="l" rtl="0">
              <a:lnSpc>
                <a:spcPct val="100000"/>
              </a:lnSpc>
              <a:spcBef>
                <a:spcPts val="0"/>
              </a:spcBef>
              <a:spcAft>
                <a:spcPts val="0"/>
              </a:spcAft>
              <a:buClr>
                <a:schemeClr val="dk2"/>
              </a:buClr>
              <a:buSzPts val="2400"/>
              <a:buChar char="•"/>
            </a:pPr>
            <a:r>
              <a:rPr lang="en-US" b="1" dirty="0"/>
              <a:t>ABP and high-performance computing</a:t>
            </a:r>
          </a:p>
          <a:p>
            <a:pPr marL="800100" lvl="1">
              <a:spcBef>
                <a:spcPts val="0"/>
              </a:spcBef>
              <a:buClr>
                <a:schemeClr val="dk2"/>
              </a:buClr>
              <a:buSzPts val="2400"/>
              <a:buChar char="•"/>
            </a:pPr>
            <a:r>
              <a:rPr lang="en-US" b="1" dirty="0"/>
              <a:t>Scientific Discovery through Advanced Computing (</a:t>
            </a:r>
            <a:r>
              <a:rPr lang="en-US" b="1" dirty="0" err="1"/>
              <a:t>SciDAC</a:t>
            </a:r>
            <a:r>
              <a:rPr lang="en-US" b="1" dirty="0"/>
              <a:t>) program</a:t>
            </a:r>
          </a:p>
          <a:p>
            <a:pPr marL="800100" lvl="1">
              <a:spcBef>
                <a:spcPts val="0"/>
              </a:spcBef>
              <a:buClr>
                <a:schemeClr val="dk2"/>
              </a:buClr>
              <a:buSzPts val="2400"/>
              <a:buChar char="•"/>
            </a:pPr>
            <a:endParaRPr lang="en-US" dirty="0"/>
          </a:p>
          <a:p>
            <a:pPr marL="800100" lvl="1">
              <a:spcBef>
                <a:spcPts val="0"/>
              </a:spcBef>
              <a:buClr>
                <a:schemeClr val="dk2"/>
              </a:buClr>
              <a:buSzPts val="2400"/>
              <a:buChar char="•"/>
            </a:pPr>
            <a:endParaRPr lang="en-US" dirty="0"/>
          </a:p>
          <a:p>
            <a:pPr marL="342900" lvl="0">
              <a:spcBef>
                <a:spcPts val="0"/>
              </a:spcBef>
              <a:buSzPts val="2400"/>
            </a:pPr>
            <a:r>
              <a:rPr lang="en-US" dirty="0">
                <a:solidFill>
                  <a:schemeClr val="bg1">
                    <a:lumMod val="75000"/>
                  </a:schemeClr>
                </a:solidFill>
              </a:rPr>
              <a:t>ABP and AI/AML</a:t>
            </a:r>
          </a:p>
          <a:p>
            <a:pPr marL="800100" lvl="1">
              <a:spcBef>
                <a:spcPts val="0"/>
              </a:spcBef>
              <a:buClr>
                <a:schemeClr val="dk2"/>
              </a:buClr>
              <a:buSzPts val="2400"/>
              <a:buChar char="•"/>
            </a:pPr>
            <a:r>
              <a:rPr lang="en-US" dirty="0">
                <a:solidFill>
                  <a:schemeClr val="bg1">
                    <a:lumMod val="75000"/>
                  </a:schemeClr>
                </a:solidFill>
              </a:rPr>
              <a:t>The Genesis Mission and the Multi-Office Accelerator Team (MOAT) program</a:t>
            </a:r>
          </a:p>
          <a:p>
            <a:pPr marL="800100" lvl="1">
              <a:spcBef>
                <a:spcPts val="0"/>
              </a:spcBef>
              <a:buClr>
                <a:schemeClr val="dk2"/>
              </a:buClr>
              <a:buSzPts val="2400"/>
              <a:buChar char="•"/>
            </a:pPr>
            <a:endParaRPr lang="en-US" dirty="0">
              <a:solidFill>
                <a:schemeClr val="bg1">
                  <a:lumMod val="75000"/>
                </a:schemeClr>
              </a:solidFill>
            </a:endParaRPr>
          </a:p>
          <a:p>
            <a:pPr marL="342900">
              <a:spcBef>
                <a:spcPts val="0"/>
              </a:spcBef>
              <a:buSzPts val="2400"/>
            </a:pPr>
            <a:r>
              <a:rPr lang="en-US" dirty="0">
                <a:solidFill>
                  <a:schemeClr val="bg1">
                    <a:lumMod val="75000"/>
                  </a:schemeClr>
                </a:solidFill>
              </a:rPr>
              <a:t>Conclusion and Outlook</a:t>
            </a:r>
          </a:p>
          <a:p>
            <a:pPr marL="342900">
              <a:spcBef>
                <a:spcPts val="0"/>
              </a:spcBef>
              <a:buSzPts val="2400"/>
            </a:pPr>
            <a:endParaRPr lang="en-US" dirty="0"/>
          </a:p>
          <a:p>
            <a:pPr marL="800100" lvl="1">
              <a:spcBef>
                <a:spcPts val="0"/>
              </a:spcBef>
              <a:buClr>
                <a:schemeClr val="dk2"/>
              </a:buClr>
              <a:buSzPts val="2400"/>
              <a:buChar char="•"/>
            </a:pPr>
            <a:endParaRPr lang="en-US" dirty="0"/>
          </a:p>
          <a:p>
            <a:pPr marL="342900" lvl="0" indent="-342900" algn="l" rtl="0">
              <a:lnSpc>
                <a:spcPct val="100000"/>
              </a:lnSpc>
              <a:spcBef>
                <a:spcPts val="0"/>
              </a:spcBef>
              <a:spcAft>
                <a:spcPts val="0"/>
              </a:spcAft>
              <a:buClr>
                <a:schemeClr val="dk2"/>
              </a:buClr>
              <a:buSzPts val="2400"/>
              <a:buChar char="•"/>
            </a:pPr>
            <a:endParaRPr dirty="0"/>
          </a:p>
        </p:txBody>
      </p:sp>
    </p:spTree>
    <p:extLst>
      <p:ext uri="{BB962C8B-B14F-4D97-AF65-F5344CB8AC3E}">
        <p14:creationId xmlns:p14="http://schemas.microsoft.com/office/powerpoint/2010/main" val="311761530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6BB9C9D1-0D1F-7A81-A886-A3A69D33B8C3}"/>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C4B956B7-BC5B-8579-5A42-9EB192D543B6}"/>
              </a:ext>
            </a:extLst>
          </p:cNvPr>
          <p:cNvSpPr txBox="1">
            <a:spLocks noGrp="1"/>
          </p:cNvSpPr>
          <p:nvPr>
            <p:ph type="body" idx="2"/>
          </p:nvPr>
        </p:nvSpPr>
        <p:spPr>
          <a:xfrm>
            <a:off x="0" y="196622"/>
            <a:ext cx="12191984"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US ABP leverages DOE HPC and AI/ML projects</a:t>
            </a:r>
            <a:endParaRPr dirty="0"/>
          </a:p>
        </p:txBody>
      </p:sp>
      <p:sp>
        <p:nvSpPr>
          <p:cNvPr id="103" name="Google Shape;103;p2">
            <a:extLst>
              <a:ext uri="{FF2B5EF4-FFF2-40B4-BE49-F238E27FC236}">
                <a16:creationId xmlns:a16="http://schemas.microsoft.com/office/drawing/2014/main" id="{811CC9A1-D0C7-6228-1288-CFA3CE7405AE}"/>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8</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8A89BAB7-99D8-E903-B9C7-6CBCC26C1DFA}"/>
              </a:ext>
            </a:extLst>
          </p:cNvPr>
          <p:cNvSpPr txBox="1">
            <a:spLocks noGrp="1"/>
          </p:cNvSpPr>
          <p:nvPr>
            <p:ph type="body" idx="1"/>
          </p:nvPr>
        </p:nvSpPr>
        <p:spPr>
          <a:xfrm>
            <a:off x="473528" y="1112203"/>
            <a:ext cx="11463367" cy="411421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600"/>
              </a:spcAft>
              <a:buClr>
                <a:schemeClr val="dk2"/>
              </a:buClr>
              <a:buSzPts val="2400"/>
              <a:buChar char="•"/>
            </a:pPr>
            <a:r>
              <a:rPr lang="en-US" b="1" dirty="0"/>
              <a:t>HPC, AI/ML needed to realize Grand Challenges and applications to FCC-ee</a:t>
            </a:r>
          </a:p>
          <a:p>
            <a:pPr marL="800100" lvl="1">
              <a:spcBef>
                <a:spcPts val="0"/>
              </a:spcBef>
              <a:spcAft>
                <a:spcPts val="600"/>
              </a:spcAft>
              <a:buClr>
                <a:schemeClr val="dk2"/>
              </a:buClr>
              <a:buSzPts val="2400"/>
              <a:buChar char="•"/>
            </a:pPr>
            <a:r>
              <a:rPr lang="en-US" dirty="0"/>
              <a:t>High-Performance Computing (HPC) </a:t>
            </a:r>
            <a:r>
              <a:rPr lang="en-US" dirty="0">
                <a:sym typeface="Wingdings" pitchFamily="2" charset="2"/>
              </a:rPr>
              <a:t> fast and accurate simulations, large ensembles</a:t>
            </a:r>
          </a:p>
          <a:p>
            <a:pPr marL="800100" lvl="1">
              <a:spcBef>
                <a:spcPts val="0"/>
              </a:spcBef>
              <a:spcAft>
                <a:spcPts val="600"/>
              </a:spcAft>
              <a:buClr>
                <a:schemeClr val="dk2"/>
              </a:buClr>
              <a:buSzPts val="2400"/>
              <a:buChar char="•"/>
            </a:pPr>
            <a:r>
              <a:rPr lang="en-US" dirty="0">
                <a:sym typeface="Wingdings" pitchFamily="2" charset="2"/>
              </a:rPr>
              <a:t>Artificial Intelligence/Machine Learning (AI/ML)  ultrafast simulations and models, optimization in high-dimensional space, reasoning</a:t>
            </a:r>
          </a:p>
          <a:p>
            <a:pPr marL="800100" lvl="1">
              <a:spcBef>
                <a:spcPts val="0"/>
              </a:spcBef>
              <a:spcAft>
                <a:spcPts val="600"/>
              </a:spcAft>
              <a:buClr>
                <a:schemeClr val="dk2"/>
              </a:buClr>
              <a:buSzPts val="2400"/>
              <a:buChar char="•"/>
            </a:pPr>
            <a:endParaRPr lang="en-US" sz="600" dirty="0">
              <a:sym typeface="Wingdings" pitchFamily="2" charset="2"/>
            </a:endParaRPr>
          </a:p>
          <a:p>
            <a:pPr marL="342900">
              <a:spcBef>
                <a:spcPts val="0"/>
              </a:spcBef>
              <a:spcAft>
                <a:spcPts val="600"/>
              </a:spcAft>
              <a:buSzPts val="2400"/>
            </a:pPr>
            <a:r>
              <a:rPr lang="en-US" b="1" dirty="0"/>
              <a:t>US DOE HPC programs</a:t>
            </a:r>
          </a:p>
          <a:p>
            <a:pPr marL="800100" lvl="1">
              <a:spcBef>
                <a:spcPts val="0"/>
              </a:spcBef>
              <a:spcAft>
                <a:spcPts val="600"/>
              </a:spcAft>
              <a:buSzPts val="2400"/>
            </a:pPr>
            <a:r>
              <a:rPr lang="en-US" b="1" dirty="0"/>
              <a:t>Scientific Discovery through Advanced Computing (</a:t>
            </a:r>
            <a:r>
              <a:rPr lang="en-US" b="1" dirty="0" err="1"/>
              <a:t>SciDAC</a:t>
            </a:r>
            <a:r>
              <a:rPr lang="en-US" b="1" dirty="0"/>
              <a:t>)</a:t>
            </a:r>
            <a:r>
              <a:rPr lang="en-US" dirty="0"/>
              <a:t>: 2001-</a:t>
            </a:r>
          </a:p>
          <a:p>
            <a:pPr marL="1257300" lvl="2">
              <a:spcBef>
                <a:spcPts val="0"/>
              </a:spcBef>
              <a:spcAft>
                <a:spcPts val="600"/>
              </a:spcAft>
              <a:buSzPts val="2400"/>
            </a:pPr>
            <a:r>
              <a:rPr lang="en-US" dirty="0"/>
              <a:t>Transitioned from serial CPU to parallel CPU to GPUs; </a:t>
            </a:r>
            <a:r>
              <a:rPr lang="en-US" dirty="0" err="1"/>
              <a:t>terascale</a:t>
            </a:r>
            <a:r>
              <a:rPr lang="en-US" dirty="0" err="1">
                <a:sym typeface="Wingdings" pitchFamily="2" charset="2"/>
              </a:rPr>
              <a:t>petascaleexascale</a:t>
            </a:r>
            <a:endParaRPr lang="en-US" dirty="0"/>
          </a:p>
          <a:p>
            <a:pPr marL="800100" lvl="1">
              <a:spcBef>
                <a:spcPts val="0"/>
              </a:spcBef>
              <a:spcAft>
                <a:spcPts val="600"/>
              </a:spcAft>
              <a:buSzPts val="2400"/>
            </a:pPr>
            <a:r>
              <a:rPr lang="en-US" b="1" dirty="0"/>
              <a:t>Exascale Computing Project (ECP)</a:t>
            </a:r>
            <a:r>
              <a:rPr lang="en-US" dirty="0"/>
              <a:t>: 2016-2023</a:t>
            </a:r>
          </a:p>
          <a:p>
            <a:pPr marL="1257300" lvl="2">
              <a:spcBef>
                <a:spcPts val="0"/>
              </a:spcBef>
              <a:spcAft>
                <a:spcPts val="600"/>
              </a:spcAft>
              <a:buSzPts val="2400"/>
            </a:pPr>
            <a:r>
              <a:rPr lang="en-US" dirty="0"/>
              <a:t>Accelerated CPU-to-GPU and exascale transitions</a:t>
            </a:r>
          </a:p>
          <a:p>
            <a:pPr marL="800100" lvl="1">
              <a:spcBef>
                <a:spcPts val="0"/>
              </a:spcBef>
              <a:spcAft>
                <a:spcPts val="600"/>
              </a:spcAft>
              <a:buSzPts val="2400"/>
            </a:pPr>
            <a:r>
              <a:rPr lang="en-US" b="1" dirty="0"/>
              <a:t>Under </a:t>
            </a:r>
            <a:r>
              <a:rPr lang="en-US" b="1" dirty="0" err="1"/>
              <a:t>SciDAC</a:t>
            </a:r>
            <a:r>
              <a:rPr lang="en-US" b="1" dirty="0"/>
              <a:t> (&amp; ECP), particle accelerator modeling has evolved </a:t>
            </a:r>
            <a:r>
              <a:rPr lang="en-US" dirty="0"/>
              <a:t> </a:t>
            </a:r>
          </a:p>
          <a:p>
            <a:pPr marL="800100" lvl="1">
              <a:spcBef>
                <a:spcPts val="0"/>
              </a:spcBef>
              <a:spcAft>
                <a:spcPts val="600"/>
              </a:spcAft>
              <a:buSzPts val="2400"/>
            </a:pPr>
            <a:endParaRPr lang="en-US" dirty="0"/>
          </a:p>
          <a:p>
            <a:pPr marL="800100" lvl="1">
              <a:spcBef>
                <a:spcPts val="0"/>
              </a:spcBef>
              <a:spcAft>
                <a:spcPts val="600"/>
              </a:spcAft>
              <a:buSzPts val="2400"/>
            </a:pPr>
            <a:endParaRPr lang="en-US" dirty="0"/>
          </a:p>
        </p:txBody>
      </p:sp>
      <p:pic>
        <p:nvPicPr>
          <p:cNvPr id="4" name="Google Shape;551;g316a0f74107_0_1840" descr="A close-up of a logo&#10;&#10;Description automatically generated">
            <a:extLst>
              <a:ext uri="{FF2B5EF4-FFF2-40B4-BE49-F238E27FC236}">
                <a16:creationId xmlns:a16="http://schemas.microsoft.com/office/drawing/2014/main" id="{BFD332A6-686E-70EF-FB21-899D00E39F43}"/>
              </a:ext>
            </a:extLst>
          </p:cNvPr>
          <p:cNvPicPr preferRelativeResize="0">
            <a:picLocks noChangeAspect="1"/>
          </p:cNvPicPr>
          <p:nvPr/>
        </p:nvPicPr>
        <p:blipFill rotWithShape="1">
          <a:blip r:embed="rId3">
            <a:alphaModFix/>
          </a:blip>
          <a:srcRect t="8906" b="12845"/>
          <a:stretch>
            <a:fillRect/>
          </a:stretch>
        </p:blipFill>
        <p:spPr>
          <a:xfrm>
            <a:off x="9730409" y="3107181"/>
            <a:ext cx="1888435" cy="443300"/>
          </a:xfrm>
          <a:prstGeom prst="rect">
            <a:avLst/>
          </a:prstGeom>
          <a:noFill/>
          <a:ln>
            <a:noFill/>
          </a:ln>
        </p:spPr>
      </p:pic>
      <p:pic>
        <p:nvPicPr>
          <p:cNvPr id="6" name="Picture 5">
            <a:extLst>
              <a:ext uri="{FF2B5EF4-FFF2-40B4-BE49-F238E27FC236}">
                <a16:creationId xmlns:a16="http://schemas.microsoft.com/office/drawing/2014/main" id="{E92A525E-48B0-8EE9-D2ED-3BC887F2DF19}"/>
              </a:ext>
            </a:extLst>
          </p:cNvPr>
          <p:cNvPicPr>
            <a:picLocks noChangeAspect="1"/>
          </p:cNvPicPr>
          <p:nvPr/>
        </p:nvPicPr>
        <p:blipFill>
          <a:blip r:embed="rId4"/>
          <a:stretch>
            <a:fillRect/>
          </a:stretch>
        </p:blipFill>
        <p:spPr>
          <a:xfrm>
            <a:off x="7861851" y="4049828"/>
            <a:ext cx="1196561" cy="625709"/>
          </a:xfrm>
          <a:prstGeom prst="rect">
            <a:avLst/>
          </a:prstGeom>
        </p:spPr>
      </p:pic>
      <p:sp>
        <p:nvSpPr>
          <p:cNvPr id="2" name="TextBox 1">
            <a:extLst>
              <a:ext uri="{FF2B5EF4-FFF2-40B4-BE49-F238E27FC236}">
                <a16:creationId xmlns:a16="http://schemas.microsoft.com/office/drawing/2014/main" id="{F68D112B-D498-0D95-5DA0-8A226718C77D}"/>
              </a:ext>
            </a:extLst>
          </p:cNvPr>
          <p:cNvSpPr txBox="1"/>
          <p:nvPr/>
        </p:nvSpPr>
        <p:spPr>
          <a:xfrm>
            <a:off x="708213" y="5424419"/>
            <a:ext cx="3836894" cy="923330"/>
          </a:xfrm>
          <a:prstGeom prst="rect">
            <a:avLst/>
          </a:prstGeom>
          <a:solidFill>
            <a:srgbClr val="ECECE2"/>
          </a:solidFill>
          <a:ln>
            <a:solidFill>
              <a:schemeClr val="accent1"/>
            </a:solidFill>
          </a:ln>
        </p:spPr>
        <p:txBody>
          <a:bodyPr wrap="square" rtlCol="0">
            <a:spAutoFit/>
          </a:bodyPr>
          <a:lstStyle/>
          <a:p>
            <a:pPr algn="ctr"/>
            <a:r>
              <a:rPr lang="en-US" sz="1800" dirty="0">
                <a:solidFill>
                  <a:schemeClr val="accent3">
                    <a:lumMod val="50000"/>
                  </a:schemeClr>
                </a:solidFill>
              </a:rPr>
              <a:t>pool of closed (often serial) codes developed separately </a:t>
            </a:r>
          </a:p>
          <a:p>
            <a:pPr algn="ctr"/>
            <a:r>
              <a:rPr lang="en-US" sz="1800" dirty="0">
                <a:solidFill>
                  <a:schemeClr val="accent3">
                    <a:lumMod val="50000"/>
                  </a:schemeClr>
                </a:solidFill>
              </a:rPr>
              <a:t>by 1-2 domain scientists</a:t>
            </a:r>
          </a:p>
        </p:txBody>
      </p:sp>
      <p:sp>
        <p:nvSpPr>
          <p:cNvPr id="3" name="TextBox 2">
            <a:extLst>
              <a:ext uri="{FF2B5EF4-FFF2-40B4-BE49-F238E27FC236}">
                <a16:creationId xmlns:a16="http://schemas.microsoft.com/office/drawing/2014/main" id="{65787E47-6D0B-1BD1-03C2-E65D1F3E7A28}"/>
              </a:ext>
            </a:extLst>
          </p:cNvPr>
          <p:cNvSpPr txBox="1"/>
          <p:nvPr/>
        </p:nvSpPr>
        <p:spPr>
          <a:xfrm>
            <a:off x="5429346" y="5285920"/>
            <a:ext cx="6289128" cy="1200329"/>
          </a:xfrm>
          <a:prstGeom prst="rect">
            <a:avLst/>
          </a:prstGeom>
          <a:solidFill>
            <a:srgbClr val="ECECE2"/>
          </a:solidFill>
          <a:ln>
            <a:solidFill>
              <a:schemeClr val="accent1"/>
            </a:solidFill>
          </a:ln>
        </p:spPr>
        <p:txBody>
          <a:bodyPr wrap="square" rtlCol="0">
            <a:spAutoFit/>
          </a:bodyPr>
          <a:lstStyle/>
          <a:p>
            <a:pPr algn="ctr"/>
            <a:r>
              <a:rPr lang="en-US" sz="1800" dirty="0">
                <a:solidFill>
                  <a:schemeClr val="accent3">
                    <a:lumMod val="50000"/>
                  </a:schemeClr>
                </a:solidFill>
              </a:rPr>
              <a:t>to open-source, high-performance, community code suites </a:t>
            </a:r>
          </a:p>
          <a:p>
            <a:pPr algn="ctr"/>
            <a:r>
              <a:rPr lang="en-US" sz="1800" dirty="0">
                <a:solidFill>
                  <a:schemeClr val="accent3">
                    <a:lumMod val="50000"/>
                  </a:schemeClr>
                </a:solidFill>
              </a:rPr>
              <a:t>developed jointly by international collaborations</a:t>
            </a:r>
          </a:p>
          <a:p>
            <a:pPr algn="ctr"/>
            <a:r>
              <a:rPr lang="en-US" sz="1800" dirty="0">
                <a:solidFill>
                  <a:schemeClr val="accent3">
                    <a:lumMod val="50000"/>
                  </a:schemeClr>
                </a:solidFill>
              </a:rPr>
              <a:t>of domain scientists + applied math. + computer scientists </a:t>
            </a:r>
          </a:p>
          <a:p>
            <a:pPr algn="ctr"/>
            <a:r>
              <a:rPr lang="en-US" sz="1800" dirty="0">
                <a:solidFill>
                  <a:schemeClr val="accent3">
                    <a:lumMod val="50000"/>
                  </a:schemeClr>
                </a:solidFill>
              </a:rPr>
              <a:t>from national labs, academia and industry</a:t>
            </a:r>
          </a:p>
        </p:txBody>
      </p:sp>
      <p:sp>
        <p:nvSpPr>
          <p:cNvPr id="5" name="Right Arrow 4">
            <a:extLst>
              <a:ext uri="{FF2B5EF4-FFF2-40B4-BE49-F238E27FC236}">
                <a16:creationId xmlns:a16="http://schemas.microsoft.com/office/drawing/2014/main" id="{DC127167-0624-01E1-F0AD-6F36879745F1}"/>
              </a:ext>
            </a:extLst>
          </p:cNvPr>
          <p:cNvSpPr/>
          <p:nvPr/>
        </p:nvSpPr>
        <p:spPr>
          <a:xfrm>
            <a:off x="4545107" y="5746376"/>
            <a:ext cx="887505" cy="26894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1A751AA-A4A2-C3B4-430A-D8B46AEDB24A}"/>
              </a:ext>
            </a:extLst>
          </p:cNvPr>
          <p:cNvSpPr txBox="1"/>
          <p:nvPr/>
        </p:nvSpPr>
        <p:spPr>
          <a:xfrm>
            <a:off x="2311037" y="6347749"/>
            <a:ext cx="582211" cy="307777"/>
          </a:xfrm>
          <a:prstGeom prst="rect">
            <a:avLst/>
          </a:prstGeom>
          <a:noFill/>
        </p:spPr>
        <p:txBody>
          <a:bodyPr wrap="none" rtlCol="0">
            <a:spAutoFit/>
          </a:bodyPr>
          <a:lstStyle/>
          <a:p>
            <a:r>
              <a:rPr lang="en-US" dirty="0"/>
              <a:t>2001</a:t>
            </a:r>
          </a:p>
        </p:txBody>
      </p:sp>
      <p:sp>
        <p:nvSpPr>
          <p:cNvPr id="8" name="TextBox 7">
            <a:extLst>
              <a:ext uri="{FF2B5EF4-FFF2-40B4-BE49-F238E27FC236}">
                <a16:creationId xmlns:a16="http://schemas.microsoft.com/office/drawing/2014/main" id="{80A0743C-196F-F5D1-39A7-5A51A5265F96}"/>
              </a:ext>
            </a:extLst>
          </p:cNvPr>
          <p:cNvSpPr txBox="1"/>
          <p:nvPr/>
        </p:nvSpPr>
        <p:spPr>
          <a:xfrm>
            <a:off x="8264952" y="6486249"/>
            <a:ext cx="513282" cy="307777"/>
          </a:xfrm>
          <a:prstGeom prst="rect">
            <a:avLst/>
          </a:prstGeom>
          <a:noFill/>
        </p:spPr>
        <p:txBody>
          <a:bodyPr wrap="none" rtlCol="0">
            <a:spAutoFit/>
          </a:bodyPr>
          <a:lstStyle/>
          <a:p>
            <a:r>
              <a:rPr lang="en-US" dirty="0"/>
              <a:t>now</a:t>
            </a:r>
          </a:p>
        </p:txBody>
      </p:sp>
    </p:spTree>
    <p:extLst>
      <p:ext uri="{BB962C8B-B14F-4D97-AF65-F5344CB8AC3E}">
        <p14:creationId xmlns:p14="http://schemas.microsoft.com/office/powerpoint/2010/main" val="44835795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8848-E942-1060-4F56-2DE885BA19F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F0777E2-970E-A19F-275C-5F4DDC357F9E}"/>
              </a:ext>
            </a:extLst>
          </p:cNvPr>
          <p:cNvSpPr/>
          <p:nvPr/>
        </p:nvSpPr>
        <p:spPr>
          <a:xfrm>
            <a:off x="0" y="0"/>
            <a:ext cx="12191695" cy="201168"/>
          </a:xfrm>
          <a:prstGeom prst="rect">
            <a:avLst/>
          </a:prstGeom>
          <a:solidFill>
            <a:srgbClr val="132B4F"/>
          </a:solidFill>
          <a:ln w="12700">
            <a:solidFill>
              <a:srgbClr val="132B4F">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Arial"/>
              <a:sym typeface="Arial"/>
            </a:endParaRPr>
          </a:p>
        </p:txBody>
      </p:sp>
      <p:sp>
        <p:nvSpPr>
          <p:cNvPr id="24" name="Text 22">
            <a:extLst>
              <a:ext uri="{FF2B5EF4-FFF2-40B4-BE49-F238E27FC236}">
                <a16:creationId xmlns:a16="http://schemas.microsoft.com/office/drawing/2014/main" id="{37DA6E76-EE6A-1286-BBDB-B133B6D6F266}"/>
              </a:ext>
            </a:extLst>
          </p:cNvPr>
          <p:cNvSpPr/>
          <p:nvPr/>
        </p:nvSpPr>
        <p:spPr>
          <a:xfrm>
            <a:off x="8229600" y="6400800"/>
            <a:ext cx="3474720" cy="16459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6B7280"/>
                </a:solidFill>
                <a:effectLst/>
                <a:uLnTx/>
                <a:uFillTx/>
                <a:latin typeface="Aptos" panose="02110004020202020204"/>
                <a:ea typeface="+mn-ea"/>
                <a:cs typeface="Arial"/>
                <a:sym typeface="Arial"/>
              </a:rPr>
              <a:t>SciDAC impact talk starter — revised</a:t>
            </a:r>
            <a:endParaRPr kumimoji="0" lang="en-US" sz="700" b="0" i="0" u="none" strike="noStrike" kern="1200" cap="none" spc="0" normalizeH="0" baseline="0" noProof="0" dirty="0">
              <a:ln>
                <a:noFill/>
              </a:ln>
              <a:solidFill>
                <a:srgbClr val="000000"/>
              </a:solidFill>
              <a:effectLst/>
              <a:uLnTx/>
              <a:uFillTx/>
              <a:latin typeface="Aptos" panose="02110004020202020204"/>
              <a:ea typeface="+mn-ea"/>
              <a:cs typeface="Arial"/>
              <a:sym typeface="Arial"/>
            </a:endParaRPr>
          </a:p>
        </p:txBody>
      </p:sp>
      <p:sp>
        <p:nvSpPr>
          <p:cNvPr id="25" name="Title 2">
            <a:extLst>
              <a:ext uri="{FF2B5EF4-FFF2-40B4-BE49-F238E27FC236}">
                <a16:creationId xmlns:a16="http://schemas.microsoft.com/office/drawing/2014/main" id="{C6F6F687-685F-9871-B0B4-4738A4449E22}"/>
              </a:ext>
            </a:extLst>
          </p:cNvPr>
          <p:cNvSpPr txBox="1">
            <a:spLocks/>
          </p:cNvSpPr>
          <p:nvPr/>
        </p:nvSpPr>
        <p:spPr>
          <a:xfrm>
            <a:off x="868680" y="345880"/>
            <a:ext cx="10614329" cy="1025721"/>
          </a:xfrm>
          <a:prstGeom prst="rect">
            <a:avLst/>
          </a:prstGeom>
        </p:spPr>
        <p:txBody>
          <a:bodyPr/>
          <a:lstStyle>
            <a:lvl1pPr algn="l" defTabSz="914400" rtl="0" eaLnBrk="1" latinLnBrk="0" hangingPunct="1">
              <a:lnSpc>
                <a:spcPct val="90000"/>
              </a:lnSpc>
              <a:spcBef>
                <a:spcPct val="0"/>
              </a:spcBef>
              <a:buNone/>
              <a:defRPr sz="3600" kern="1200">
                <a:solidFill>
                  <a:srgbClr val="0532A0"/>
                </a:solidFill>
                <a:latin typeface="Aptos"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532A0"/>
                </a:solidFill>
                <a:effectLst/>
                <a:uLnTx/>
                <a:uFillTx/>
                <a:latin typeface="Aptos" panose="020B0004020202020204" pitchFamily="34" charset="0"/>
                <a:ea typeface="+mj-ea"/>
                <a:cs typeface="+mj-cs"/>
                <a:sym typeface="Arial"/>
              </a:rPr>
              <a:t>The </a:t>
            </a:r>
            <a:r>
              <a:rPr kumimoji="0" lang="en-US" sz="3600" b="0" i="0" u="none" strike="noStrike" kern="1200" cap="none" spc="0" normalizeH="0" baseline="0" noProof="0" dirty="0" err="1">
                <a:ln>
                  <a:noFill/>
                </a:ln>
                <a:solidFill>
                  <a:srgbClr val="0532A0"/>
                </a:solidFill>
                <a:effectLst/>
                <a:uLnTx/>
                <a:uFillTx/>
                <a:latin typeface="Aptos" panose="020B0004020202020204" pitchFamily="34" charset="0"/>
                <a:ea typeface="+mj-ea"/>
                <a:cs typeface="+mj-cs"/>
                <a:sym typeface="Arial"/>
              </a:rPr>
              <a:t>SciDAC</a:t>
            </a:r>
            <a:r>
              <a:rPr kumimoji="0" lang="en-US" sz="3600" b="0" i="0" u="none" strike="noStrike" kern="1200" cap="none" spc="0" normalizeH="0" baseline="0" noProof="0" dirty="0">
                <a:ln>
                  <a:noFill/>
                </a:ln>
                <a:solidFill>
                  <a:srgbClr val="0532A0"/>
                </a:solidFill>
                <a:effectLst/>
                <a:uLnTx/>
                <a:uFillTx/>
                <a:latin typeface="Aptos" panose="020B0004020202020204" pitchFamily="34" charset="0"/>
                <a:ea typeface="+mj-ea"/>
                <a:cs typeface="+mj-cs"/>
                <a:sym typeface="Arial"/>
              </a:rPr>
              <a:t> program was designed to overcome several integration barriers that existed at the time</a:t>
            </a:r>
          </a:p>
        </p:txBody>
      </p:sp>
      <p:graphicFrame>
        <p:nvGraphicFramePr>
          <p:cNvPr id="28" name="Diagram 27">
            <a:extLst>
              <a:ext uri="{FF2B5EF4-FFF2-40B4-BE49-F238E27FC236}">
                <a16:creationId xmlns:a16="http://schemas.microsoft.com/office/drawing/2014/main" id="{68F8F78D-441A-F2B6-E81A-624B14789B3C}"/>
              </a:ext>
            </a:extLst>
          </p:cNvPr>
          <p:cNvGraphicFramePr/>
          <p:nvPr/>
        </p:nvGraphicFramePr>
        <p:xfrm>
          <a:off x="0" y="1371601"/>
          <a:ext cx="12020204" cy="5049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ECBA0F9-598C-CEF7-A34A-F4182A846352}"/>
              </a:ext>
            </a:extLst>
          </p:cNvPr>
          <p:cNvSpPr txBox="1"/>
          <p:nvPr/>
        </p:nvSpPr>
        <p:spPr>
          <a:xfrm>
            <a:off x="1707341" y="6565392"/>
            <a:ext cx="9996979" cy="276999"/>
          </a:xfrm>
          <a:prstGeom prst="rect">
            <a:avLst/>
          </a:prstGeom>
          <a:noFill/>
        </p:spPr>
        <p:txBody>
          <a:bodyPr wrap="square" rtlCol="0">
            <a:spAutoFit/>
          </a:bodyPr>
          <a:lstStyle/>
          <a:p>
            <a:r>
              <a:rPr lang="en-US" sz="1200" dirty="0"/>
              <a:t>From “</a:t>
            </a:r>
            <a:r>
              <a:rPr lang="en-US" sz="1200" dirty="0" err="1"/>
              <a:t>SciDAC's</a:t>
            </a:r>
            <a:r>
              <a:rPr lang="en-US" sz="1200" dirty="0"/>
              <a:t> Journey from </a:t>
            </a:r>
            <a:r>
              <a:rPr lang="en-US" sz="1200" dirty="0" err="1"/>
              <a:t>Terascale</a:t>
            </a:r>
            <a:r>
              <a:rPr lang="en-US" sz="1200" dirty="0"/>
              <a:t> to AI: Changing how science is done” by Lori </a:t>
            </a:r>
            <a:r>
              <a:rPr lang="en-US" sz="1200" dirty="0" err="1"/>
              <a:t>Diachin</a:t>
            </a:r>
            <a:r>
              <a:rPr lang="en-US" sz="1200" dirty="0"/>
              <a:t>, LLNL, </a:t>
            </a:r>
            <a:r>
              <a:rPr lang="en-US" sz="1200" dirty="0" err="1"/>
              <a:t>SciDAC</a:t>
            </a:r>
            <a:r>
              <a:rPr lang="en-US" sz="1200" dirty="0"/>
              <a:t> PI Meeting, August 5, 2026.</a:t>
            </a:r>
          </a:p>
        </p:txBody>
      </p:sp>
    </p:spTree>
    <p:extLst>
      <p:ext uri="{BB962C8B-B14F-4D97-AF65-F5344CB8AC3E}">
        <p14:creationId xmlns:p14="http://schemas.microsoft.com/office/powerpoint/2010/main" val="427063698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A008DEAB-7B0B-3A00-BE4A-858E11B2E9CB}"/>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11012A44-33D0-EC64-8FEB-AC01A5A7FB3D}"/>
              </a:ext>
            </a:extLst>
          </p:cNvPr>
          <p:cNvSpPr txBox="1">
            <a:spLocks noGrp="1"/>
          </p:cNvSpPr>
          <p:nvPr>
            <p:ph type="body" idx="2"/>
          </p:nvPr>
        </p:nvSpPr>
        <p:spPr>
          <a:xfrm>
            <a:off x="-16" y="202957"/>
            <a:ext cx="12192000" cy="365100"/>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lt1"/>
              </a:buClr>
              <a:buSzPts val="2800"/>
              <a:buNone/>
            </a:pPr>
            <a:r>
              <a:rPr lang="en-US" dirty="0" err="1"/>
              <a:t>SciDAC</a:t>
            </a:r>
            <a:r>
              <a:rPr lang="en-US" dirty="0"/>
              <a:t>* Partnerships across Office of Science &amp; DOE</a:t>
            </a:r>
          </a:p>
        </p:txBody>
      </p:sp>
      <p:sp>
        <p:nvSpPr>
          <p:cNvPr id="103" name="Google Shape;103;p2">
            <a:extLst>
              <a:ext uri="{FF2B5EF4-FFF2-40B4-BE49-F238E27FC236}">
                <a16:creationId xmlns:a16="http://schemas.microsoft.com/office/drawing/2014/main" id="{107E12CB-7558-588F-3E68-A3E0C6AC7D05}"/>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10</a:t>
            </a:fld>
            <a:endParaRPr sz="1000" b="0" i="0" u="none" strike="noStrike" cap="none">
              <a:solidFill>
                <a:srgbClr val="000000"/>
              </a:solidFill>
              <a:latin typeface="Arial"/>
              <a:ea typeface="Arial"/>
              <a:cs typeface="Arial"/>
              <a:sym typeface="Arial"/>
            </a:endParaRPr>
          </a:p>
        </p:txBody>
      </p:sp>
      <p:sp>
        <p:nvSpPr>
          <p:cNvPr id="12" name="Title 1">
            <a:extLst>
              <a:ext uri="{FF2B5EF4-FFF2-40B4-BE49-F238E27FC236}">
                <a16:creationId xmlns:a16="http://schemas.microsoft.com/office/drawing/2014/main" id="{BAC05DF5-CAC0-0E93-73B8-A3BF8BEAEF9D}"/>
              </a:ext>
            </a:extLst>
          </p:cNvPr>
          <p:cNvSpPr txBox="1">
            <a:spLocks/>
          </p:cNvSpPr>
          <p:nvPr/>
        </p:nvSpPr>
        <p:spPr>
          <a:xfrm>
            <a:off x="401385" y="740222"/>
            <a:ext cx="11317044" cy="8016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dirty="0"/>
          </a:p>
        </p:txBody>
      </p:sp>
      <p:grpSp>
        <p:nvGrpSpPr>
          <p:cNvPr id="54" name="Group 53">
            <a:extLst>
              <a:ext uri="{FF2B5EF4-FFF2-40B4-BE49-F238E27FC236}">
                <a16:creationId xmlns:a16="http://schemas.microsoft.com/office/drawing/2014/main" id="{EE66310B-65B4-446F-4032-D2625DE7D1D2}"/>
              </a:ext>
            </a:extLst>
          </p:cNvPr>
          <p:cNvGrpSpPr/>
          <p:nvPr/>
        </p:nvGrpSpPr>
        <p:grpSpPr>
          <a:xfrm>
            <a:off x="773596" y="1125531"/>
            <a:ext cx="10644808" cy="4940232"/>
            <a:chOff x="322285" y="838869"/>
            <a:chExt cx="8521915" cy="5215584"/>
          </a:xfrm>
        </p:grpSpPr>
        <p:sp>
          <p:nvSpPr>
            <p:cNvPr id="55" name="Freeform: Shape 44">
              <a:extLst>
                <a:ext uri="{FF2B5EF4-FFF2-40B4-BE49-F238E27FC236}">
                  <a16:creationId xmlns:a16="http://schemas.microsoft.com/office/drawing/2014/main" id="{EFB5D4A2-B95C-5849-7CF2-A14E358E6A34}"/>
                </a:ext>
              </a:extLst>
            </p:cNvPr>
            <p:cNvSpPr/>
            <p:nvPr/>
          </p:nvSpPr>
          <p:spPr>
            <a:xfrm>
              <a:off x="2831790" y="861354"/>
              <a:ext cx="6012410" cy="600767"/>
            </a:xfrm>
            <a:custGeom>
              <a:avLst/>
              <a:gdLst>
                <a:gd name="connsiteX0" fmla="*/ 100130 w 600766"/>
                <a:gd name="connsiteY0" fmla="*/ 0 h 6012409"/>
                <a:gd name="connsiteX1" fmla="*/ 500636 w 600766"/>
                <a:gd name="connsiteY1" fmla="*/ 0 h 6012409"/>
                <a:gd name="connsiteX2" fmla="*/ 600766 w 600766"/>
                <a:gd name="connsiteY2" fmla="*/ 100130 h 6012409"/>
                <a:gd name="connsiteX3" fmla="*/ 600766 w 600766"/>
                <a:gd name="connsiteY3" fmla="*/ 6012409 h 6012409"/>
                <a:gd name="connsiteX4" fmla="*/ 600766 w 600766"/>
                <a:gd name="connsiteY4" fmla="*/ 6012409 h 6012409"/>
                <a:gd name="connsiteX5" fmla="*/ 0 w 600766"/>
                <a:gd name="connsiteY5" fmla="*/ 6012409 h 6012409"/>
                <a:gd name="connsiteX6" fmla="*/ 0 w 600766"/>
                <a:gd name="connsiteY6" fmla="*/ 6012409 h 6012409"/>
                <a:gd name="connsiteX7" fmla="*/ 0 w 600766"/>
                <a:gd name="connsiteY7" fmla="*/ 100130 h 6012409"/>
                <a:gd name="connsiteX8" fmla="*/ 100130 w 600766"/>
                <a:gd name="connsiteY8" fmla="*/ 0 h 601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766" h="6012409">
                  <a:moveTo>
                    <a:pt x="600766" y="1002095"/>
                  </a:moveTo>
                  <a:lnTo>
                    <a:pt x="600766" y="5010314"/>
                  </a:lnTo>
                  <a:cubicBezTo>
                    <a:pt x="600766" y="5563750"/>
                    <a:pt x="596286" y="6012404"/>
                    <a:pt x="590761" y="6012404"/>
                  </a:cubicBezTo>
                  <a:lnTo>
                    <a:pt x="0" y="6012404"/>
                  </a:lnTo>
                  <a:lnTo>
                    <a:pt x="0" y="6012404"/>
                  </a:lnTo>
                  <a:lnTo>
                    <a:pt x="0" y="5"/>
                  </a:lnTo>
                  <a:lnTo>
                    <a:pt x="0" y="5"/>
                  </a:lnTo>
                  <a:lnTo>
                    <a:pt x="590761" y="5"/>
                  </a:lnTo>
                  <a:cubicBezTo>
                    <a:pt x="596286" y="5"/>
                    <a:pt x="600766" y="448659"/>
                    <a:pt x="600766" y="1002095"/>
                  </a:cubicBezTo>
                  <a:close/>
                </a:path>
              </a:pathLst>
            </a:custGeom>
            <a:solidFill>
              <a:srgbClr val="8064A2">
                <a:tint val="40000"/>
                <a:alpha val="90000"/>
                <a:hueOff val="0"/>
                <a:satOff val="0"/>
                <a:lumOff val="0"/>
                <a:alphaOff val="0"/>
              </a:srgbClr>
            </a:solidFill>
            <a:ln w="25400" cap="flat" cmpd="sng" algn="ctr">
              <a:solidFill>
                <a:srgbClr val="8064A2">
                  <a:tint val="40000"/>
                  <a:alpha val="90000"/>
                  <a:hueOff val="0"/>
                  <a:satOff val="0"/>
                  <a:lumOff val="0"/>
                  <a:alphaOff val="0"/>
                </a:srgbClr>
              </a:solidFill>
              <a:prstDash val="solid"/>
            </a:ln>
            <a:effectLst/>
          </p:spPr>
          <p:txBody>
            <a:bodyPr spcFirstLastPara="0" vert="horz" wrap="square" lIns="247651" tIns="153152" rIns="276977" bIns="153153" numCol="1" spcCol="1270" anchor="ctr" anchorCtr="0">
              <a:noAutofit/>
            </a:bodyPr>
            <a:lstStyle/>
            <a:p>
              <a:pPr marL="171450" marR="0" lvl="1" indent="-171450" algn="l" defTabSz="711200" rtl="0" eaLnBrk="1" fontAlgn="base" latinLnBrk="0" hangingPunct="1">
                <a:lnSpc>
                  <a:spcPct val="90000"/>
                </a:lnSpc>
                <a:spcBef>
                  <a:spcPct val="0"/>
                </a:spcBef>
                <a:spcAft>
                  <a:spcPct val="15000"/>
                </a:spcAft>
                <a:buClrTx/>
                <a:buSzTx/>
                <a:buFontTx/>
                <a:buChar char="•"/>
                <a:tabLst/>
                <a:defRPr/>
              </a:pPr>
              <a:r>
                <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Arial" pitchFamily="34" charset="0"/>
                </a:rPr>
                <a:t>Delivering world leading computational and networking capabilities to extend the frontiers of science and technology</a:t>
              </a:r>
              <a:endPar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56" name="Freeform: Shape 45">
              <a:extLst>
                <a:ext uri="{FF2B5EF4-FFF2-40B4-BE49-F238E27FC236}">
                  <a16:creationId xmlns:a16="http://schemas.microsoft.com/office/drawing/2014/main" id="{FD4C5C39-0845-B9BF-5B73-9D24AFEE4675}"/>
                </a:ext>
              </a:extLst>
            </p:cNvPr>
            <p:cNvSpPr/>
            <p:nvPr/>
          </p:nvSpPr>
          <p:spPr>
            <a:xfrm>
              <a:off x="322285" y="838869"/>
              <a:ext cx="2609077" cy="62449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F497D">
                <a:lumMod val="50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Advanced Scientific Computing Research</a:t>
              </a:r>
            </a:p>
          </p:txBody>
        </p:sp>
        <p:sp>
          <p:nvSpPr>
            <p:cNvPr id="57" name="Freeform: Shape 46">
              <a:extLst>
                <a:ext uri="{FF2B5EF4-FFF2-40B4-BE49-F238E27FC236}">
                  <a16:creationId xmlns:a16="http://schemas.microsoft.com/office/drawing/2014/main" id="{1A796724-70E6-5386-8E13-D05F53639C3A}"/>
                </a:ext>
              </a:extLst>
            </p:cNvPr>
            <p:cNvSpPr/>
            <p:nvPr/>
          </p:nvSpPr>
          <p:spPr>
            <a:xfrm>
              <a:off x="2831790" y="1518145"/>
              <a:ext cx="6012410" cy="600767"/>
            </a:xfrm>
            <a:custGeom>
              <a:avLst/>
              <a:gdLst>
                <a:gd name="connsiteX0" fmla="*/ 100130 w 600766"/>
                <a:gd name="connsiteY0" fmla="*/ 0 h 6012409"/>
                <a:gd name="connsiteX1" fmla="*/ 500636 w 600766"/>
                <a:gd name="connsiteY1" fmla="*/ 0 h 6012409"/>
                <a:gd name="connsiteX2" fmla="*/ 600766 w 600766"/>
                <a:gd name="connsiteY2" fmla="*/ 100130 h 6012409"/>
                <a:gd name="connsiteX3" fmla="*/ 600766 w 600766"/>
                <a:gd name="connsiteY3" fmla="*/ 6012409 h 6012409"/>
                <a:gd name="connsiteX4" fmla="*/ 600766 w 600766"/>
                <a:gd name="connsiteY4" fmla="*/ 6012409 h 6012409"/>
                <a:gd name="connsiteX5" fmla="*/ 0 w 600766"/>
                <a:gd name="connsiteY5" fmla="*/ 6012409 h 6012409"/>
                <a:gd name="connsiteX6" fmla="*/ 0 w 600766"/>
                <a:gd name="connsiteY6" fmla="*/ 6012409 h 6012409"/>
                <a:gd name="connsiteX7" fmla="*/ 0 w 600766"/>
                <a:gd name="connsiteY7" fmla="*/ 100130 h 6012409"/>
                <a:gd name="connsiteX8" fmla="*/ 100130 w 600766"/>
                <a:gd name="connsiteY8" fmla="*/ 0 h 601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766" h="6012409">
                  <a:moveTo>
                    <a:pt x="600766" y="1002095"/>
                  </a:moveTo>
                  <a:lnTo>
                    <a:pt x="600766" y="5010314"/>
                  </a:lnTo>
                  <a:cubicBezTo>
                    <a:pt x="600766" y="5563750"/>
                    <a:pt x="596286" y="6012404"/>
                    <a:pt x="590761" y="6012404"/>
                  </a:cubicBezTo>
                  <a:lnTo>
                    <a:pt x="0" y="6012404"/>
                  </a:lnTo>
                  <a:lnTo>
                    <a:pt x="0" y="6012404"/>
                  </a:lnTo>
                  <a:lnTo>
                    <a:pt x="0" y="5"/>
                  </a:lnTo>
                  <a:lnTo>
                    <a:pt x="0" y="5"/>
                  </a:lnTo>
                  <a:lnTo>
                    <a:pt x="590761" y="5"/>
                  </a:lnTo>
                  <a:cubicBezTo>
                    <a:pt x="596286" y="5"/>
                    <a:pt x="600766" y="448659"/>
                    <a:pt x="600766" y="1002095"/>
                  </a:cubicBezTo>
                  <a:close/>
                </a:path>
              </a:pathLst>
            </a:custGeom>
            <a:solidFill>
              <a:srgbClr val="8064A2">
                <a:tint val="40000"/>
                <a:alpha val="90000"/>
                <a:hueOff val="-563673"/>
                <a:satOff val="3165"/>
                <a:lumOff val="201"/>
                <a:alphaOff val="0"/>
              </a:srgbClr>
            </a:solidFill>
            <a:ln w="25400" cap="flat" cmpd="sng" algn="ctr">
              <a:solidFill>
                <a:srgbClr val="8064A2">
                  <a:tint val="40000"/>
                  <a:alpha val="90000"/>
                  <a:hueOff val="-563673"/>
                  <a:satOff val="3165"/>
                  <a:lumOff val="201"/>
                  <a:alphaOff val="0"/>
                </a:srgbClr>
              </a:solidFill>
              <a:prstDash val="solid"/>
            </a:ln>
            <a:effectLst/>
          </p:spPr>
          <p:txBody>
            <a:bodyPr spcFirstLastPara="0" vert="horz" wrap="square" lIns="247651" tIns="153152" rIns="276977" bIns="153153" numCol="1" spcCol="1270" anchor="ctr" anchorCtr="0">
              <a:noAutofit/>
            </a:bodyPr>
            <a:lstStyle/>
            <a:p>
              <a:pPr marL="171450" marR="0" lvl="1" indent="-171450" algn="l" defTabSz="711200" rtl="0" eaLnBrk="1" fontAlgn="base" latinLnBrk="0" hangingPunct="1">
                <a:lnSpc>
                  <a:spcPct val="90000"/>
                </a:lnSpc>
                <a:spcBef>
                  <a:spcPct val="0"/>
                </a:spcBef>
                <a:spcAft>
                  <a:spcPct val="15000"/>
                </a:spcAft>
                <a:buClrTx/>
                <a:buSzTx/>
                <a:buFontTx/>
                <a:buChar char="•"/>
                <a:tabLst/>
                <a:defRPr/>
              </a:pPr>
              <a:r>
                <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Arial" pitchFamily="34" charset="0"/>
                </a:rPr>
                <a:t>Understanding, predicting, and ultimately controlling matter and energy flow at the electronic, atomic, and molecular levels</a:t>
              </a:r>
              <a:endPar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58" name="Freeform: Shape 47">
              <a:extLst>
                <a:ext uri="{FF2B5EF4-FFF2-40B4-BE49-F238E27FC236}">
                  <a16:creationId xmlns:a16="http://schemas.microsoft.com/office/drawing/2014/main" id="{C4508D80-5349-5E8F-A8F6-E8B810FCD9C6}"/>
                </a:ext>
              </a:extLst>
            </p:cNvPr>
            <p:cNvSpPr/>
            <p:nvPr/>
          </p:nvSpPr>
          <p:spPr>
            <a:xfrm>
              <a:off x="322285" y="1495660"/>
              <a:ext cx="2609077" cy="62449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F497D">
                <a:lumMod val="75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Basic Energy Sciences</a:t>
              </a:r>
            </a:p>
          </p:txBody>
        </p:sp>
        <p:sp>
          <p:nvSpPr>
            <p:cNvPr id="59" name="Freeform: Shape 48">
              <a:extLst>
                <a:ext uri="{FF2B5EF4-FFF2-40B4-BE49-F238E27FC236}">
                  <a16:creationId xmlns:a16="http://schemas.microsoft.com/office/drawing/2014/main" id="{A6BC2BD8-9A1E-20D6-1832-141495D72AEC}"/>
                </a:ext>
              </a:extLst>
            </p:cNvPr>
            <p:cNvSpPr/>
            <p:nvPr/>
          </p:nvSpPr>
          <p:spPr>
            <a:xfrm>
              <a:off x="2831790" y="2173862"/>
              <a:ext cx="6012410" cy="600767"/>
            </a:xfrm>
            <a:custGeom>
              <a:avLst/>
              <a:gdLst>
                <a:gd name="connsiteX0" fmla="*/ 100130 w 600766"/>
                <a:gd name="connsiteY0" fmla="*/ 0 h 6012409"/>
                <a:gd name="connsiteX1" fmla="*/ 500636 w 600766"/>
                <a:gd name="connsiteY1" fmla="*/ 0 h 6012409"/>
                <a:gd name="connsiteX2" fmla="*/ 600766 w 600766"/>
                <a:gd name="connsiteY2" fmla="*/ 100130 h 6012409"/>
                <a:gd name="connsiteX3" fmla="*/ 600766 w 600766"/>
                <a:gd name="connsiteY3" fmla="*/ 6012409 h 6012409"/>
                <a:gd name="connsiteX4" fmla="*/ 600766 w 600766"/>
                <a:gd name="connsiteY4" fmla="*/ 6012409 h 6012409"/>
                <a:gd name="connsiteX5" fmla="*/ 0 w 600766"/>
                <a:gd name="connsiteY5" fmla="*/ 6012409 h 6012409"/>
                <a:gd name="connsiteX6" fmla="*/ 0 w 600766"/>
                <a:gd name="connsiteY6" fmla="*/ 6012409 h 6012409"/>
                <a:gd name="connsiteX7" fmla="*/ 0 w 600766"/>
                <a:gd name="connsiteY7" fmla="*/ 100130 h 6012409"/>
                <a:gd name="connsiteX8" fmla="*/ 100130 w 600766"/>
                <a:gd name="connsiteY8" fmla="*/ 0 h 601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766" h="6012409">
                  <a:moveTo>
                    <a:pt x="600766" y="1002095"/>
                  </a:moveTo>
                  <a:lnTo>
                    <a:pt x="600766" y="5010314"/>
                  </a:lnTo>
                  <a:cubicBezTo>
                    <a:pt x="600766" y="5563750"/>
                    <a:pt x="596286" y="6012404"/>
                    <a:pt x="590761" y="6012404"/>
                  </a:cubicBezTo>
                  <a:lnTo>
                    <a:pt x="0" y="6012404"/>
                  </a:lnTo>
                  <a:lnTo>
                    <a:pt x="0" y="6012404"/>
                  </a:lnTo>
                  <a:lnTo>
                    <a:pt x="0" y="5"/>
                  </a:lnTo>
                  <a:lnTo>
                    <a:pt x="0" y="5"/>
                  </a:lnTo>
                  <a:lnTo>
                    <a:pt x="590761" y="5"/>
                  </a:lnTo>
                  <a:cubicBezTo>
                    <a:pt x="596286" y="5"/>
                    <a:pt x="600766" y="448659"/>
                    <a:pt x="600766" y="1002095"/>
                  </a:cubicBezTo>
                  <a:close/>
                </a:path>
              </a:pathLst>
            </a:custGeom>
            <a:solidFill>
              <a:srgbClr val="8064A2">
                <a:tint val="40000"/>
                <a:alpha val="90000"/>
                <a:hueOff val="-1127346"/>
                <a:satOff val="6331"/>
                <a:lumOff val="402"/>
                <a:alphaOff val="0"/>
              </a:srgbClr>
            </a:solidFill>
            <a:ln w="25400" cap="flat" cmpd="sng" algn="ctr">
              <a:solidFill>
                <a:srgbClr val="8064A2">
                  <a:tint val="40000"/>
                  <a:alpha val="90000"/>
                  <a:hueOff val="-1127346"/>
                  <a:satOff val="6331"/>
                  <a:lumOff val="402"/>
                  <a:alphaOff val="0"/>
                </a:srgbClr>
              </a:solidFill>
              <a:prstDash val="solid"/>
            </a:ln>
            <a:effectLst/>
          </p:spPr>
          <p:txBody>
            <a:bodyPr spcFirstLastPara="0" vert="horz" wrap="square" lIns="247651" tIns="153152" rIns="276977" bIns="153153" numCol="1" spcCol="1270" anchor="ctr" anchorCtr="0">
              <a:noAutofit/>
            </a:bodyPr>
            <a:lstStyle/>
            <a:p>
              <a:pPr marL="171450" marR="0" lvl="1" indent="-171450" algn="l" defTabSz="711200" rtl="0" eaLnBrk="1" fontAlgn="base" latinLnBrk="0" hangingPunct="1">
                <a:lnSpc>
                  <a:spcPct val="90000"/>
                </a:lnSpc>
                <a:spcBef>
                  <a:spcPct val="0"/>
                </a:spcBef>
                <a:spcAft>
                  <a:spcPct val="15000"/>
                </a:spcAft>
                <a:buClrTx/>
                <a:buSzTx/>
                <a:buFontTx/>
                <a:buChar char="•"/>
                <a:tabLst/>
                <a:defRPr/>
              </a:pPr>
              <a:r>
                <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Arial" pitchFamily="34" charset="0"/>
                </a:rPr>
                <a:t>Understanding complex biological, earth, and environmental systems</a:t>
              </a:r>
              <a:endPar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60" name="Freeform: Shape 49">
              <a:extLst>
                <a:ext uri="{FF2B5EF4-FFF2-40B4-BE49-F238E27FC236}">
                  <a16:creationId xmlns:a16="http://schemas.microsoft.com/office/drawing/2014/main" id="{F4D6FE6B-32AE-262C-D035-0148C0C35AD4}"/>
                </a:ext>
              </a:extLst>
            </p:cNvPr>
            <p:cNvSpPr/>
            <p:nvPr/>
          </p:nvSpPr>
          <p:spPr>
            <a:xfrm>
              <a:off x="322285" y="2151377"/>
              <a:ext cx="2609077" cy="62449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F497D">
                <a:lumMod val="60000"/>
                <a:lumOff val="40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Biological and Environmental Research</a:t>
              </a:r>
            </a:p>
          </p:txBody>
        </p:sp>
        <p:sp>
          <p:nvSpPr>
            <p:cNvPr id="61" name="Freeform: Shape 50">
              <a:extLst>
                <a:ext uri="{FF2B5EF4-FFF2-40B4-BE49-F238E27FC236}">
                  <a16:creationId xmlns:a16="http://schemas.microsoft.com/office/drawing/2014/main" id="{DB127148-1F3F-BFD0-BDA5-FFE925A8BE6E}"/>
                </a:ext>
              </a:extLst>
            </p:cNvPr>
            <p:cNvSpPr/>
            <p:nvPr/>
          </p:nvSpPr>
          <p:spPr>
            <a:xfrm>
              <a:off x="2831790" y="2829579"/>
              <a:ext cx="6012410" cy="600767"/>
            </a:xfrm>
            <a:custGeom>
              <a:avLst/>
              <a:gdLst>
                <a:gd name="connsiteX0" fmla="*/ 100130 w 600766"/>
                <a:gd name="connsiteY0" fmla="*/ 0 h 6012409"/>
                <a:gd name="connsiteX1" fmla="*/ 500636 w 600766"/>
                <a:gd name="connsiteY1" fmla="*/ 0 h 6012409"/>
                <a:gd name="connsiteX2" fmla="*/ 600766 w 600766"/>
                <a:gd name="connsiteY2" fmla="*/ 100130 h 6012409"/>
                <a:gd name="connsiteX3" fmla="*/ 600766 w 600766"/>
                <a:gd name="connsiteY3" fmla="*/ 6012409 h 6012409"/>
                <a:gd name="connsiteX4" fmla="*/ 600766 w 600766"/>
                <a:gd name="connsiteY4" fmla="*/ 6012409 h 6012409"/>
                <a:gd name="connsiteX5" fmla="*/ 0 w 600766"/>
                <a:gd name="connsiteY5" fmla="*/ 6012409 h 6012409"/>
                <a:gd name="connsiteX6" fmla="*/ 0 w 600766"/>
                <a:gd name="connsiteY6" fmla="*/ 6012409 h 6012409"/>
                <a:gd name="connsiteX7" fmla="*/ 0 w 600766"/>
                <a:gd name="connsiteY7" fmla="*/ 100130 h 6012409"/>
                <a:gd name="connsiteX8" fmla="*/ 100130 w 600766"/>
                <a:gd name="connsiteY8" fmla="*/ 0 h 601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766" h="6012409">
                  <a:moveTo>
                    <a:pt x="600766" y="1002095"/>
                  </a:moveTo>
                  <a:lnTo>
                    <a:pt x="600766" y="5010314"/>
                  </a:lnTo>
                  <a:cubicBezTo>
                    <a:pt x="600766" y="5563750"/>
                    <a:pt x="596286" y="6012404"/>
                    <a:pt x="590761" y="6012404"/>
                  </a:cubicBezTo>
                  <a:lnTo>
                    <a:pt x="0" y="6012404"/>
                  </a:lnTo>
                  <a:lnTo>
                    <a:pt x="0" y="6012404"/>
                  </a:lnTo>
                  <a:lnTo>
                    <a:pt x="0" y="5"/>
                  </a:lnTo>
                  <a:lnTo>
                    <a:pt x="0" y="5"/>
                  </a:lnTo>
                  <a:lnTo>
                    <a:pt x="590761" y="5"/>
                  </a:lnTo>
                  <a:cubicBezTo>
                    <a:pt x="596286" y="5"/>
                    <a:pt x="600766" y="448659"/>
                    <a:pt x="600766" y="1002095"/>
                  </a:cubicBezTo>
                  <a:close/>
                </a:path>
              </a:pathLst>
            </a:custGeom>
            <a:solidFill>
              <a:srgbClr val="8064A2">
                <a:tint val="40000"/>
                <a:alpha val="90000"/>
                <a:hueOff val="-1691018"/>
                <a:satOff val="9496"/>
                <a:lumOff val="603"/>
                <a:alphaOff val="0"/>
              </a:srgbClr>
            </a:solidFill>
            <a:ln w="25400" cap="flat" cmpd="sng" algn="ctr">
              <a:solidFill>
                <a:srgbClr val="8064A2">
                  <a:tint val="40000"/>
                  <a:alpha val="90000"/>
                  <a:hueOff val="-1691018"/>
                  <a:satOff val="9496"/>
                  <a:lumOff val="603"/>
                  <a:alphaOff val="0"/>
                </a:srgbClr>
              </a:solidFill>
              <a:prstDash val="solid"/>
            </a:ln>
            <a:effectLst/>
          </p:spPr>
          <p:txBody>
            <a:bodyPr spcFirstLastPara="0" vert="horz" wrap="square" lIns="247651" tIns="153152" rIns="276977" bIns="153153" numCol="1" spcCol="1270" anchor="ctr" anchorCtr="0">
              <a:noAutofit/>
            </a:bodyPr>
            <a:lstStyle/>
            <a:p>
              <a:pPr marL="171450" marR="0" lvl="1" indent="-171450" algn="l" defTabSz="711200" rtl="0" eaLnBrk="1" fontAlgn="base" latinLnBrk="0" hangingPunct="1">
                <a:lnSpc>
                  <a:spcPct val="90000"/>
                </a:lnSpc>
                <a:spcBef>
                  <a:spcPct val="0"/>
                </a:spcBef>
                <a:spcAft>
                  <a:spcPct val="15000"/>
                </a:spcAft>
                <a:buClrTx/>
                <a:buSzTx/>
                <a:buFontTx/>
                <a:buChar char="•"/>
                <a:tabLst/>
                <a:defRPr/>
              </a:pPr>
              <a:r>
                <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Arial" pitchFamily="34" charset="0"/>
                </a:rPr>
                <a:t>Supporting the development of a fusion energy source and supporting research in plasma science</a:t>
              </a:r>
            </a:p>
          </p:txBody>
        </p:sp>
        <p:sp>
          <p:nvSpPr>
            <p:cNvPr id="62" name="Freeform: Shape 51">
              <a:extLst>
                <a:ext uri="{FF2B5EF4-FFF2-40B4-BE49-F238E27FC236}">
                  <a16:creationId xmlns:a16="http://schemas.microsoft.com/office/drawing/2014/main" id="{1188E9BA-734B-A706-22A3-7E9669FE8825}"/>
                </a:ext>
              </a:extLst>
            </p:cNvPr>
            <p:cNvSpPr/>
            <p:nvPr/>
          </p:nvSpPr>
          <p:spPr>
            <a:xfrm>
              <a:off x="322285" y="2807094"/>
              <a:ext cx="2609077" cy="62449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9BBB59">
                <a:lumMod val="75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Fusion Energy Sciences</a:t>
              </a:r>
            </a:p>
          </p:txBody>
        </p:sp>
        <p:sp>
          <p:nvSpPr>
            <p:cNvPr id="63" name="Freeform: Shape 52">
              <a:extLst>
                <a:ext uri="{FF2B5EF4-FFF2-40B4-BE49-F238E27FC236}">
                  <a16:creationId xmlns:a16="http://schemas.microsoft.com/office/drawing/2014/main" id="{EAA5DE5A-5648-9C1A-F1B9-F31DB66413E2}"/>
                </a:ext>
              </a:extLst>
            </p:cNvPr>
            <p:cNvSpPr/>
            <p:nvPr/>
          </p:nvSpPr>
          <p:spPr>
            <a:xfrm>
              <a:off x="2831790" y="3485295"/>
              <a:ext cx="6012410" cy="600767"/>
            </a:xfrm>
            <a:custGeom>
              <a:avLst/>
              <a:gdLst>
                <a:gd name="connsiteX0" fmla="*/ 100130 w 600766"/>
                <a:gd name="connsiteY0" fmla="*/ 0 h 6012409"/>
                <a:gd name="connsiteX1" fmla="*/ 500636 w 600766"/>
                <a:gd name="connsiteY1" fmla="*/ 0 h 6012409"/>
                <a:gd name="connsiteX2" fmla="*/ 600766 w 600766"/>
                <a:gd name="connsiteY2" fmla="*/ 100130 h 6012409"/>
                <a:gd name="connsiteX3" fmla="*/ 600766 w 600766"/>
                <a:gd name="connsiteY3" fmla="*/ 6012409 h 6012409"/>
                <a:gd name="connsiteX4" fmla="*/ 600766 w 600766"/>
                <a:gd name="connsiteY4" fmla="*/ 6012409 h 6012409"/>
                <a:gd name="connsiteX5" fmla="*/ 0 w 600766"/>
                <a:gd name="connsiteY5" fmla="*/ 6012409 h 6012409"/>
                <a:gd name="connsiteX6" fmla="*/ 0 w 600766"/>
                <a:gd name="connsiteY6" fmla="*/ 6012409 h 6012409"/>
                <a:gd name="connsiteX7" fmla="*/ 0 w 600766"/>
                <a:gd name="connsiteY7" fmla="*/ 100130 h 6012409"/>
                <a:gd name="connsiteX8" fmla="*/ 100130 w 600766"/>
                <a:gd name="connsiteY8" fmla="*/ 0 h 601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766" h="6012409">
                  <a:moveTo>
                    <a:pt x="600766" y="1002095"/>
                  </a:moveTo>
                  <a:lnTo>
                    <a:pt x="600766" y="5010314"/>
                  </a:lnTo>
                  <a:cubicBezTo>
                    <a:pt x="600766" y="5563750"/>
                    <a:pt x="596286" y="6012404"/>
                    <a:pt x="590761" y="6012404"/>
                  </a:cubicBezTo>
                  <a:lnTo>
                    <a:pt x="0" y="6012404"/>
                  </a:lnTo>
                  <a:lnTo>
                    <a:pt x="0" y="6012404"/>
                  </a:lnTo>
                  <a:lnTo>
                    <a:pt x="0" y="5"/>
                  </a:lnTo>
                  <a:lnTo>
                    <a:pt x="0" y="5"/>
                  </a:lnTo>
                  <a:lnTo>
                    <a:pt x="590761" y="5"/>
                  </a:lnTo>
                  <a:cubicBezTo>
                    <a:pt x="596286" y="5"/>
                    <a:pt x="600766" y="448659"/>
                    <a:pt x="600766" y="1002095"/>
                  </a:cubicBezTo>
                  <a:close/>
                </a:path>
              </a:pathLst>
            </a:custGeom>
            <a:solidFill>
              <a:srgbClr val="8064A2">
                <a:tint val="40000"/>
                <a:alpha val="90000"/>
                <a:hueOff val="-2254691"/>
                <a:satOff val="12661"/>
                <a:lumOff val="805"/>
                <a:alphaOff val="0"/>
              </a:srgbClr>
            </a:solidFill>
            <a:ln w="25400" cap="flat" cmpd="sng" algn="ctr">
              <a:solidFill>
                <a:srgbClr val="8064A2">
                  <a:tint val="40000"/>
                  <a:alpha val="90000"/>
                  <a:hueOff val="-2254691"/>
                  <a:satOff val="12661"/>
                  <a:lumOff val="805"/>
                  <a:alphaOff val="0"/>
                </a:srgbClr>
              </a:solidFill>
              <a:prstDash val="solid"/>
            </a:ln>
            <a:effectLst/>
          </p:spPr>
          <p:txBody>
            <a:bodyPr spcFirstLastPara="0" vert="horz" wrap="square" lIns="247651" tIns="153152" rIns="276977" bIns="153153" numCol="1" spcCol="1270" anchor="ctr" anchorCtr="0">
              <a:noAutofit/>
            </a:bodyPr>
            <a:lstStyle/>
            <a:p>
              <a:pPr marL="171450" marR="0" lvl="1" indent="-171450" algn="l" defTabSz="711200" rtl="0" eaLnBrk="1" fontAlgn="base" latinLnBrk="0" hangingPunct="1">
                <a:lnSpc>
                  <a:spcPct val="90000"/>
                </a:lnSpc>
                <a:spcBef>
                  <a:spcPct val="0"/>
                </a:spcBef>
                <a:spcAft>
                  <a:spcPct val="15000"/>
                </a:spcAft>
                <a:buClrTx/>
                <a:buSzTx/>
                <a:buFontTx/>
                <a:buChar char="•"/>
                <a:tabLst/>
                <a:defRPr/>
              </a:pPr>
              <a:r>
                <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Arial" pitchFamily="34" charset="0"/>
                </a:rPr>
                <a:t>Understanding how the universe works at its most fundamental level</a:t>
              </a:r>
              <a:endPar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64" name="Freeform: Shape 53">
              <a:extLst>
                <a:ext uri="{FF2B5EF4-FFF2-40B4-BE49-F238E27FC236}">
                  <a16:creationId xmlns:a16="http://schemas.microsoft.com/office/drawing/2014/main" id="{27476DA9-674F-8CEF-3E3E-D98510F0065A}"/>
                </a:ext>
              </a:extLst>
            </p:cNvPr>
            <p:cNvSpPr/>
            <p:nvPr/>
          </p:nvSpPr>
          <p:spPr>
            <a:xfrm>
              <a:off x="322285" y="3462810"/>
              <a:ext cx="2609077" cy="62449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407B85"/>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High Energy Physics</a:t>
              </a:r>
            </a:p>
          </p:txBody>
        </p:sp>
        <p:sp>
          <p:nvSpPr>
            <p:cNvPr id="65" name="Freeform: Shape 54">
              <a:extLst>
                <a:ext uri="{FF2B5EF4-FFF2-40B4-BE49-F238E27FC236}">
                  <a16:creationId xmlns:a16="http://schemas.microsoft.com/office/drawing/2014/main" id="{B53A83A0-7894-9A42-904A-3911DB5FA073}"/>
                </a:ext>
              </a:extLst>
            </p:cNvPr>
            <p:cNvSpPr/>
            <p:nvPr/>
          </p:nvSpPr>
          <p:spPr>
            <a:xfrm>
              <a:off x="2776520" y="4808070"/>
              <a:ext cx="6067680" cy="581787"/>
            </a:xfrm>
            <a:custGeom>
              <a:avLst/>
              <a:gdLst>
                <a:gd name="connsiteX0" fmla="*/ 96966 w 581786"/>
                <a:gd name="connsiteY0" fmla="*/ 0 h 6067679"/>
                <a:gd name="connsiteX1" fmla="*/ 484820 w 581786"/>
                <a:gd name="connsiteY1" fmla="*/ 0 h 6067679"/>
                <a:gd name="connsiteX2" fmla="*/ 581786 w 581786"/>
                <a:gd name="connsiteY2" fmla="*/ 96966 h 6067679"/>
                <a:gd name="connsiteX3" fmla="*/ 581786 w 581786"/>
                <a:gd name="connsiteY3" fmla="*/ 6067679 h 6067679"/>
                <a:gd name="connsiteX4" fmla="*/ 581786 w 581786"/>
                <a:gd name="connsiteY4" fmla="*/ 6067679 h 6067679"/>
                <a:gd name="connsiteX5" fmla="*/ 0 w 581786"/>
                <a:gd name="connsiteY5" fmla="*/ 6067679 h 6067679"/>
                <a:gd name="connsiteX6" fmla="*/ 0 w 581786"/>
                <a:gd name="connsiteY6" fmla="*/ 6067679 h 6067679"/>
                <a:gd name="connsiteX7" fmla="*/ 0 w 581786"/>
                <a:gd name="connsiteY7" fmla="*/ 96966 h 6067679"/>
                <a:gd name="connsiteX8" fmla="*/ 96966 w 581786"/>
                <a:gd name="connsiteY8" fmla="*/ 0 h 606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786" h="6067679">
                  <a:moveTo>
                    <a:pt x="581786" y="1011301"/>
                  </a:moveTo>
                  <a:lnTo>
                    <a:pt x="581786" y="5056378"/>
                  </a:lnTo>
                  <a:cubicBezTo>
                    <a:pt x="581786" y="5614903"/>
                    <a:pt x="577623" y="6067674"/>
                    <a:pt x="572489" y="6067674"/>
                  </a:cubicBezTo>
                  <a:lnTo>
                    <a:pt x="0" y="6067674"/>
                  </a:lnTo>
                  <a:lnTo>
                    <a:pt x="0" y="6067674"/>
                  </a:lnTo>
                  <a:lnTo>
                    <a:pt x="0" y="5"/>
                  </a:lnTo>
                  <a:lnTo>
                    <a:pt x="0" y="5"/>
                  </a:lnTo>
                  <a:lnTo>
                    <a:pt x="572489" y="5"/>
                  </a:lnTo>
                  <a:cubicBezTo>
                    <a:pt x="577623" y="5"/>
                    <a:pt x="581786" y="452776"/>
                    <a:pt x="581786" y="1011301"/>
                  </a:cubicBezTo>
                  <a:close/>
                </a:path>
              </a:pathLst>
            </a:custGeom>
            <a:solidFill>
              <a:srgbClr val="8064A2">
                <a:tint val="40000"/>
                <a:alpha val="90000"/>
                <a:hueOff val="-2630473"/>
                <a:satOff val="14771"/>
                <a:lumOff val="939"/>
                <a:alphaOff val="0"/>
              </a:srgbClr>
            </a:solidFill>
            <a:ln w="25400" cap="flat" cmpd="sng" algn="ctr">
              <a:solidFill>
                <a:srgbClr val="8064A2">
                  <a:tint val="40000"/>
                  <a:alpha val="90000"/>
                  <a:hueOff val="-2630473"/>
                  <a:satOff val="14771"/>
                  <a:lumOff val="939"/>
                  <a:alphaOff val="0"/>
                </a:srgbClr>
              </a:solidFill>
              <a:prstDash val="solid"/>
            </a:ln>
            <a:effectLst/>
          </p:spPr>
          <p:txBody>
            <a:bodyPr spcFirstLastPara="0" vert="horz" wrap="square" lIns="247651" tIns="152225" rIns="276050" bIns="152226" numCol="1" spcCol="1270" anchor="ctr" anchorCtr="0">
              <a:noAutofit/>
            </a:bodyPr>
            <a:lstStyle/>
            <a:p>
              <a:pPr marL="171450" marR="0" lvl="1" indent="-171450" algn="l" defTabSz="800100" rtl="0" eaLnBrk="1" fontAlgn="base" latinLnBrk="0" hangingPunct="1">
                <a:lnSpc>
                  <a:spcPct val="90000"/>
                </a:lnSpc>
                <a:spcBef>
                  <a:spcPct val="0"/>
                </a:spcBef>
                <a:spcAft>
                  <a:spcPct val="15000"/>
                </a:spcAft>
                <a:buClrTx/>
                <a:buSzTx/>
                <a:buFontTx/>
                <a:buChar char="•"/>
                <a:tabLst/>
                <a:defRPr/>
              </a:pPr>
              <a:endPar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Arial" pitchFamily="34" charset="0"/>
              </a:endParaRPr>
            </a:p>
          </p:txBody>
        </p:sp>
        <p:sp>
          <p:nvSpPr>
            <p:cNvPr id="66" name="Freeform: Shape 55">
              <a:extLst>
                <a:ext uri="{FF2B5EF4-FFF2-40B4-BE49-F238E27FC236}">
                  <a16:creationId xmlns:a16="http://schemas.microsoft.com/office/drawing/2014/main" id="{AD15A110-2449-C71B-8723-1DEC04E28B75}"/>
                </a:ext>
              </a:extLst>
            </p:cNvPr>
            <p:cNvSpPr/>
            <p:nvPr/>
          </p:nvSpPr>
          <p:spPr>
            <a:xfrm>
              <a:off x="322285" y="4785585"/>
              <a:ext cx="2609077" cy="624492"/>
            </a:xfrm>
            <a:custGeom>
              <a:avLst/>
              <a:gdLst>
                <a:gd name="connsiteX0" fmla="*/ 0 w 2574455"/>
                <a:gd name="connsiteY0" fmla="*/ 104084 h 624492"/>
                <a:gd name="connsiteX1" fmla="*/ 104084 w 2574455"/>
                <a:gd name="connsiteY1" fmla="*/ 0 h 624492"/>
                <a:gd name="connsiteX2" fmla="*/ 2470371 w 2574455"/>
                <a:gd name="connsiteY2" fmla="*/ 0 h 624492"/>
                <a:gd name="connsiteX3" fmla="*/ 2574455 w 2574455"/>
                <a:gd name="connsiteY3" fmla="*/ 104084 h 624492"/>
                <a:gd name="connsiteX4" fmla="*/ 2574455 w 2574455"/>
                <a:gd name="connsiteY4" fmla="*/ 520408 h 624492"/>
                <a:gd name="connsiteX5" fmla="*/ 2470371 w 2574455"/>
                <a:gd name="connsiteY5" fmla="*/ 624492 h 624492"/>
                <a:gd name="connsiteX6" fmla="*/ 104084 w 2574455"/>
                <a:gd name="connsiteY6" fmla="*/ 624492 h 624492"/>
                <a:gd name="connsiteX7" fmla="*/ 0 w 2574455"/>
                <a:gd name="connsiteY7" fmla="*/ 520408 h 624492"/>
                <a:gd name="connsiteX8" fmla="*/ 0 w 2574455"/>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4455" h="624492">
                  <a:moveTo>
                    <a:pt x="0" y="104084"/>
                  </a:moveTo>
                  <a:cubicBezTo>
                    <a:pt x="0" y="46600"/>
                    <a:pt x="46600" y="0"/>
                    <a:pt x="104084" y="0"/>
                  </a:cubicBezTo>
                  <a:lnTo>
                    <a:pt x="2470371" y="0"/>
                  </a:lnTo>
                  <a:cubicBezTo>
                    <a:pt x="2527855" y="0"/>
                    <a:pt x="2574455" y="46600"/>
                    <a:pt x="2574455" y="104084"/>
                  </a:cubicBezTo>
                  <a:lnTo>
                    <a:pt x="2574455" y="520408"/>
                  </a:lnTo>
                  <a:cubicBezTo>
                    <a:pt x="2574455" y="577892"/>
                    <a:pt x="2527855" y="624492"/>
                    <a:pt x="2470371" y="624492"/>
                  </a:cubicBezTo>
                  <a:lnTo>
                    <a:pt x="104084" y="624492"/>
                  </a:lnTo>
                  <a:cubicBezTo>
                    <a:pt x="46600" y="624492"/>
                    <a:pt x="0" y="577892"/>
                    <a:pt x="0" y="520408"/>
                  </a:cubicBezTo>
                  <a:lnTo>
                    <a:pt x="0" y="104084"/>
                  </a:lnTo>
                  <a:close/>
                </a:path>
              </a:pathLst>
            </a:custGeom>
            <a:solidFill>
              <a:srgbClr val="1F497D">
                <a:lumMod val="40000"/>
                <a:lumOff val="60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DOE Office of Nuclear Energy</a:t>
              </a:r>
            </a:p>
          </p:txBody>
        </p:sp>
        <p:sp>
          <p:nvSpPr>
            <p:cNvPr id="67" name="Freeform: Shape 56">
              <a:extLst>
                <a:ext uri="{FF2B5EF4-FFF2-40B4-BE49-F238E27FC236}">
                  <a16:creationId xmlns:a16="http://schemas.microsoft.com/office/drawing/2014/main" id="{9468600F-F175-3BCF-59AE-8E0186BED8CA}"/>
                </a:ext>
              </a:extLst>
            </p:cNvPr>
            <p:cNvSpPr/>
            <p:nvPr/>
          </p:nvSpPr>
          <p:spPr>
            <a:xfrm>
              <a:off x="2831790" y="4152153"/>
              <a:ext cx="6012410" cy="600767"/>
            </a:xfrm>
            <a:custGeom>
              <a:avLst/>
              <a:gdLst>
                <a:gd name="connsiteX0" fmla="*/ 100130 w 600766"/>
                <a:gd name="connsiteY0" fmla="*/ 0 h 6012409"/>
                <a:gd name="connsiteX1" fmla="*/ 500636 w 600766"/>
                <a:gd name="connsiteY1" fmla="*/ 0 h 6012409"/>
                <a:gd name="connsiteX2" fmla="*/ 600766 w 600766"/>
                <a:gd name="connsiteY2" fmla="*/ 100130 h 6012409"/>
                <a:gd name="connsiteX3" fmla="*/ 600766 w 600766"/>
                <a:gd name="connsiteY3" fmla="*/ 6012409 h 6012409"/>
                <a:gd name="connsiteX4" fmla="*/ 600766 w 600766"/>
                <a:gd name="connsiteY4" fmla="*/ 6012409 h 6012409"/>
                <a:gd name="connsiteX5" fmla="*/ 0 w 600766"/>
                <a:gd name="connsiteY5" fmla="*/ 6012409 h 6012409"/>
                <a:gd name="connsiteX6" fmla="*/ 0 w 600766"/>
                <a:gd name="connsiteY6" fmla="*/ 6012409 h 6012409"/>
                <a:gd name="connsiteX7" fmla="*/ 0 w 600766"/>
                <a:gd name="connsiteY7" fmla="*/ 100130 h 6012409"/>
                <a:gd name="connsiteX8" fmla="*/ 100130 w 600766"/>
                <a:gd name="connsiteY8" fmla="*/ 0 h 601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766" h="6012409">
                  <a:moveTo>
                    <a:pt x="600766" y="1002095"/>
                  </a:moveTo>
                  <a:lnTo>
                    <a:pt x="600766" y="5010314"/>
                  </a:lnTo>
                  <a:cubicBezTo>
                    <a:pt x="600766" y="5563750"/>
                    <a:pt x="596286" y="6012404"/>
                    <a:pt x="590761" y="6012404"/>
                  </a:cubicBezTo>
                  <a:lnTo>
                    <a:pt x="0" y="6012404"/>
                  </a:lnTo>
                  <a:lnTo>
                    <a:pt x="0" y="6012404"/>
                  </a:lnTo>
                  <a:lnTo>
                    <a:pt x="0" y="5"/>
                  </a:lnTo>
                  <a:lnTo>
                    <a:pt x="0" y="5"/>
                  </a:lnTo>
                  <a:lnTo>
                    <a:pt x="590761" y="5"/>
                  </a:lnTo>
                  <a:cubicBezTo>
                    <a:pt x="596286" y="5"/>
                    <a:pt x="600766" y="448659"/>
                    <a:pt x="600766" y="1002095"/>
                  </a:cubicBezTo>
                  <a:close/>
                </a:path>
              </a:pathLst>
            </a:custGeom>
            <a:solidFill>
              <a:srgbClr val="8064A2">
                <a:tint val="40000"/>
                <a:alpha val="90000"/>
                <a:hueOff val="-3382037"/>
                <a:satOff val="18992"/>
                <a:lumOff val="1207"/>
                <a:alphaOff val="0"/>
              </a:srgbClr>
            </a:solidFill>
            <a:ln w="25400" cap="flat" cmpd="sng" algn="ctr">
              <a:solidFill>
                <a:srgbClr val="8064A2">
                  <a:tint val="40000"/>
                  <a:alpha val="90000"/>
                  <a:hueOff val="-3382037"/>
                  <a:satOff val="18992"/>
                  <a:lumOff val="1207"/>
                  <a:alphaOff val="0"/>
                </a:srgbClr>
              </a:solidFill>
              <a:prstDash val="solid"/>
            </a:ln>
            <a:effectLst/>
          </p:spPr>
          <p:txBody>
            <a:bodyPr spcFirstLastPara="0" vert="horz" wrap="square" lIns="247651" tIns="153153" rIns="276977" bIns="153152" numCol="1" spcCol="1270" anchor="ctr" anchorCtr="0">
              <a:noAutofit/>
            </a:bodyPr>
            <a:lstStyle/>
            <a:p>
              <a:pPr marL="171450" marR="0" lvl="1" indent="-171450" algn="l" defTabSz="711200" rtl="0" eaLnBrk="1" fontAlgn="base" latinLnBrk="0" hangingPunct="1">
                <a:lnSpc>
                  <a:spcPct val="90000"/>
                </a:lnSpc>
                <a:spcBef>
                  <a:spcPct val="0"/>
                </a:spcBef>
                <a:spcAft>
                  <a:spcPct val="15000"/>
                </a:spcAft>
                <a:buClrTx/>
                <a:buSzTx/>
                <a:buFontTx/>
                <a:buChar char="•"/>
                <a:tabLst/>
                <a:defRPr/>
              </a:pPr>
              <a:r>
                <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Arial" pitchFamily="34" charset="0"/>
                </a:rPr>
                <a:t>Discovering, exploring, and understanding all forms of nuclear matter</a:t>
              </a:r>
              <a:endPar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68" name="Freeform: Shape 57">
              <a:extLst>
                <a:ext uri="{FF2B5EF4-FFF2-40B4-BE49-F238E27FC236}">
                  <a16:creationId xmlns:a16="http://schemas.microsoft.com/office/drawing/2014/main" id="{E72BB950-BDCF-0B7A-B04C-D447DE8D82C9}"/>
                </a:ext>
              </a:extLst>
            </p:cNvPr>
            <p:cNvSpPr/>
            <p:nvPr/>
          </p:nvSpPr>
          <p:spPr>
            <a:xfrm>
              <a:off x="322285" y="4129668"/>
              <a:ext cx="2609077" cy="62449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06636"/>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Nuclear Physics</a:t>
              </a:r>
            </a:p>
          </p:txBody>
        </p:sp>
        <p:sp>
          <p:nvSpPr>
            <p:cNvPr id="69" name="Freeform: Shape 58">
              <a:extLst>
                <a:ext uri="{FF2B5EF4-FFF2-40B4-BE49-F238E27FC236}">
                  <a16:creationId xmlns:a16="http://schemas.microsoft.com/office/drawing/2014/main" id="{DDE9603D-3957-1D3E-D21E-34667DBFD832}"/>
                </a:ext>
              </a:extLst>
            </p:cNvPr>
            <p:cNvSpPr/>
            <p:nvPr/>
          </p:nvSpPr>
          <p:spPr>
            <a:xfrm>
              <a:off x="2823986" y="5452446"/>
              <a:ext cx="6020214" cy="602007"/>
            </a:xfrm>
            <a:custGeom>
              <a:avLst/>
              <a:gdLst>
                <a:gd name="connsiteX0" fmla="*/ 110718 w 664294"/>
                <a:gd name="connsiteY0" fmla="*/ 0 h 6020214"/>
                <a:gd name="connsiteX1" fmla="*/ 553576 w 664294"/>
                <a:gd name="connsiteY1" fmla="*/ 0 h 6020214"/>
                <a:gd name="connsiteX2" fmla="*/ 664294 w 664294"/>
                <a:gd name="connsiteY2" fmla="*/ 110718 h 6020214"/>
                <a:gd name="connsiteX3" fmla="*/ 664294 w 664294"/>
                <a:gd name="connsiteY3" fmla="*/ 6020214 h 6020214"/>
                <a:gd name="connsiteX4" fmla="*/ 664294 w 664294"/>
                <a:gd name="connsiteY4" fmla="*/ 6020214 h 6020214"/>
                <a:gd name="connsiteX5" fmla="*/ 0 w 664294"/>
                <a:gd name="connsiteY5" fmla="*/ 6020214 h 6020214"/>
                <a:gd name="connsiteX6" fmla="*/ 0 w 664294"/>
                <a:gd name="connsiteY6" fmla="*/ 6020214 h 6020214"/>
                <a:gd name="connsiteX7" fmla="*/ 0 w 664294"/>
                <a:gd name="connsiteY7" fmla="*/ 110718 h 6020214"/>
                <a:gd name="connsiteX8" fmla="*/ 110718 w 664294"/>
                <a:gd name="connsiteY8" fmla="*/ 0 h 602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4294" h="6020214">
                  <a:moveTo>
                    <a:pt x="664294" y="1003393"/>
                  </a:moveTo>
                  <a:lnTo>
                    <a:pt x="664294" y="5016821"/>
                  </a:lnTo>
                  <a:cubicBezTo>
                    <a:pt x="664294" y="5570978"/>
                    <a:pt x="658824" y="6020209"/>
                    <a:pt x="652077" y="6020209"/>
                  </a:cubicBezTo>
                  <a:lnTo>
                    <a:pt x="0" y="6020209"/>
                  </a:lnTo>
                  <a:lnTo>
                    <a:pt x="0" y="6020209"/>
                  </a:lnTo>
                  <a:lnTo>
                    <a:pt x="0" y="5"/>
                  </a:lnTo>
                  <a:lnTo>
                    <a:pt x="0" y="5"/>
                  </a:lnTo>
                  <a:lnTo>
                    <a:pt x="652077" y="5"/>
                  </a:lnTo>
                  <a:cubicBezTo>
                    <a:pt x="658824" y="5"/>
                    <a:pt x="664294" y="449236"/>
                    <a:pt x="664294" y="1003393"/>
                  </a:cubicBezTo>
                  <a:close/>
                </a:path>
              </a:pathLst>
            </a:custGeom>
            <a:solidFill>
              <a:srgbClr val="8064A2">
                <a:tint val="40000"/>
                <a:alpha val="90000"/>
                <a:hueOff val="-3945710"/>
                <a:satOff val="22157"/>
                <a:lumOff val="1408"/>
                <a:alphaOff val="0"/>
              </a:srgbClr>
            </a:solidFill>
            <a:ln w="25400" cap="flat" cmpd="sng" algn="ctr">
              <a:solidFill>
                <a:srgbClr val="8064A2">
                  <a:tint val="40000"/>
                  <a:alpha val="90000"/>
                  <a:hueOff val="-3945710"/>
                  <a:satOff val="22157"/>
                  <a:lumOff val="1408"/>
                  <a:alphaOff val="0"/>
                </a:srgbClr>
              </a:solidFill>
              <a:prstDash val="solid"/>
            </a:ln>
            <a:effectLst/>
          </p:spPr>
          <p:txBody>
            <a:bodyPr spcFirstLastPara="0" vert="horz" wrap="square" lIns="247650" tIns="156253" rIns="280078" bIns="156254" numCol="1" spcCol="1270" anchor="ctr" anchorCtr="0">
              <a:noAutofit/>
            </a:bodyPr>
            <a:lstStyle/>
            <a:p>
              <a:pPr marL="171450" marR="0" lvl="1" indent="-171450" algn="l" defTabSz="711200" rtl="0" eaLnBrk="1" fontAlgn="base" latinLnBrk="0" hangingPunct="1">
                <a:lnSpc>
                  <a:spcPct val="90000"/>
                </a:lnSpc>
                <a:spcBef>
                  <a:spcPct val="0"/>
                </a:spcBef>
                <a:spcAft>
                  <a:spcPct val="15000"/>
                </a:spcAft>
                <a:buClrTx/>
                <a:buSzTx/>
                <a:buFontTx/>
                <a:buChar char="•"/>
                <a:tabLst/>
                <a:defRPr/>
              </a:pPr>
              <a:endParaRPr kumimoji="0" lang="en-US" sz="1600" b="1" i="0" u="none" strike="noStrike" kern="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70" name="Freeform: Shape 59">
              <a:extLst>
                <a:ext uri="{FF2B5EF4-FFF2-40B4-BE49-F238E27FC236}">
                  <a16:creationId xmlns:a16="http://schemas.microsoft.com/office/drawing/2014/main" id="{D89E61B8-1726-1554-A76C-0147E17C87C7}"/>
                </a:ext>
              </a:extLst>
            </p:cNvPr>
            <p:cNvSpPr/>
            <p:nvPr/>
          </p:nvSpPr>
          <p:spPr>
            <a:xfrm>
              <a:off x="322285" y="5429961"/>
              <a:ext cx="2609077" cy="624492"/>
            </a:xfrm>
            <a:custGeom>
              <a:avLst/>
              <a:gdLst>
                <a:gd name="connsiteX0" fmla="*/ 0 w 2613364"/>
                <a:gd name="connsiteY0" fmla="*/ 104084 h 624492"/>
                <a:gd name="connsiteX1" fmla="*/ 104084 w 2613364"/>
                <a:gd name="connsiteY1" fmla="*/ 0 h 624492"/>
                <a:gd name="connsiteX2" fmla="*/ 2509280 w 2613364"/>
                <a:gd name="connsiteY2" fmla="*/ 0 h 624492"/>
                <a:gd name="connsiteX3" fmla="*/ 2613364 w 2613364"/>
                <a:gd name="connsiteY3" fmla="*/ 104084 h 624492"/>
                <a:gd name="connsiteX4" fmla="*/ 2613364 w 2613364"/>
                <a:gd name="connsiteY4" fmla="*/ 520408 h 624492"/>
                <a:gd name="connsiteX5" fmla="*/ 2509280 w 2613364"/>
                <a:gd name="connsiteY5" fmla="*/ 624492 h 624492"/>
                <a:gd name="connsiteX6" fmla="*/ 104084 w 2613364"/>
                <a:gd name="connsiteY6" fmla="*/ 624492 h 624492"/>
                <a:gd name="connsiteX7" fmla="*/ 0 w 2613364"/>
                <a:gd name="connsiteY7" fmla="*/ 520408 h 624492"/>
                <a:gd name="connsiteX8" fmla="*/ 0 w 2613364"/>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3364" h="624492">
                  <a:moveTo>
                    <a:pt x="0" y="104084"/>
                  </a:moveTo>
                  <a:cubicBezTo>
                    <a:pt x="0" y="46600"/>
                    <a:pt x="46600" y="0"/>
                    <a:pt x="104084" y="0"/>
                  </a:cubicBezTo>
                  <a:lnTo>
                    <a:pt x="2509280" y="0"/>
                  </a:lnTo>
                  <a:cubicBezTo>
                    <a:pt x="2566764" y="0"/>
                    <a:pt x="2613364" y="46600"/>
                    <a:pt x="2613364" y="104084"/>
                  </a:cubicBezTo>
                  <a:lnTo>
                    <a:pt x="2613364" y="520408"/>
                  </a:lnTo>
                  <a:cubicBezTo>
                    <a:pt x="2613364" y="577892"/>
                    <a:pt x="2566764" y="624492"/>
                    <a:pt x="2509280" y="624492"/>
                  </a:cubicBezTo>
                  <a:lnTo>
                    <a:pt x="104084" y="624492"/>
                  </a:lnTo>
                  <a:cubicBezTo>
                    <a:pt x="46600" y="624492"/>
                    <a:pt x="0" y="577892"/>
                    <a:pt x="0" y="520408"/>
                  </a:cubicBezTo>
                  <a:lnTo>
                    <a:pt x="0" y="104084"/>
                  </a:lnTo>
                  <a:close/>
                </a:path>
              </a:pathLst>
            </a:cu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91445" tIns="60965" rIns="91445" bIns="60965" numCol="1" spcCol="1270" anchor="ctr" anchorCtr="0">
              <a:noAutofit/>
            </a:bodyPr>
            <a:lstStyle/>
            <a:p>
              <a:pPr marL="0" marR="0" lvl="0" indent="0" algn="ctr" defTabSz="711200" rtl="0" eaLnBrk="1" fontAlgn="base"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a:ln>
                    <a:noFill/>
                  </a:ln>
                  <a:solidFill>
                    <a:prstClr val="white"/>
                  </a:solidFill>
                  <a:effectLst/>
                  <a:uLnTx/>
                  <a:uFillTx/>
                  <a:latin typeface="Calibri"/>
                  <a:ea typeface="+mn-ea"/>
                  <a:cs typeface="+mn-cs"/>
                </a:rPr>
                <a:t>DOE Office of Electricity</a:t>
              </a:r>
            </a:p>
          </p:txBody>
        </p:sp>
      </p:grpSp>
      <p:sp>
        <p:nvSpPr>
          <p:cNvPr id="71" name="TextBox 70">
            <a:extLst>
              <a:ext uri="{FF2B5EF4-FFF2-40B4-BE49-F238E27FC236}">
                <a16:creationId xmlns:a16="http://schemas.microsoft.com/office/drawing/2014/main" id="{79769908-1686-05EF-BBFB-7DAD552516CB}"/>
              </a:ext>
            </a:extLst>
          </p:cNvPr>
          <p:cNvSpPr txBox="1"/>
          <p:nvPr/>
        </p:nvSpPr>
        <p:spPr>
          <a:xfrm>
            <a:off x="4292960" y="4921475"/>
            <a:ext cx="6121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venirNext LT Pro Regular"/>
                <a:ea typeface="+mn-ea"/>
                <a:cs typeface="+mn-cs"/>
                <a:hlinkClick r:id="rId3"/>
              </a:rPr>
              <a:t>Office of Nuclear Energy | Department of Energy</a:t>
            </a:r>
            <a:endParaRPr kumimoji="0" lang="en-US" sz="1800" b="0" i="0" u="none" strike="noStrike" kern="1200" cap="none" spc="0" normalizeH="0" baseline="0" noProof="0">
              <a:ln>
                <a:noFill/>
              </a:ln>
              <a:solidFill>
                <a:prstClr val="black"/>
              </a:solidFill>
              <a:effectLst/>
              <a:uLnTx/>
              <a:uFillTx/>
              <a:latin typeface="AvenirNext LT Pro Regular"/>
              <a:ea typeface="+mn-ea"/>
              <a:cs typeface="+mn-cs"/>
            </a:endParaRPr>
          </a:p>
        </p:txBody>
      </p:sp>
      <p:sp>
        <p:nvSpPr>
          <p:cNvPr id="72" name="TextBox 71">
            <a:extLst>
              <a:ext uri="{FF2B5EF4-FFF2-40B4-BE49-F238E27FC236}">
                <a16:creationId xmlns:a16="http://schemas.microsoft.com/office/drawing/2014/main" id="{655A098E-238B-C428-400A-2E8001C3BD4A}"/>
              </a:ext>
            </a:extLst>
          </p:cNvPr>
          <p:cNvSpPr txBox="1"/>
          <p:nvPr/>
        </p:nvSpPr>
        <p:spPr>
          <a:xfrm>
            <a:off x="4415790" y="5516892"/>
            <a:ext cx="61210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venirNext LT Pro Regular"/>
                <a:ea typeface="+mn-ea"/>
                <a:cs typeface="+mn-cs"/>
                <a:hlinkClick r:id="rId4"/>
              </a:rPr>
              <a:t>Office of Electricity | Department of Energy</a:t>
            </a:r>
            <a:endParaRPr kumimoji="0" lang="en-US" sz="1800" b="0" i="0" u="none" strike="noStrike" kern="1200" cap="none" spc="0" normalizeH="0" baseline="0" noProof="0">
              <a:ln>
                <a:noFill/>
              </a:ln>
              <a:solidFill>
                <a:prstClr val="black"/>
              </a:solidFill>
              <a:effectLst/>
              <a:uLnTx/>
              <a:uFillTx/>
              <a:latin typeface="AvenirNext LT Pro Regular"/>
              <a:ea typeface="+mn-ea"/>
              <a:cs typeface="+mn-cs"/>
            </a:endParaRPr>
          </a:p>
        </p:txBody>
      </p:sp>
      <p:sp>
        <p:nvSpPr>
          <p:cNvPr id="73" name="TextBox 72">
            <a:extLst>
              <a:ext uri="{FF2B5EF4-FFF2-40B4-BE49-F238E27FC236}">
                <a16:creationId xmlns:a16="http://schemas.microsoft.com/office/drawing/2014/main" id="{96376525-F1CA-C6B2-CBB4-5AD3252417EB}"/>
              </a:ext>
            </a:extLst>
          </p:cNvPr>
          <p:cNvSpPr txBox="1"/>
          <p:nvPr/>
        </p:nvSpPr>
        <p:spPr>
          <a:xfrm>
            <a:off x="-17" y="6545688"/>
            <a:ext cx="11027245" cy="276999"/>
          </a:xfrm>
          <a:prstGeom prst="rect">
            <a:avLst/>
          </a:prstGeom>
          <a:noFill/>
        </p:spPr>
        <p:txBody>
          <a:bodyPr wrap="square" rtlCol="0">
            <a:spAutoFit/>
          </a:bodyPr>
          <a:lstStyle/>
          <a:p>
            <a:r>
              <a:rPr lang="en-US" sz="1200" dirty="0"/>
              <a:t>Adapted from “The ASCR Perspective: </a:t>
            </a:r>
            <a:r>
              <a:rPr lang="en-US" sz="1200" dirty="0" err="1"/>
              <a:t>SciDAC's</a:t>
            </a:r>
            <a:r>
              <a:rPr lang="en-US" sz="1200" dirty="0"/>
              <a:t> 25-Year Journey” by Hal Finkel, ASCR Associate Director, </a:t>
            </a:r>
            <a:r>
              <a:rPr lang="en-US" sz="1200" dirty="0" err="1"/>
              <a:t>SciDAC</a:t>
            </a:r>
            <a:r>
              <a:rPr lang="en-US" sz="1200" dirty="0"/>
              <a:t> PI Meeting, August 5, 2026.</a:t>
            </a:r>
          </a:p>
        </p:txBody>
      </p:sp>
      <p:sp>
        <p:nvSpPr>
          <p:cNvPr id="2" name="TextBox 1">
            <a:extLst>
              <a:ext uri="{FF2B5EF4-FFF2-40B4-BE49-F238E27FC236}">
                <a16:creationId xmlns:a16="http://schemas.microsoft.com/office/drawing/2014/main" id="{278051D6-5D5F-10E5-F08F-CCF767CFD6EE}"/>
              </a:ext>
            </a:extLst>
          </p:cNvPr>
          <p:cNvSpPr txBox="1"/>
          <p:nvPr/>
        </p:nvSpPr>
        <p:spPr>
          <a:xfrm>
            <a:off x="9023839" y="6181075"/>
            <a:ext cx="2127505" cy="307777"/>
          </a:xfrm>
          <a:prstGeom prst="rect">
            <a:avLst/>
          </a:prstGeom>
          <a:noFill/>
        </p:spPr>
        <p:txBody>
          <a:bodyPr wrap="none" rtlCol="0">
            <a:spAutoFit/>
          </a:bodyPr>
          <a:lstStyle/>
          <a:p>
            <a:r>
              <a:rPr lang="en-US" dirty="0"/>
              <a:t>*https://</a:t>
            </a:r>
            <a:r>
              <a:rPr lang="en-US" dirty="0" err="1"/>
              <a:t>www.scidac.gov</a:t>
            </a:r>
            <a:r>
              <a:rPr lang="en-US" dirty="0"/>
              <a:t>/</a:t>
            </a:r>
          </a:p>
        </p:txBody>
      </p:sp>
      <p:sp>
        <p:nvSpPr>
          <p:cNvPr id="3" name="Google Shape;648;g31ac49ff385_0_14">
            <a:extLst>
              <a:ext uri="{FF2B5EF4-FFF2-40B4-BE49-F238E27FC236}">
                <a16:creationId xmlns:a16="http://schemas.microsoft.com/office/drawing/2014/main" id="{0F4B6978-2A2B-DA05-B901-D963293FF90A}"/>
              </a:ext>
            </a:extLst>
          </p:cNvPr>
          <p:cNvSpPr/>
          <p:nvPr/>
        </p:nvSpPr>
        <p:spPr>
          <a:xfrm>
            <a:off x="473571" y="1165564"/>
            <a:ext cx="300025" cy="581066"/>
          </a:xfrm>
          <a:prstGeom prst="leftBrace">
            <a:avLst>
              <a:gd name="adj1" fmla="val 15590"/>
              <a:gd name="adj2" fmla="val 50000"/>
            </a:avLst>
          </a:prstGeom>
          <a:noFill/>
          <a:ln w="9525" cap="flat" cmpd="sng">
            <a:solidFill>
              <a:srgbClr val="4561A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ibre Franklin"/>
              <a:ea typeface="Libre Franklin"/>
              <a:cs typeface="Libre Franklin"/>
              <a:sym typeface="Libre Franklin"/>
            </a:endParaRPr>
          </a:p>
        </p:txBody>
      </p:sp>
      <p:sp>
        <p:nvSpPr>
          <p:cNvPr id="4" name="Google Shape;648;g31ac49ff385_0_14">
            <a:extLst>
              <a:ext uri="{FF2B5EF4-FFF2-40B4-BE49-F238E27FC236}">
                <a16:creationId xmlns:a16="http://schemas.microsoft.com/office/drawing/2014/main" id="{659EF53D-8B5C-8041-E28F-6C904D4D7D10}"/>
              </a:ext>
            </a:extLst>
          </p:cNvPr>
          <p:cNvSpPr/>
          <p:nvPr/>
        </p:nvSpPr>
        <p:spPr>
          <a:xfrm>
            <a:off x="473570" y="1752875"/>
            <a:ext cx="300025" cy="4312888"/>
          </a:xfrm>
          <a:prstGeom prst="leftBrace">
            <a:avLst>
              <a:gd name="adj1" fmla="val 8333"/>
              <a:gd name="adj2" fmla="val 50000"/>
            </a:avLst>
          </a:prstGeom>
          <a:noFill/>
          <a:ln w="9525" cap="flat" cmpd="sng">
            <a:solidFill>
              <a:srgbClr val="4561A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ibre Franklin"/>
              <a:ea typeface="Libre Franklin"/>
              <a:cs typeface="Libre Franklin"/>
              <a:sym typeface="Libre Franklin"/>
            </a:endParaRPr>
          </a:p>
        </p:txBody>
      </p:sp>
    </p:spTree>
    <p:extLst>
      <p:ext uri="{BB962C8B-B14F-4D97-AF65-F5344CB8AC3E}">
        <p14:creationId xmlns:p14="http://schemas.microsoft.com/office/powerpoint/2010/main" val="346739484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E455DC08-C6FD-1944-DDC2-EAF9D0E882D3}"/>
            </a:ext>
          </a:extLst>
        </p:cNvPr>
        <p:cNvGrpSpPr/>
        <p:nvPr/>
      </p:nvGrpSpPr>
      <p:grpSpPr>
        <a:xfrm>
          <a:off x="0" y="0"/>
          <a:ext cx="0" cy="0"/>
          <a:chOff x="0" y="0"/>
          <a:chExt cx="0" cy="0"/>
        </a:xfrm>
      </p:grpSpPr>
      <p:sp>
        <p:nvSpPr>
          <p:cNvPr id="21" name="Freeform: Shape 45">
            <a:extLst>
              <a:ext uri="{FF2B5EF4-FFF2-40B4-BE49-F238E27FC236}">
                <a16:creationId xmlns:a16="http://schemas.microsoft.com/office/drawing/2014/main" id="{CDC602F8-A89C-5C28-A6AC-368B50C0877C}"/>
              </a:ext>
            </a:extLst>
          </p:cNvPr>
          <p:cNvSpPr/>
          <p:nvPr/>
        </p:nvSpPr>
        <p:spPr>
          <a:xfrm>
            <a:off x="413147" y="2786290"/>
            <a:ext cx="3259024" cy="121262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E7941A"/>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err="1">
                <a:ln>
                  <a:noFill/>
                </a:ln>
                <a:solidFill>
                  <a:schemeClr val="tx1"/>
                </a:solidFill>
                <a:effectLst/>
                <a:uLnTx/>
                <a:uFillTx/>
                <a:latin typeface="Calibri"/>
                <a:ea typeface="+mn-ea"/>
                <a:cs typeface="+mn-cs"/>
              </a:rPr>
              <a:t>FASTMath</a:t>
            </a:r>
            <a:endParaRPr kumimoji="0" lang="en-US" sz="1800" b="1" i="0" u="none" strike="noStrike" kern="0" cap="none" spc="0" normalizeH="0" baseline="0" noProof="0" dirty="0">
              <a:ln>
                <a:noFill/>
              </a:ln>
              <a:solidFill>
                <a:schemeClr val="tx1"/>
              </a:solidFill>
              <a:effectLst/>
              <a:uLnTx/>
              <a:uFillTx/>
              <a:latin typeface="Calibri"/>
              <a:ea typeface="+mn-ea"/>
              <a:cs typeface="+mn-cs"/>
            </a:endParaRPr>
          </a:p>
          <a:p>
            <a:pPr lvl="0" algn="ctr" defTabSz="800100" fontAlgn="base">
              <a:spcBef>
                <a:spcPct val="0"/>
              </a:spcBef>
              <a:spcAft>
                <a:spcPct val="35000"/>
              </a:spcAft>
              <a:buClrTx/>
              <a:defRPr/>
            </a:pPr>
            <a:r>
              <a:rPr lang="en-US" b="1" dirty="0">
                <a:solidFill>
                  <a:schemeClr val="tx1"/>
                </a:solidFill>
                <a:latin typeface="Calibri" panose="020F0502020204030204" pitchFamily="34" charset="0"/>
                <a:cs typeface="Calibri" panose="020F0502020204030204" pitchFamily="34" charset="0"/>
              </a:rPr>
              <a:t>Focus: </a:t>
            </a:r>
            <a:r>
              <a:rPr lang="en-US" dirty="0">
                <a:solidFill>
                  <a:schemeClr val="tx1"/>
                </a:solidFill>
                <a:latin typeface="Calibri" panose="020F0502020204030204" pitchFamily="34" charset="0"/>
                <a:cs typeface="Calibri" panose="020F0502020204030204" pitchFamily="34" charset="0"/>
              </a:rPr>
              <a:t>scalable linear algebra, numerical methods, solvers</a:t>
            </a:r>
            <a:endParaRPr kumimoji="0" lang="en-US" b="1" i="0" u="none" strike="noStrike" kern="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22" name="Freeform: Shape 45">
            <a:extLst>
              <a:ext uri="{FF2B5EF4-FFF2-40B4-BE49-F238E27FC236}">
                <a16:creationId xmlns:a16="http://schemas.microsoft.com/office/drawing/2014/main" id="{9715DFCA-1B22-318C-E2BE-39F6AFD50CF2}"/>
              </a:ext>
            </a:extLst>
          </p:cNvPr>
          <p:cNvSpPr/>
          <p:nvPr/>
        </p:nvSpPr>
        <p:spPr>
          <a:xfrm>
            <a:off x="413147" y="4028488"/>
            <a:ext cx="3259024" cy="121262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E7B21A"/>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a:ln>
                  <a:noFill/>
                </a:ln>
                <a:solidFill>
                  <a:schemeClr val="tx1"/>
                </a:solidFill>
                <a:effectLst/>
                <a:uLnTx/>
                <a:uFillTx/>
                <a:latin typeface="Calibri"/>
                <a:ea typeface="+mn-ea"/>
                <a:cs typeface="+mn-cs"/>
              </a:rPr>
              <a:t>RAPIDS</a:t>
            </a:r>
          </a:p>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b="1" i="0" u="none" strike="noStrike" kern="0" cap="none" spc="0" normalizeH="0" baseline="0" noProof="0" dirty="0">
                <a:ln>
                  <a:noFill/>
                </a:ln>
                <a:solidFill>
                  <a:schemeClr val="tx1"/>
                </a:solidFill>
                <a:effectLst/>
                <a:uLnTx/>
                <a:uFillTx/>
                <a:latin typeface="Calibri"/>
                <a:ea typeface="+mn-ea"/>
                <a:cs typeface="+mn-cs"/>
              </a:rPr>
              <a:t>Focus: </a:t>
            </a:r>
            <a:r>
              <a:rPr kumimoji="0" lang="en-US" i="0" u="none" strike="noStrike" kern="0" cap="none" spc="0" normalizeH="0" baseline="0" noProof="0" dirty="0">
                <a:ln>
                  <a:noFill/>
                </a:ln>
                <a:solidFill>
                  <a:schemeClr val="tx1"/>
                </a:solidFill>
                <a:effectLst/>
                <a:uLnTx/>
                <a:uFillTx/>
                <a:latin typeface="Calibri"/>
                <a:ea typeface="+mn-ea"/>
                <a:cs typeface="+mn-cs"/>
              </a:rPr>
              <a:t>data management, storage architectures, optimization</a:t>
            </a:r>
          </a:p>
        </p:txBody>
      </p:sp>
      <p:sp>
        <p:nvSpPr>
          <p:cNvPr id="102" name="Google Shape;102;p2">
            <a:extLst>
              <a:ext uri="{FF2B5EF4-FFF2-40B4-BE49-F238E27FC236}">
                <a16:creationId xmlns:a16="http://schemas.microsoft.com/office/drawing/2014/main" id="{E5F84CA5-DBC4-937D-5FAF-E09D04D54444}"/>
              </a:ext>
            </a:extLst>
          </p:cNvPr>
          <p:cNvSpPr txBox="1">
            <a:spLocks noGrp="1"/>
          </p:cNvSpPr>
          <p:nvPr>
            <p:ph type="body" idx="2"/>
          </p:nvPr>
        </p:nvSpPr>
        <p:spPr>
          <a:xfrm>
            <a:off x="0" y="-21894"/>
            <a:ext cx="12192000" cy="543600"/>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lt1"/>
              </a:buClr>
              <a:buSzPts val="2800"/>
              <a:buNone/>
            </a:pPr>
            <a:r>
              <a:rPr lang="en-US" dirty="0"/>
              <a:t>The key components of the </a:t>
            </a:r>
            <a:r>
              <a:rPr lang="en-US" dirty="0" err="1"/>
              <a:t>SciDAC</a:t>
            </a:r>
            <a:r>
              <a:rPr lang="en-US" dirty="0"/>
              <a:t>* program are </a:t>
            </a:r>
          </a:p>
          <a:p>
            <a:pPr marL="342900" lvl="0" indent="-342900" algn="ctr" rtl="0">
              <a:lnSpc>
                <a:spcPct val="100000"/>
              </a:lnSpc>
              <a:spcBef>
                <a:spcPts val="0"/>
              </a:spcBef>
              <a:spcAft>
                <a:spcPts val="0"/>
              </a:spcAft>
              <a:buClr>
                <a:schemeClr val="lt1"/>
              </a:buClr>
              <a:buSzPts val="2800"/>
              <a:buNone/>
            </a:pPr>
            <a:r>
              <a:rPr lang="en-US" dirty="0"/>
              <a:t>the </a:t>
            </a:r>
            <a:r>
              <a:rPr lang="en-US" dirty="0" err="1"/>
              <a:t>SciDAC</a:t>
            </a:r>
            <a:r>
              <a:rPr lang="en-US" dirty="0"/>
              <a:t> institutes and </a:t>
            </a:r>
            <a:r>
              <a:rPr lang="en-US" dirty="0" err="1"/>
              <a:t>SciDAC</a:t>
            </a:r>
            <a:r>
              <a:rPr lang="en-US" dirty="0"/>
              <a:t> partnerships</a:t>
            </a:r>
            <a:endParaRPr lang="en-US" sz="4000" dirty="0"/>
          </a:p>
          <a:p>
            <a:pPr marL="342900" lvl="0" indent="-342900" algn="ctr" rtl="0">
              <a:lnSpc>
                <a:spcPct val="100000"/>
              </a:lnSpc>
              <a:spcBef>
                <a:spcPts val="0"/>
              </a:spcBef>
              <a:spcAft>
                <a:spcPts val="0"/>
              </a:spcAft>
              <a:buClr>
                <a:schemeClr val="lt1"/>
              </a:buClr>
              <a:buSzPts val="2800"/>
              <a:buNone/>
            </a:pPr>
            <a:endParaRPr sz="4000" dirty="0"/>
          </a:p>
        </p:txBody>
      </p:sp>
      <p:sp>
        <p:nvSpPr>
          <p:cNvPr id="103" name="Google Shape;103;p2">
            <a:extLst>
              <a:ext uri="{FF2B5EF4-FFF2-40B4-BE49-F238E27FC236}">
                <a16:creationId xmlns:a16="http://schemas.microsoft.com/office/drawing/2014/main" id="{B3262A92-1F01-166B-56D0-B2AE62BF130E}"/>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11</a:t>
            </a:fld>
            <a:endParaRPr sz="1000" b="0" i="0" u="none" strike="noStrike" cap="none">
              <a:solidFill>
                <a:srgbClr val="000000"/>
              </a:solidFill>
              <a:latin typeface="Arial"/>
              <a:ea typeface="Arial"/>
              <a:cs typeface="Arial"/>
              <a:sym typeface="Arial"/>
            </a:endParaRPr>
          </a:p>
        </p:txBody>
      </p:sp>
      <p:sp>
        <p:nvSpPr>
          <p:cNvPr id="12" name="Title 1">
            <a:extLst>
              <a:ext uri="{FF2B5EF4-FFF2-40B4-BE49-F238E27FC236}">
                <a16:creationId xmlns:a16="http://schemas.microsoft.com/office/drawing/2014/main" id="{32F1ED87-BD71-5B63-A1DA-A9D317A1E4C2}"/>
              </a:ext>
            </a:extLst>
          </p:cNvPr>
          <p:cNvSpPr txBox="1">
            <a:spLocks/>
          </p:cNvSpPr>
          <p:nvPr/>
        </p:nvSpPr>
        <p:spPr>
          <a:xfrm>
            <a:off x="401385" y="740222"/>
            <a:ext cx="11317044" cy="8016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dirty="0"/>
          </a:p>
        </p:txBody>
      </p:sp>
      <p:grpSp>
        <p:nvGrpSpPr>
          <p:cNvPr id="4" name="Group 3">
            <a:extLst>
              <a:ext uri="{FF2B5EF4-FFF2-40B4-BE49-F238E27FC236}">
                <a16:creationId xmlns:a16="http://schemas.microsoft.com/office/drawing/2014/main" id="{4BFDB7F3-6611-3995-71F4-093F4FAC82DF}"/>
              </a:ext>
            </a:extLst>
          </p:cNvPr>
          <p:cNvGrpSpPr/>
          <p:nvPr/>
        </p:nvGrpSpPr>
        <p:grpSpPr>
          <a:xfrm>
            <a:off x="3672171" y="2481269"/>
            <a:ext cx="997093" cy="3727344"/>
            <a:chOff x="4659740" y="1463040"/>
            <a:chExt cx="997093" cy="3727344"/>
          </a:xfrm>
        </p:grpSpPr>
        <p:cxnSp>
          <p:nvCxnSpPr>
            <p:cNvPr id="5" name="Straight Connector 4">
              <a:extLst>
                <a:ext uri="{FF2B5EF4-FFF2-40B4-BE49-F238E27FC236}">
                  <a16:creationId xmlns:a16="http://schemas.microsoft.com/office/drawing/2014/main" id="{691BFF29-A791-C5B3-C99A-31787B3B8D14}"/>
                </a:ext>
              </a:extLst>
            </p:cNvPr>
            <p:cNvCxnSpPr>
              <a:cxnSpLocks/>
            </p:cNvCxnSpPr>
            <p:nvPr/>
          </p:nvCxnSpPr>
          <p:spPr>
            <a:xfrm flipV="1">
              <a:off x="4659740" y="1463040"/>
              <a:ext cx="997093" cy="2174408"/>
            </a:xfrm>
            <a:prstGeom prst="line">
              <a:avLst/>
            </a:prstGeom>
            <a:ln w="12700">
              <a:solidFill>
                <a:srgbClr val="E7B11B"/>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B0DA8E5-8239-0527-DF03-7968FCA0844C}"/>
                </a:ext>
              </a:extLst>
            </p:cNvPr>
            <p:cNvCxnSpPr>
              <a:cxnSpLocks/>
            </p:cNvCxnSpPr>
            <p:nvPr/>
          </p:nvCxnSpPr>
          <p:spPr>
            <a:xfrm flipV="1">
              <a:off x="4659740" y="2072332"/>
              <a:ext cx="997093" cy="1559025"/>
            </a:xfrm>
            <a:prstGeom prst="line">
              <a:avLst/>
            </a:prstGeom>
            <a:ln w="12700">
              <a:solidFill>
                <a:srgbClr val="E7B11B"/>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730C3E8-6B1B-F12E-77D1-4B093DAF382E}"/>
                </a:ext>
              </a:extLst>
            </p:cNvPr>
            <p:cNvCxnSpPr>
              <a:cxnSpLocks/>
            </p:cNvCxnSpPr>
            <p:nvPr/>
          </p:nvCxnSpPr>
          <p:spPr>
            <a:xfrm flipV="1">
              <a:off x="4659740" y="2693431"/>
              <a:ext cx="997093" cy="936278"/>
            </a:xfrm>
            <a:prstGeom prst="line">
              <a:avLst/>
            </a:prstGeom>
            <a:ln w="12700">
              <a:solidFill>
                <a:srgbClr val="E7B11B"/>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B0976F-6A8F-CE5E-295A-DAA34A5ADD7F}"/>
                </a:ext>
              </a:extLst>
            </p:cNvPr>
            <p:cNvCxnSpPr>
              <a:cxnSpLocks/>
            </p:cNvCxnSpPr>
            <p:nvPr/>
          </p:nvCxnSpPr>
          <p:spPr>
            <a:xfrm flipV="1">
              <a:off x="4659740" y="3327087"/>
              <a:ext cx="997093" cy="297617"/>
            </a:xfrm>
            <a:prstGeom prst="line">
              <a:avLst/>
            </a:prstGeom>
            <a:ln w="12700">
              <a:solidFill>
                <a:srgbClr val="E7B11B"/>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409322F-8652-4AFB-DA5D-33F67757BE60}"/>
                </a:ext>
              </a:extLst>
            </p:cNvPr>
            <p:cNvCxnSpPr>
              <a:cxnSpLocks/>
            </p:cNvCxnSpPr>
            <p:nvPr/>
          </p:nvCxnSpPr>
          <p:spPr>
            <a:xfrm>
              <a:off x="4659740" y="3622849"/>
              <a:ext cx="997093" cy="312779"/>
            </a:xfrm>
            <a:prstGeom prst="line">
              <a:avLst/>
            </a:prstGeom>
            <a:ln w="12700">
              <a:solidFill>
                <a:srgbClr val="E7B11B"/>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00CC543-0BDD-4F62-83B5-50E333C61695}"/>
                </a:ext>
              </a:extLst>
            </p:cNvPr>
            <p:cNvCxnSpPr>
              <a:cxnSpLocks/>
            </p:cNvCxnSpPr>
            <p:nvPr/>
          </p:nvCxnSpPr>
          <p:spPr>
            <a:xfrm>
              <a:off x="4659740" y="3622849"/>
              <a:ext cx="997093" cy="916859"/>
            </a:xfrm>
            <a:prstGeom prst="line">
              <a:avLst/>
            </a:prstGeom>
            <a:ln w="12700">
              <a:solidFill>
                <a:srgbClr val="E7B11B"/>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788BF9D-F39E-7FDA-66F9-8FFA7E3DE262}"/>
                </a:ext>
              </a:extLst>
            </p:cNvPr>
            <p:cNvCxnSpPr>
              <a:cxnSpLocks/>
            </p:cNvCxnSpPr>
            <p:nvPr/>
          </p:nvCxnSpPr>
          <p:spPr>
            <a:xfrm>
              <a:off x="4659740" y="3631358"/>
              <a:ext cx="997093" cy="1559026"/>
            </a:xfrm>
            <a:prstGeom prst="line">
              <a:avLst/>
            </a:prstGeom>
            <a:ln w="12700">
              <a:solidFill>
                <a:srgbClr val="E7B11B"/>
              </a:solidFill>
            </a:ln>
          </p:spPr>
          <p:style>
            <a:lnRef idx="1">
              <a:schemeClr val="accent1"/>
            </a:lnRef>
            <a:fillRef idx="0">
              <a:schemeClr val="accent1"/>
            </a:fillRef>
            <a:effectRef idx="0">
              <a:schemeClr val="accent1"/>
            </a:effectRef>
            <a:fontRef idx="minor">
              <a:schemeClr val="tx1"/>
            </a:fontRef>
          </p:style>
        </p:cxnSp>
      </p:grpSp>
      <p:sp>
        <p:nvSpPr>
          <p:cNvPr id="13" name="Freeform: Shape 47">
            <a:extLst>
              <a:ext uri="{FF2B5EF4-FFF2-40B4-BE49-F238E27FC236}">
                <a16:creationId xmlns:a16="http://schemas.microsoft.com/office/drawing/2014/main" id="{CECC632A-DC9F-A1BC-4667-7DEE4E604039}"/>
              </a:ext>
            </a:extLst>
          </p:cNvPr>
          <p:cNvSpPr/>
          <p:nvPr/>
        </p:nvSpPr>
        <p:spPr>
          <a:xfrm>
            <a:off x="4669264" y="2165191"/>
            <a:ext cx="3259024" cy="591523"/>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F497D">
              <a:lumMod val="75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Basic Energy Sciences</a:t>
            </a:r>
          </a:p>
        </p:txBody>
      </p:sp>
      <p:sp>
        <p:nvSpPr>
          <p:cNvPr id="14" name="Freeform: Shape 49">
            <a:extLst>
              <a:ext uri="{FF2B5EF4-FFF2-40B4-BE49-F238E27FC236}">
                <a16:creationId xmlns:a16="http://schemas.microsoft.com/office/drawing/2014/main" id="{3E988491-1063-4A80-A78B-5CBBDC96AD8B}"/>
              </a:ext>
            </a:extLst>
          </p:cNvPr>
          <p:cNvSpPr/>
          <p:nvPr/>
        </p:nvSpPr>
        <p:spPr>
          <a:xfrm>
            <a:off x="4669264" y="2786290"/>
            <a:ext cx="3259024" cy="591523"/>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F497D">
              <a:lumMod val="60000"/>
              <a:lumOff val="40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Biological and Environmental Research</a:t>
            </a:r>
          </a:p>
        </p:txBody>
      </p:sp>
      <p:sp>
        <p:nvSpPr>
          <p:cNvPr id="15" name="Freeform: Shape 51">
            <a:extLst>
              <a:ext uri="{FF2B5EF4-FFF2-40B4-BE49-F238E27FC236}">
                <a16:creationId xmlns:a16="http://schemas.microsoft.com/office/drawing/2014/main" id="{95ED36EF-AB1F-3C8E-DF16-A7BEF74E1FB2}"/>
              </a:ext>
            </a:extLst>
          </p:cNvPr>
          <p:cNvSpPr/>
          <p:nvPr/>
        </p:nvSpPr>
        <p:spPr>
          <a:xfrm>
            <a:off x="4669264" y="3407389"/>
            <a:ext cx="3259024" cy="591523"/>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9BBB59">
              <a:lumMod val="75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Fusion Energy Sciences</a:t>
            </a:r>
          </a:p>
        </p:txBody>
      </p:sp>
      <p:sp>
        <p:nvSpPr>
          <p:cNvPr id="16" name="Freeform: Shape 53">
            <a:extLst>
              <a:ext uri="{FF2B5EF4-FFF2-40B4-BE49-F238E27FC236}">
                <a16:creationId xmlns:a16="http://schemas.microsoft.com/office/drawing/2014/main" id="{10C1B3B3-0A49-7545-5109-41D7444C9592}"/>
              </a:ext>
            </a:extLst>
          </p:cNvPr>
          <p:cNvSpPr/>
          <p:nvPr/>
        </p:nvSpPr>
        <p:spPr>
          <a:xfrm>
            <a:off x="4669264" y="4028488"/>
            <a:ext cx="3259024" cy="591523"/>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407B85"/>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High Energy Physics</a:t>
            </a:r>
          </a:p>
        </p:txBody>
      </p:sp>
      <p:sp>
        <p:nvSpPr>
          <p:cNvPr id="17" name="Freeform: Shape 55">
            <a:extLst>
              <a:ext uri="{FF2B5EF4-FFF2-40B4-BE49-F238E27FC236}">
                <a16:creationId xmlns:a16="http://schemas.microsoft.com/office/drawing/2014/main" id="{987EF57F-A17D-B635-65E6-7C10AFB2AB2A}"/>
              </a:ext>
            </a:extLst>
          </p:cNvPr>
          <p:cNvSpPr/>
          <p:nvPr/>
        </p:nvSpPr>
        <p:spPr>
          <a:xfrm>
            <a:off x="4669264" y="5270686"/>
            <a:ext cx="3259024" cy="591523"/>
          </a:xfrm>
          <a:custGeom>
            <a:avLst/>
            <a:gdLst>
              <a:gd name="connsiteX0" fmla="*/ 0 w 2574455"/>
              <a:gd name="connsiteY0" fmla="*/ 104084 h 624492"/>
              <a:gd name="connsiteX1" fmla="*/ 104084 w 2574455"/>
              <a:gd name="connsiteY1" fmla="*/ 0 h 624492"/>
              <a:gd name="connsiteX2" fmla="*/ 2470371 w 2574455"/>
              <a:gd name="connsiteY2" fmla="*/ 0 h 624492"/>
              <a:gd name="connsiteX3" fmla="*/ 2574455 w 2574455"/>
              <a:gd name="connsiteY3" fmla="*/ 104084 h 624492"/>
              <a:gd name="connsiteX4" fmla="*/ 2574455 w 2574455"/>
              <a:gd name="connsiteY4" fmla="*/ 520408 h 624492"/>
              <a:gd name="connsiteX5" fmla="*/ 2470371 w 2574455"/>
              <a:gd name="connsiteY5" fmla="*/ 624492 h 624492"/>
              <a:gd name="connsiteX6" fmla="*/ 104084 w 2574455"/>
              <a:gd name="connsiteY6" fmla="*/ 624492 h 624492"/>
              <a:gd name="connsiteX7" fmla="*/ 0 w 2574455"/>
              <a:gd name="connsiteY7" fmla="*/ 520408 h 624492"/>
              <a:gd name="connsiteX8" fmla="*/ 0 w 2574455"/>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4455" h="624492">
                <a:moveTo>
                  <a:pt x="0" y="104084"/>
                </a:moveTo>
                <a:cubicBezTo>
                  <a:pt x="0" y="46600"/>
                  <a:pt x="46600" y="0"/>
                  <a:pt x="104084" y="0"/>
                </a:cubicBezTo>
                <a:lnTo>
                  <a:pt x="2470371" y="0"/>
                </a:lnTo>
                <a:cubicBezTo>
                  <a:pt x="2527855" y="0"/>
                  <a:pt x="2574455" y="46600"/>
                  <a:pt x="2574455" y="104084"/>
                </a:cubicBezTo>
                <a:lnTo>
                  <a:pt x="2574455" y="520408"/>
                </a:lnTo>
                <a:cubicBezTo>
                  <a:pt x="2574455" y="577892"/>
                  <a:pt x="2527855" y="624492"/>
                  <a:pt x="2470371" y="624492"/>
                </a:cubicBezTo>
                <a:lnTo>
                  <a:pt x="104084" y="624492"/>
                </a:lnTo>
                <a:cubicBezTo>
                  <a:pt x="46600" y="624492"/>
                  <a:pt x="0" y="577892"/>
                  <a:pt x="0" y="520408"/>
                </a:cubicBezTo>
                <a:lnTo>
                  <a:pt x="0" y="104084"/>
                </a:lnTo>
                <a:close/>
              </a:path>
            </a:pathLst>
          </a:custGeom>
          <a:solidFill>
            <a:srgbClr val="1F497D">
              <a:lumMod val="40000"/>
              <a:lumOff val="60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DOE Office of Nuclear Energy</a:t>
            </a:r>
          </a:p>
        </p:txBody>
      </p:sp>
      <p:sp>
        <p:nvSpPr>
          <p:cNvPr id="18" name="Freeform: Shape 57">
            <a:extLst>
              <a:ext uri="{FF2B5EF4-FFF2-40B4-BE49-F238E27FC236}">
                <a16:creationId xmlns:a16="http://schemas.microsoft.com/office/drawing/2014/main" id="{0709EFBD-FC16-5D4E-5AAF-512CB2F2486E}"/>
              </a:ext>
            </a:extLst>
          </p:cNvPr>
          <p:cNvSpPr/>
          <p:nvPr/>
        </p:nvSpPr>
        <p:spPr>
          <a:xfrm>
            <a:off x="4669264" y="4649587"/>
            <a:ext cx="3259024" cy="591523"/>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06636"/>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Nuclear Physics</a:t>
            </a:r>
          </a:p>
        </p:txBody>
      </p:sp>
      <p:sp>
        <p:nvSpPr>
          <p:cNvPr id="19" name="Freeform: Shape 59">
            <a:extLst>
              <a:ext uri="{FF2B5EF4-FFF2-40B4-BE49-F238E27FC236}">
                <a16:creationId xmlns:a16="http://schemas.microsoft.com/office/drawing/2014/main" id="{8FE5C732-41F5-B699-BA1F-18FF9226B164}"/>
              </a:ext>
            </a:extLst>
          </p:cNvPr>
          <p:cNvSpPr/>
          <p:nvPr/>
        </p:nvSpPr>
        <p:spPr>
          <a:xfrm>
            <a:off x="4669264" y="5891784"/>
            <a:ext cx="3259024" cy="591523"/>
          </a:xfrm>
          <a:custGeom>
            <a:avLst/>
            <a:gdLst>
              <a:gd name="connsiteX0" fmla="*/ 0 w 2613364"/>
              <a:gd name="connsiteY0" fmla="*/ 104084 h 624492"/>
              <a:gd name="connsiteX1" fmla="*/ 104084 w 2613364"/>
              <a:gd name="connsiteY1" fmla="*/ 0 h 624492"/>
              <a:gd name="connsiteX2" fmla="*/ 2509280 w 2613364"/>
              <a:gd name="connsiteY2" fmla="*/ 0 h 624492"/>
              <a:gd name="connsiteX3" fmla="*/ 2613364 w 2613364"/>
              <a:gd name="connsiteY3" fmla="*/ 104084 h 624492"/>
              <a:gd name="connsiteX4" fmla="*/ 2613364 w 2613364"/>
              <a:gd name="connsiteY4" fmla="*/ 520408 h 624492"/>
              <a:gd name="connsiteX5" fmla="*/ 2509280 w 2613364"/>
              <a:gd name="connsiteY5" fmla="*/ 624492 h 624492"/>
              <a:gd name="connsiteX6" fmla="*/ 104084 w 2613364"/>
              <a:gd name="connsiteY6" fmla="*/ 624492 h 624492"/>
              <a:gd name="connsiteX7" fmla="*/ 0 w 2613364"/>
              <a:gd name="connsiteY7" fmla="*/ 520408 h 624492"/>
              <a:gd name="connsiteX8" fmla="*/ 0 w 2613364"/>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3364" h="624492">
                <a:moveTo>
                  <a:pt x="0" y="104084"/>
                </a:moveTo>
                <a:cubicBezTo>
                  <a:pt x="0" y="46600"/>
                  <a:pt x="46600" y="0"/>
                  <a:pt x="104084" y="0"/>
                </a:cubicBezTo>
                <a:lnTo>
                  <a:pt x="2509280" y="0"/>
                </a:lnTo>
                <a:cubicBezTo>
                  <a:pt x="2566764" y="0"/>
                  <a:pt x="2613364" y="46600"/>
                  <a:pt x="2613364" y="104084"/>
                </a:cubicBezTo>
                <a:lnTo>
                  <a:pt x="2613364" y="520408"/>
                </a:lnTo>
                <a:cubicBezTo>
                  <a:pt x="2613364" y="577892"/>
                  <a:pt x="2566764" y="624492"/>
                  <a:pt x="2509280" y="624492"/>
                </a:cubicBezTo>
                <a:lnTo>
                  <a:pt x="104084" y="624492"/>
                </a:lnTo>
                <a:cubicBezTo>
                  <a:pt x="46600" y="624492"/>
                  <a:pt x="0" y="577892"/>
                  <a:pt x="0" y="520408"/>
                </a:cubicBezTo>
                <a:lnTo>
                  <a:pt x="0" y="104084"/>
                </a:lnTo>
                <a:close/>
              </a:path>
            </a:pathLst>
          </a:custGeom>
          <a:solidFill>
            <a:srgbClr val="8064A2">
              <a:hueOff val="-4464770"/>
              <a:satOff val="26899"/>
              <a:lumOff val="2156"/>
              <a:alphaOff val="0"/>
            </a:srgbClr>
          </a:solidFill>
          <a:ln w="25400" cap="flat" cmpd="sng" algn="ctr">
            <a:solidFill>
              <a:sysClr val="window" lastClr="FFFFFF">
                <a:hueOff val="0"/>
                <a:satOff val="0"/>
                <a:lumOff val="0"/>
                <a:alphaOff val="0"/>
              </a:sysClr>
            </a:solidFill>
            <a:prstDash val="solid"/>
          </a:ln>
          <a:effectLst/>
        </p:spPr>
        <p:txBody>
          <a:bodyPr spcFirstLastPara="0" vert="horz" wrap="square" lIns="91445" tIns="60965" rIns="91445" bIns="60965" numCol="1" spcCol="1270" anchor="ctr" anchorCtr="0">
            <a:noAutofit/>
          </a:bodyPr>
          <a:lstStyle/>
          <a:p>
            <a:pPr marL="0" marR="0" lvl="0" indent="0" algn="ctr" defTabSz="711200" rtl="0" eaLnBrk="1" fontAlgn="base" latinLnBrk="0" hangingPunct="1">
              <a:lnSpc>
                <a:spcPct val="90000"/>
              </a:lnSpc>
              <a:spcBef>
                <a:spcPct val="0"/>
              </a:spcBef>
              <a:spcAft>
                <a:spcPct val="35000"/>
              </a:spcAft>
              <a:buClrTx/>
              <a:buSzTx/>
              <a:buFontTx/>
              <a:buNone/>
              <a:tabLst/>
              <a:defRPr/>
            </a:pPr>
            <a:r>
              <a:rPr kumimoji="0" lang="en-US" sz="1600" b="1" i="0" u="none" strike="noStrike" kern="0" cap="none" spc="0" normalizeH="0" baseline="0" noProof="0">
                <a:ln>
                  <a:noFill/>
                </a:ln>
                <a:solidFill>
                  <a:prstClr val="white"/>
                </a:solidFill>
                <a:effectLst/>
                <a:uLnTx/>
                <a:uFillTx/>
                <a:latin typeface="Calibri"/>
                <a:ea typeface="+mn-ea"/>
                <a:cs typeface="+mn-cs"/>
              </a:rPr>
              <a:t>DOE Office of Electricity</a:t>
            </a:r>
          </a:p>
        </p:txBody>
      </p:sp>
      <p:sp>
        <p:nvSpPr>
          <p:cNvPr id="20" name="Freeform: Shape 45">
            <a:extLst>
              <a:ext uri="{FF2B5EF4-FFF2-40B4-BE49-F238E27FC236}">
                <a16:creationId xmlns:a16="http://schemas.microsoft.com/office/drawing/2014/main" id="{D0DC671C-D026-8226-96B5-5800304CBD5B}"/>
              </a:ext>
            </a:extLst>
          </p:cNvPr>
          <p:cNvSpPr/>
          <p:nvPr/>
        </p:nvSpPr>
        <p:spPr>
          <a:xfrm>
            <a:off x="413147" y="2165191"/>
            <a:ext cx="3259024" cy="591523"/>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1F497D">
              <a:lumMod val="50000"/>
            </a:srgbClr>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Advanced Scientific Computing Research</a:t>
            </a:r>
          </a:p>
        </p:txBody>
      </p:sp>
      <p:sp>
        <p:nvSpPr>
          <p:cNvPr id="23" name="Freeform: Shape 45">
            <a:extLst>
              <a:ext uri="{FF2B5EF4-FFF2-40B4-BE49-F238E27FC236}">
                <a16:creationId xmlns:a16="http://schemas.microsoft.com/office/drawing/2014/main" id="{68FB5046-5AF4-8431-6CF5-1D32A41C79DF}"/>
              </a:ext>
            </a:extLst>
          </p:cNvPr>
          <p:cNvSpPr/>
          <p:nvPr/>
        </p:nvSpPr>
        <p:spPr>
          <a:xfrm>
            <a:off x="413147" y="5270686"/>
            <a:ext cx="3259024" cy="1212622"/>
          </a:xfrm>
          <a:custGeom>
            <a:avLst/>
            <a:gdLst>
              <a:gd name="connsiteX0" fmla="*/ 0 w 2609077"/>
              <a:gd name="connsiteY0" fmla="*/ 104084 h 624492"/>
              <a:gd name="connsiteX1" fmla="*/ 104084 w 2609077"/>
              <a:gd name="connsiteY1" fmla="*/ 0 h 624492"/>
              <a:gd name="connsiteX2" fmla="*/ 2504993 w 2609077"/>
              <a:gd name="connsiteY2" fmla="*/ 0 h 624492"/>
              <a:gd name="connsiteX3" fmla="*/ 2609077 w 2609077"/>
              <a:gd name="connsiteY3" fmla="*/ 104084 h 624492"/>
              <a:gd name="connsiteX4" fmla="*/ 2609077 w 2609077"/>
              <a:gd name="connsiteY4" fmla="*/ 520408 h 624492"/>
              <a:gd name="connsiteX5" fmla="*/ 2504993 w 2609077"/>
              <a:gd name="connsiteY5" fmla="*/ 624492 h 624492"/>
              <a:gd name="connsiteX6" fmla="*/ 104084 w 2609077"/>
              <a:gd name="connsiteY6" fmla="*/ 624492 h 624492"/>
              <a:gd name="connsiteX7" fmla="*/ 0 w 2609077"/>
              <a:gd name="connsiteY7" fmla="*/ 520408 h 624492"/>
              <a:gd name="connsiteX8" fmla="*/ 0 w 2609077"/>
              <a:gd name="connsiteY8" fmla="*/ 104084 h 62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9077" h="624492">
                <a:moveTo>
                  <a:pt x="0" y="104084"/>
                </a:moveTo>
                <a:cubicBezTo>
                  <a:pt x="0" y="46600"/>
                  <a:pt x="46600" y="0"/>
                  <a:pt x="104084" y="0"/>
                </a:cubicBezTo>
                <a:lnTo>
                  <a:pt x="2504993" y="0"/>
                </a:lnTo>
                <a:cubicBezTo>
                  <a:pt x="2562477" y="0"/>
                  <a:pt x="2609077" y="46600"/>
                  <a:pt x="2609077" y="104084"/>
                </a:cubicBezTo>
                <a:lnTo>
                  <a:pt x="2609077" y="520408"/>
                </a:lnTo>
                <a:cubicBezTo>
                  <a:pt x="2609077" y="577892"/>
                  <a:pt x="2562477" y="624492"/>
                  <a:pt x="2504993" y="624492"/>
                </a:cubicBezTo>
                <a:lnTo>
                  <a:pt x="104084" y="624492"/>
                </a:lnTo>
                <a:cubicBezTo>
                  <a:pt x="46600" y="624492"/>
                  <a:pt x="0" y="577892"/>
                  <a:pt x="0" y="520408"/>
                </a:cubicBezTo>
                <a:lnTo>
                  <a:pt x="0" y="104084"/>
                </a:lnTo>
                <a:close/>
              </a:path>
            </a:pathLst>
          </a:custGeom>
          <a:solidFill>
            <a:srgbClr val="D6B01A"/>
          </a:solidFill>
          <a:ln w="25400" cap="flat" cmpd="sng" algn="ctr">
            <a:solidFill>
              <a:sysClr val="window" lastClr="FFFFFF">
                <a:hueOff val="0"/>
                <a:satOff val="0"/>
                <a:lumOff val="0"/>
                <a:alphaOff val="0"/>
              </a:sysClr>
            </a:solidFill>
            <a:prstDash val="solid"/>
          </a:ln>
          <a:effectLst/>
        </p:spPr>
        <p:txBody>
          <a:bodyPr spcFirstLastPara="0" vert="horz" wrap="square" lIns="99065" tIns="64775" rIns="99065" bIns="64775" numCol="1" spcCol="1270" anchor="ctr" anchorCtr="0">
            <a:noAutofit/>
          </a:bodyPr>
          <a:lstStyle/>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a:ln>
                  <a:noFill/>
                </a:ln>
                <a:solidFill>
                  <a:schemeClr val="tx1"/>
                </a:solidFill>
                <a:effectLst/>
                <a:uLnTx/>
                <a:uFillTx/>
                <a:latin typeface="Calibri"/>
                <a:ea typeface="+mn-ea"/>
                <a:cs typeface="+mn-cs"/>
              </a:rPr>
              <a:t>LEADS</a:t>
            </a:r>
          </a:p>
          <a:p>
            <a:pPr marL="0" marR="0" lvl="0" indent="0" algn="ctr" defTabSz="800100" rtl="0" eaLnBrk="1" fontAlgn="base" latinLnBrk="0" hangingPunct="1">
              <a:lnSpc>
                <a:spcPct val="90000"/>
              </a:lnSpc>
              <a:spcBef>
                <a:spcPct val="0"/>
              </a:spcBef>
              <a:spcAft>
                <a:spcPct val="35000"/>
              </a:spcAft>
              <a:buClrTx/>
              <a:buSzTx/>
              <a:buFontTx/>
              <a:buNone/>
              <a:tabLst/>
              <a:defRPr/>
            </a:pPr>
            <a:r>
              <a:rPr kumimoji="0" lang="en-US" b="1" i="0" u="none" strike="noStrike" kern="0" cap="none" spc="0" normalizeH="0" baseline="0" noProof="0" dirty="0">
                <a:ln>
                  <a:noFill/>
                </a:ln>
                <a:solidFill>
                  <a:schemeClr val="tx1"/>
                </a:solidFill>
                <a:effectLst/>
                <a:uLnTx/>
                <a:uFillTx/>
                <a:latin typeface="Calibri"/>
                <a:ea typeface="+mn-ea"/>
                <a:cs typeface="+mn-cs"/>
              </a:rPr>
              <a:t>Focus: </a:t>
            </a:r>
            <a:r>
              <a:rPr kumimoji="0" lang="en-US" i="0" u="none" strike="noStrike" kern="0" cap="none" spc="0" normalizeH="0" baseline="0" noProof="0" dirty="0">
                <a:ln>
                  <a:noFill/>
                </a:ln>
                <a:solidFill>
                  <a:schemeClr val="tx1"/>
                </a:solidFill>
                <a:effectLst/>
                <a:uLnTx/>
                <a:uFillTx/>
                <a:latin typeface="Calibri"/>
                <a:ea typeface="+mn-ea"/>
                <a:cs typeface="+mn-cs"/>
              </a:rPr>
              <a:t>scientific machine learning, foundation models, physics-informed AI</a:t>
            </a:r>
          </a:p>
        </p:txBody>
      </p:sp>
      <p:grpSp>
        <p:nvGrpSpPr>
          <p:cNvPr id="24" name="Group 23">
            <a:extLst>
              <a:ext uri="{FF2B5EF4-FFF2-40B4-BE49-F238E27FC236}">
                <a16:creationId xmlns:a16="http://schemas.microsoft.com/office/drawing/2014/main" id="{CC9D93E5-1323-73F2-8ED2-0F0DF6BAADC7}"/>
              </a:ext>
            </a:extLst>
          </p:cNvPr>
          <p:cNvGrpSpPr/>
          <p:nvPr/>
        </p:nvGrpSpPr>
        <p:grpSpPr>
          <a:xfrm>
            <a:off x="3672171" y="2481269"/>
            <a:ext cx="997093" cy="3727344"/>
            <a:chOff x="4659740" y="1463040"/>
            <a:chExt cx="997093" cy="3727344"/>
          </a:xfrm>
        </p:grpSpPr>
        <p:cxnSp>
          <p:nvCxnSpPr>
            <p:cNvPr id="25" name="Straight Connector 24">
              <a:extLst>
                <a:ext uri="{FF2B5EF4-FFF2-40B4-BE49-F238E27FC236}">
                  <a16:creationId xmlns:a16="http://schemas.microsoft.com/office/drawing/2014/main" id="{38A39CF5-88ED-A263-BA23-F45DF6A7C50F}"/>
                </a:ext>
              </a:extLst>
            </p:cNvPr>
            <p:cNvCxnSpPr>
              <a:cxnSpLocks/>
            </p:cNvCxnSpPr>
            <p:nvPr/>
          </p:nvCxnSpPr>
          <p:spPr>
            <a:xfrm flipV="1">
              <a:off x="4659740" y="1463040"/>
              <a:ext cx="997093" cy="947187"/>
            </a:xfrm>
            <a:prstGeom prst="line">
              <a:avLst/>
            </a:prstGeom>
            <a:ln w="12700">
              <a:solidFill>
                <a:srgbClr val="E7941A"/>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B517DB-87A7-BBC2-2E98-032108CB9D0F}"/>
                </a:ext>
              </a:extLst>
            </p:cNvPr>
            <p:cNvCxnSpPr>
              <a:cxnSpLocks/>
            </p:cNvCxnSpPr>
            <p:nvPr/>
          </p:nvCxnSpPr>
          <p:spPr>
            <a:xfrm flipV="1">
              <a:off x="4659740" y="2072332"/>
              <a:ext cx="997093" cy="337895"/>
            </a:xfrm>
            <a:prstGeom prst="line">
              <a:avLst/>
            </a:prstGeom>
            <a:ln w="12700">
              <a:solidFill>
                <a:srgbClr val="E7941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51F33B0-93DE-0F51-FDE7-CA42BFF5B00B}"/>
                </a:ext>
              </a:extLst>
            </p:cNvPr>
            <p:cNvCxnSpPr>
              <a:cxnSpLocks/>
            </p:cNvCxnSpPr>
            <p:nvPr/>
          </p:nvCxnSpPr>
          <p:spPr>
            <a:xfrm>
              <a:off x="4659740" y="2403573"/>
              <a:ext cx="997093" cy="289858"/>
            </a:xfrm>
            <a:prstGeom prst="line">
              <a:avLst/>
            </a:prstGeom>
            <a:ln w="12700">
              <a:solidFill>
                <a:srgbClr val="E7941A"/>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634800A-4B5D-02E9-82B6-51912E057D3E}"/>
                </a:ext>
              </a:extLst>
            </p:cNvPr>
            <p:cNvCxnSpPr>
              <a:cxnSpLocks/>
            </p:cNvCxnSpPr>
            <p:nvPr/>
          </p:nvCxnSpPr>
          <p:spPr>
            <a:xfrm>
              <a:off x="4659740" y="2403573"/>
              <a:ext cx="997093" cy="923514"/>
            </a:xfrm>
            <a:prstGeom prst="line">
              <a:avLst/>
            </a:prstGeom>
            <a:ln w="12700">
              <a:solidFill>
                <a:srgbClr val="E7941A"/>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533CFF3-1A8A-8214-7615-6E789CF0E4FC}"/>
                </a:ext>
              </a:extLst>
            </p:cNvPr>
            <p:cNvCxnSpPr>
              <a:cxnSpLocks/>
            </p:cNvCxnSpPr>
            <p:nvPr/>
          </p:nvCxnSpPr>
          <p:spPr>
            <a:xfrm>
              <a:off x="4659740" y="2403573"/>
              <a:ext cx="997093" cy="1532055"/>
            </a:xfrm>
            <a:prstGeom prst="line">
              <a:avLst/>
            </a:prstGeom>
            <a:ln w="12700">
              <a:solidFill>
                <a:srgbClr val="E7941A"/>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D05B656-A1A0-E676-4A5A-D84F30566A75}"/>
                </a:ext>
              </a:extLst>
            </p:cNvPr>
            <p:cNvCxnSpPr>
              <a:cxnSpLocks/>
            </p:cNvCxnSpPr>
            <p:nvPr/>
          </p:nvCxnSpPr>
          <p:spPr>
            <a:xfrm>
              <a:off x="4659740" y="2401718"/>
              <a:ext cx="997093" cy="2137990"/>
            </a:xfrm>
            <a:prstGeom prst="line">
              <a:avLst/>
            </a:prstGeom>
            <a:ln w="12700">
              <a:solidFill>
                <a:srgbClr val="E7941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8F8A6FA-1E32-4721-0010-C8149FD96BAE}"/>
                </a:ext>
              </a:extLst>
            </p:cNvPr>
            <p:cNvCxnSpPr>
              <a:cxnSpLocks/>
            </p:cNvCxnSpPr>
            <p:nvPr/>
          </p:nvCxnSpPr>
          <p:spPr>
            <a:xfrm>
              <a:off x="4659740" y="2418735"/>
              <a:ext cx="997093" cy="2771649"/>
            </a:xfrm>
            <a:prstGeom prst="line">
              <a:avLst/>
            </a:prstGeom>
            <a:ln w="12700">
              <a:solidFill>
                <a:srgbClr val="E7941A"/>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C98B416B-9259-B838-D0B4-D158AE349AB0}"/>
              </a:ext>
            </a:extLst>
          </p:cNvPr>
          <p:cNvGrpSpPr/>
          <p:nvPr/>
        </p:nvGrpSpPr>
        <p:grpSpPr>
          <a:xfrm>
            <a:off x="3672171" y="2481269"/>
            <a:ext cx="997093" cy="3727344"/>
            <a:chOff x="4659740" y="1463040"/>
            <a:chExt cx="997093" cy="3727344"/>
          </a:xfrm>
        </p:grpSpPr>
        <p:cxnSp>
          <p:nvCxnSpPr>
            <p:cNvPr id="33" name="Straight Connector 32">
              <a:extLst>
                <a:ext uri="{FF2B5EF4-FFF2-40B4-BE49-F238E27FC236}">
                  <a16:creationId xmlns:a16="http://schemas.microsoft.com/office/drawing/2014/main" id="{1586D2F1-099B-57FB-3051-2B9B39815146}"/>
                </a:ext>
              </a:extLst>
            </p:cNvPr>
            <p:cNvCxnSpPr>
              <a:cxnSpLocks/>
            </p:cNvCxnSpPr>
            <p:nvPr/>
          </p:nvCxnSpPr>
          <p:spPr>
            <a:xfrm flipV="1">
              <a:off x="4659740" y="1463040"/>
              <a:ext cx="997093" cy="3416795"/>
            </a:xfrm>
            <a:prstGeom prst="line">
              <a:avLst/>
            </a:prstGeom>
            <a:ln w="12700">
              <a:solidFill>
                <a:srgbClr val="D6B01A"/>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97DACE2-F018-638C-A368-ECB41598D527}"/>
                </a:ext>
              </a:extLst>
            </p:cNvPr>
            <p:cNvCxnSpPr>
              <a:cxnSpLocks/>
            </p:cNvCxnSpPr>
            <p:nvPr/>
          </p:nvCxnSpPr>
          <p:spPr>
            <a:xfrm flipV="1">
              <a:off x="4659740" y="2072332"/>
              <a:ext cx="997093" cy="2807503"/>
            </a:xfrm>
            <a:prstGeom prst="line">
              <a:avLst/>
            </a:prstGeom>
            <a:ln w="12700">
              <a:solidFill>
                <a:srgbClr val="D6B01A"/>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0453EC0-01C0-AFDC-2EE2-3D2C81AB105D}"/>
                </a:ext>
              </a:extLst>
            </p:cNvPr>
            <p:cNvCxnSpPr>
              <a:cxnSpLocks/>
            </p:cNvCxnSpPr>
            <p:nvPr/>
          </p:nvCxnSpPr>
          <p:spPr>
            <a:xfrm flipV="1">
              <a:off x="4659740" y="2693431"/>
              <a:ext cx="997093" cy="2190659"/>
            </a:xfrm>
            <a:prstGeom prst="line">
              <a:avLst/>
            </a:prstGeom>
            <a:ln w="12700">
              <a:solidFill>
                <a:srgbClr val="D6B01A"/>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440D13F-2A53-B23D-D3BB-A9640D1E61A3}"/>
                </a:ext>
              </a:extLst>
            </p:cNvPr>
            <p:cNvCxnSpPr>
              <a:cxnSpLocks/>
            </p:cNvCxnSpPr>
            <p:nvPr/>
          </p:nvCxnSpPr>
          <p:spPr>
            <a:xfrm flipV="1">
              <a:off x="4659740" y="3327087"/>
              <a:ext cx="997093" cy="1557004"/>
            </a:xfrm>
            <a:prstGeom prst="line">
              <a:avLst/>
            </a:prstGeom>
            <a:ln w="12700">
              <a:solidFill>
                <a:srgbClr val="D6B01A"/>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9D4E9D8-FB6B-83A6-4A63-92D28CBDFBE2}"/>
                </a:ext>
              </a:extLst>
            </p:cNvPr>
            <p:cNvCxnSpPr>
              <a:cxnSpLocks/>
            </p:cNvCxnSpPr>
            <p:nvPr/>
          </p:nvCxnSpPr>
          <p:spPr>
            <a:xfrm flipV="1">
              <a:off x="4659740" y="3935628"/>
              <a:ext cx="997093" cy="948462"/>
            </a:xfrm>
            <a:prstGeom prst="line">
              <a:avLst/>
            </a:prstGeom>
            <a:ln w="12700">
              <a:solidFill>
                <a:srgbClr val="D6B01A"/>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E295CFE-4F0A-DAE7-4D40-613E5C422324}"/>
                </a:ext>
              </a:extLst>
            </p:cNvPr>
            <p:cNvCxnSpPr>
              <a:cxnSpLocks/>
            </p:cNvCxnSpPr>
            <p:nvPr/>
          </p:nvCxnSpPr>
          <p:spPr>
            <a:xfrm flipV="1">
              <a:off x="4659740" y="4539708"/>
              <a:ext cx="997093" cy="344383"/>
            </a:xfrm>
            <a:prstGeom prst="line">
              <a:avLst/>
            </a:prstGeom>
            <a:ln w="12700">
              <a:solidFill>
                <a:srgbClr val="D6B01A"/>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B6825C7-EA87-0D80-47DD-0C283291E603}"/>
                </a:ext>
              </a:extLst>
            </p:cNvPr>
            <p:cNvCxnSpPr>
              <a:cxnSpLocks/>
            </p:cNvCxnSpPr>
            <p:nvPr/>
          </p:nvCxnSpPr>
          <p:spPr>
            <a:xfrm>
              <a:off x="4659740" y="4886112"/>
              <a:ext cx="997093" cy="304272"/>
            </a:xfrm>
            <a:prstGeom prst="line">
              <a:avLst/>
            </a:prstGeom>
            <a:ln w="12700">
              <a:solidFill>
                <a:srgbClr val="D6B01A"/>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2A45468A-F87E-156D-B19C-D2730DC34B7F}"/>
              </a:ext>
            </a:extLst>
          </p:cNvPr>
          <p:cNvGrpSpPr/>
          <p:nvPr/>
        </p:nvGrpSpPr>
        <p:grpSpPr>
          <a:xfrm>
            <a:off x="7331184" y="1948939"/>
            <a:ext cx="4521200" cy="4719860"/>
            <a:chOff x="7331184" y="1948939"/>
            <a:chExt cx="4521200" cy="4719860"/>
          </a:xfrm>
        </p:grpSpPr>
        <p:grpSp>
          <p:nvGrpSpPr>
            <p:cNvPr id="40" name="Group 39">
              <a:extLst>
                <a:ext uri="{FF2B5EF4-FFF2-40B4-BE49-F238E27FC236}">
                  <a16:creationId xmlns:a16="http://schemas.microsoft.com/office/drawing/2014/main" id="{BE7D5BA6-1080-440F-F204-0B09D233F38A}"/>
                </a:ext>
              </a:extLst>
            </p:cNvPr>
            <p:cNvGrpSpPr/>
            <p:nvPr/>
          </p:nvGrpSpPr>
          <p:grpSpPr>
            <a:xfrm>
              <a:off x="7331184" y="1948939"/>
              <a:ext cx="1158240" cy="4719860"/>
              <a:chOff x="7386320" y="869750"/>
              <a:chExt cx="1158240" cy="4719860"/>
            </a:xfrm>
          </p:grpSpPr>
          <p:sp>
            <p:nvSpPr>
              <p:cNvPr id="41" name="Arc 40">
                <a:extLst>
                  <a:ext uri="{FF2B5EF4-FFF2-40B4-BE49-F238E27FC236}">
                    <a16:creationId xmlns:a16="http://schemas.microsoft.com/office/drawing/2014/main" id="{F3F506A6-50BF-20C6-609C-51D7D44EBB21}"/>
                  </a:ext>
                </a:extLst>
              </p:cNvPr>
              <p:cNvSpPr/>
              <p:nvPr/>
            </p:nvSpPr>
            <p:spPr>
              <a:xfrm>
                <a:off x="7386320" y="3232178"/>
                <a:ext cx="1158240" cy="2357432"/>
              </a:xfrm>
              <a:prstGeom prst="arc">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Arc 41">
                <a:extLst>
                  <a:ext uri="{FF2B5EF4-FFF2-40B4-BE49-F238E27FC236}">
                    <a16:creationId xmlns:a16="http://schemas.microsoft.com/office/drawing/2014/main" id="{4DC49F02-C65B-7C8C-2A16-3C13FA014617}"/>
                  </a:ext>
                </a:extLst>
              </p:cNvPr>
              <p:cNvSpPr/>
              <p:nvPr/>
            </p:nvSpPr>
            <p:spPr>
              <a:xfrm flipV="1">
                <a:off x="7386320" y="869750"/>
                <a:ext cx="1158240" cy="2357432"/>
              </a:xfrm>
              <a:prstGeom prst="arc">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3" name="Rounded Rectangle 42">
              <a:extLst>
                <a:ext uri="{FF2B5EF4-FFF2-40B4-BE49-F238E27FC236}">
                  <a16:creationId xmlns:a16="http://schemas.microsoft.com/office/drawing/2014/main" id="{E748CBE5-E536-EF0C-029C-807B86F5A1A6}"/>
                </a:ext>
              </a:extLst>
            </p:cNvPr>
            <p:cNvSpPr/>
            <p:nvPr/>
          </p:nvSpPr>
          <p:spPr>
            <a:xfrm>
              <a:off x="8484344" y="2543457"/>
              <a:ext cx="3368040" cy="3609540"/>
            </a:xfrm>
            <a:prstGeom prst="roundRect">
              <a:avLst>
                <a:gd name="adj" fmla="val 3545"/>
              </a:avLst>
            </a:prstGeom>
            <a:solidFill>
              <a:srgbClr val="407B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800100" fontAlgn="base">
                <a:lnSpc>
                  <a:spcPct val="90000"/>
                </a:lnSpc>
                <a:spcBef>
                  <a:spcPct val="0"/>
                </a:spcBef>
                <a:spcAft>
                  <a:spcPct val="35000"/>
                </a:spcAft>
                <a:buClrTx/>
                <a:defRPr/>
              </a:pPr>
              <a:r>
                <a:rPr lang="en-US" sz="1800" b="1" dirty="0">
                  <a:solidFill>
                    <a:schemeClr val="bg1"/>
                  </a:solidFill>
                  <a:latin typeface="Calibri"/>
                </a:rPr>
                <a:t>High Energy Physics projects</a:t>
              </a:r>
            </a:p>
            <a:p>
              <a:pPr lvl="0" algn="ctr" defTabSz="800100" fontAlgn="base">
                <a:lnSpc>
                  <a:spcPct val="90000"/>
                </a:lnSpc>
                <a:spcBef>
                  <a:spcPct val="0"/>
                </a:spcBef>
                <a:spcAft>
                  <a:spcPct val="35000"/>
                </a:spcAft>
                <a:buClrTx/>
                <a:defRPr/>
              </a:pPr>
              <a:endParaRPr lang="en-US" sz="800" b="1" dirty="0">
                <a:solidFill>
                  <a:schemeClr val="bg1"/>
                </a:solidFill>
                <a:latin typeface="Calibri"/>
              </a:endParaRPr>
            </a:p>
            <a:p>
              <a:pPr marL="285750" indent="-285750" defTabSz="800100" fontAlgn="base">
                <a:lnSpc>
                  <a:spcPct val="90000"/>
                </a:lnSpc>
                <a:spcBef>
                  <a:spcPct val="0"/>
                </a:spcBef>
                <a:spcAft>
                  <a:spcPct val="35000"/>
                </a:spcAft>
                <a:buClrTx/>
                <a:buFont typeface="Arial" panose="020B0604020202020204" pitchFamily="34" charset="0"/>
                <a:buChar char="•"/>
                <a:defRPr/>
              </a:pPr>
              <a:r>
                <a:rPr lang="en-US" b="1" dirty="0">
                  <a:solidFill>
                    <a:srgbClr val="FFC000"/>
                  </a:solidFill>
                  <a:latin typeface="Calibri"/>
                </a:rPr>
                <a:t>CAMPA: </a:t>
              </a:r>
              <a:r>
                <a:rPr lang="en-US" dirty="0">
                  <a:solidFill>
                    <a:srgbClr val="FFC000"/>
                  </a:solidFill>
                  <a:latin typeface="Calibri"/>
                </a:rPr>
                <a:t>Collaboration for Advanced Modeling of Particle Accelerators</a:t>
              </a:r>
            </a:p>
            <a:p>
              <a:pPr marL="285750" lvl="0" indent="-285750" defTabSz="800100" fontAlgn="base">
                <a:lnSpc>
                  <a:spcPct val="90000"/>
                </a:lnSpc>
                <a:spcBef>
                  <a:spcPct val="0"/>
                </a:spcBef>
                <a:spcAft>
                  <a:spcPct val="35000"/>
                </a:spcAft>
                <a:buClrTx/>
                <a:buFont typeface="Arial" panose="020B0604020202020204" pitchFamily="34" charset="0"/>
                <a:buChar char="•"/>
                <a:defRPr/>
              </a:pPr>
              <a:r>
                <a:rPr lang="en-US" dirty="0" err="1">
                  <a:solidFill>
                    <a:schemeClr val="bg1"/>
                  </a:solidFill>
                  <a:latin typeface="Calibri"/>
                </a:rPr>
                <a:t>Celeritas</a:t>
              </a:r>
              <a:r>
                <a:rPr lang="en-US" dirty="0">
                  <a:solidFill>
                    <a:schemeClr val="bg1"/>
                  </a:solidFill>
                  <a:latin typeface="Calibri"/>
                </a:rPr>
                <a:t>: GPU-accelerated particle transport for detector simulation in high energy physics experiments</a:t>
              </a:r>
            </a:p>
            <a:p>
              <a:pPr marL="285750" lvl="0" indent="-285750" defTabSz="800100" fontAlgn="base">
                <a:lnSpc>
                  <a:spcPct val="90000"/>
                </a:lnSpc>
                <a:spcBef>
                  <a:spcPct val="0"/>
                </a:spcBef>
                <a:spcAft>
                  <a:spcPct val="35000"/>
                </a:spcAft>
                <a:buClrTx/>
                <a:buFont typeface="Arial" panose="020B0604020202020204" pitchFamily="34" charset="0"/>
                <a:buChar char="•"/>
                <a:defRPr/>
              </a:pPr>
              <a:r>
                <a:rPr lang="en-US" dirty="0">
                  <a:solidFill>
                    <a:schemeClr val="bg1"/>
                  </a:solidFill>
                  <a:latin typeface="Calibri"/>
                </a:rPr>
                <a:t>Enabling Cosmic Discoveries in the Exascale Era</a:t>
              </a:r>
            </a:p>
            <a:p>
              <a:pPr marL="285750" lvl="0" indent="-285750" defTabSz="800100" fontAlgn="base">
                <a:lnSpc>
                  <a:spcPct val="90000"/>
                </a:lnSpc>
                <a:spcBef>
                  <a:spcPct val="0"/>
                </a:spcBef>
                <a:spcAft>
                  <a:spcPct val="35000"/>
                </a:spcAft>
                <a:buClrTx/>
                <a:buFont typeface="Arial" panose="020B0604020202020204" pitchFamily="34" charset="0"/>
                <a:buChar char="•"/>
                <a:defRPr/>
              </a:pPr>
              <a:r>
                <a:rPr lang="en-US" dirty="0">
                  <a:solidFill>
                    <a:schemeClr val="bg1"/>
                  </a:solidFill>
                  <a:latin typeface="Calibri"/>
                </a:rPr>
                <a:t>Multiscale acceleration: Powering future discoveries in High Energy Physics</a:t>
              </a:r>
            </a:p>
            <a:p>
              <a:pPr marL="285750" lvl="0" indent="-285750" defTabSz="800100" fontAlgn="base">
                <a:lnSpc>
                  <a:spcPct val="90000"/>
                </a:lnSpc>
                <a:spcBef>
                  <a:spcPct val="0"/>
                </a:spcBef>
                <a:spcAft>
                  <a:spcPct val="35000"/>
                </a:spcAft>
                <a:buClrTx/>
                <a:buFont typeface="Arial" panose="020B0604020202020204" pitchFamily="34" charset="0"/>
                <a:buChar char="•"/>
                <a:defRPr/>
              </a:pPr>
              <a:r>
                <a:rPr lang="en-US" dirty="0">
                  <a:solidFill>
                    <a:schemeClr val="bg1"/>
                  </a:solidFill>
                  <a:latin typeface="Calibri"/>
                </a:rPr>
                <a:t>Next Generation Precision for Neutrino and Collider Computations</a:t>
              </a:r>
            </a:p>
          </p:txBody>
        </p:sp>
      </p:grpSp>
      <p:sp>
        <p:nvSpPr>
          <p:cNvPr id="45" name="TextBox 44">
            <a:extLst>
              <a:ext uri="{FF2B5EF4-FFF2-40B4-BE49-F238E27FC236}">
                <a16:creationId xmlns:a16="http://schemas.microsoft.com/office/drawing/2014/main" id="{0BDFF8F5-2B61-4CFE-73DA-11BD6570F4C5}"/>
              </a:ext>
            </a:extLst>
          </p:cNvPr>
          <p:cNvSpPr txBox="1"/>
          <p:nvPr/>
        </p:nvSpPr>
        <p:spPr>
          <a:xfrm>
            <a:off x="214842" y="1098152"/>
            <a:ext cx="6027208" cy="738664"/>
          </a:xfrm>
          <a:prstGeom prst="rect">
            <a:avLst/>
          </a:prstGeom>
          <a:noFill/>
        </p:spPr>
        <p:txBody>
          <a:bodyPr wrap="square" rtlCol="0">
            <a:spAutoFit/>
          </a:bodyPr>
          <a:lstStyle/>
          <a:p>
            <a:r>
              <a:rPr lang="en-US" dirty="0"/>
              <a:t>The </a:t>
            </a:r>
            <a:r>
              <a:rPr lang="en-US" b="1" dirty="0"/>
              <a:t>Institutes</a:t>
            </a:r>
            <a:r>
              <a:rPr lang="en-US" dirty="0"/>
              <a:t> form the foundation for efforts by </a:t>
            </a:r>
            <a:r>
              <a:rPr lang="en-US" b="1" dirty="0"/>
              <a:t>applied mathematicians</a:t>
            </a:r>
            <a:r>
              <a:rPr lang="en-US" dirty="0"/>
              <a:t> and </a:t>
            </a:r>
            <a:r>
              <a:rPr lang="en-US" b="1" dirty="0"/>
              <a:t>computer scientists</a:t>
            </a:r>
            <a:r>
              <a:rPr lang="en-US" dirty="0"/>
              <a:t> to systematically address technical challenges that are inherent to new architectures and common across science topics.</a:t>
            </a:r>
          </a:p>
        </p:txBody>
      </p:sp>
      <p:sp>
        <p:nvSpPr>
          <p:cNvPr id="46" name="TextBox 45">
            <a:extLst>
              <a:ext uri="{FF2B5EF4-FFF2-40B4-BE49-F238E27FC236}">
                <a16:creationId xmlns:a16="http://schemas.microsoft.com/office/drawing/2014/main" id="{F086EA47-EFB4-4B52-77C4-5036B0009CAD}"/>
              </a:ext>
            </a:extLst>
          </p:cNvPr>
          <p:cNvSpPr txBox="1"/>
          <p:nvPr/>
        </p:nvSpPr>
        <p:spPr>
          <a:xfrm>
            <a:off x="6527800" y="1098152"/>
            <a:ext cx="5449358" cy="738664"/>
          </a:xfrm>
          <a:prstGeom prst="rect">
            <a:avLst/>
          </a:prstGeom>
          <a:noFill/>
        </p:spPr>
        <p:txBody>
          <a:bodyPr wrap="square" rtlCol="0">
            <a:spAutoFit/>
          </a:bodyPr>
          <a:lstStyle/>
          <a:p>
            <a:pPr algn="r"/>
            <a:r>
              <a:rPr lang="en-US" dirty="0"/>
              <a:t>The </a:t>
            </a:r>
            <a:r>
              <a:rPr lang="en-US" b="1" dirty="0"/>
              <a:t>partnerships</a:t>
            </a:r>
            <a:r>
              <a:rPr lang="en-US" dirty="0"/>
              <a:t> enable </a:t>
            </a:r>
            <a:r>
              <a:rPr lang="en-US" b="1" dirty="0"/>
              <a:t>domain scientists </a:t>
            </a:r>
            <a:r>
              <a:rPr lang="en-US" dirty="0"/>
              <a:t>to conduct complex scientific and engineering computations at a level of fidelity needed to simulate real-world conditions in targeted science projects.</a:t>
            </a:r>
          </a:p>
        </p:txBody>
      </p:sp>
      <p:sp>
        <p:nvSpPr>
          <p:cNvPr id="47" name="TextBox 46">
            <a:extLst>
              <a:ext uri="{FF2B5EF4-FFF2-40B4-BE49-F238E27FC236}">
                <a16:creationId xmlns:a16="http://schemas.microsoft.com/office/drawing/2014/main" id="{75C1C58B-8167-130F-A62E-67B2993A5C81}"/>
              </a:ext>
            </a:extLst>
          </p:cNvPr>
          <p:cNvSpPr txBox="1"/>
          <p:nvPr/>
        </p:nvSpPr>
        <p:spPr>
          <a:xfrm>
            <a:off x="1499080" y="1831956"/>
            <a:ext cx="1087157" cy="369332"/>
          </a:xfrm>
          <a:prstGeom prst="rect">
            <a:avLst/>
          </a:prstGeom>
          <a:noFill/>
        </p:spPr>
        <p:txBody>
          <a:bodyPr wrap="none" rtlCol="0">
            <a:spAutoFit/>
          </a:bodyPr>
          <a:lstStyle/>
          <a:p>
            <a:pPr algn="ctr"/>
            <a:r>
              <a:rPr lang="en-US" sz="1800" b="1" dirty="0">
                <a:latin typeface="Calibri" panose="020F0502020204030204" pitchFamily="34" charset="0"/>
                <a:cs typeface="Calibri" panose="020F0502020204030204" pitchFamily="34" charset="0"/>
              </a:rPr>
              <a:t>Institutes</a:t>
            </a:r>
          </a:p>
        </p:txBody>
      </p:sp>
      <p:sp>
        <p:nvSpPr>
          <p:cNvPr id="48" name="TextBox 47">
            <a:extLst>
              <a:ext uri="{FF2B5EF4-FFF2-40B4-BE49-F238E27FC236}">
                <a16:creationId xmlns:a16="http://schemas.microsoft.com/office/drawing/2014/main" id="{DD9004BF-4D3C-17B7-0035-326FB7078FB5}"/>
              </a:ext>
            </a:extLst>
          </p:cNvPr>
          <p:cNvSpPr txBox="1"/>
          <p:nvPr/>
        </p:nvSpPr>
        <p:spPr>
          <a:xfrm>
            <a:off x="5639030" y="1831956"/>
            <a:ext cx="1390125" cy="369332"/>
          </a:xfrm>
          <a:prstGeom prst="rect">
            <a:avLst/>
          </a:prstGeom>
          <a:noFill/>
        </p:spPr>
        <p:txBody>
          <a:bodyPr wrap="none" rtlCol="0">
            <a:spAutoFit/>
          </a:bodyPr>
          <a:lstStyle/>
          <a:p>
            <a:pPr algn="ctr"/>
            <a:r>
              <a:rPr lang="en-US" sz="1800" b="1" dirty="0">
                <a:latin typeface="Calibri" panose="020F0502020204030204" pitchFamily="34" charset="0"/>
                <a:cs typeface="Calibri" panose="020F0502020204030204" pitchFamily="34" charset="0"/>
              </a:rPr>
              <a:t>Partnerships</a:t>
            </a:r>
          </a:p>
        </p:txBody>
      </p:sp>
      <p:sp>
        <p:nvSpPr>
          <p:cNvPr id="49" name="TextBox 48">
            <a:extLst>
              <a:ext uri="{FF2B5EF4-FFF2-40B4-BE49-F238E27FC236}">
                <a16:creationId xmlns:a16="http://schemas.microsoft.com/office/drawing/2014/main" id="{638EAA9A-BE20-B03D-B187-117046499ED3}"/>
              </a:ext>
            </a:extLst>
          </p:cNvPr>
          <p:cNvSpPr txBox="1"/>
          <p:nvPr/>
        </p:nvSpPr>
        <p:spPr>
          <a:xfrm>
            <a:off x="9023839" y="6181075"/>
            <a:ext cx="2127505" cy="307777"/>
          </a:xfrm>
          <a:prstGeom prst="rect">
            <a:avLst/>
          </a:prstGeom>
          <a:noFill/>
        </p:spPr>
        <p:txBody>
          <a:bodyPr wrap="none" rtlCol="0">
            <a:spAutoFit/>
          </a:bodyPr>
          <a:lstStyle/>
          <a:p>
            <a:r>
              <a:rPr lang="en-US" dirty="0"/>
              <a:t>*https://</a:t>
            </a:r>
            <a:r>
              <a:rPr lang="en-US" dirty="0" err="1"/>
              <a:t>www.scidac.gov</a:t>
            </a:r>
            <a:r>
              <a:rPr lang="en-US" dirty="0"/>
              <a:t>/</a:t>
            </a:r>
          </a:p>
        </p:txBody>
      </p:sp>
    </p:spTree>
    <p:extLst>
      <p:ext uri="{BB962C8B-B14F-4D97-AF65-F5344CB8AC3E}">
        <p14:creationId xmlns:p14="http://schemas.microsoft.com/office/powerpoint/2010/main" val="107562021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AD4953D6-D331-A18A-CD1E-23748927A8F3}"/>
            </a:ext>
          </a:extLst>
        </p:cNvPr>
        <p:cNvGrpSpPr/>
        <p:nvPr/>
      </p:nvGrpSpPr>
      <p:grpSpPr>
        <a:xfrm>
          <a:off x="0" y="0"/>
          <a:ext cx="0" cy="0"/>
          <a:chOff x="0" y="0"/>
          <a:chExt cx="0" cy="0"/>
        </a:xfrm>
      </p:grpSpPr>
      <p:pic>
        <p:nvPicPr>
          <p:cNvPr id="410" name="Google Shape;410;g31ac49ff385_0_945" descr="A close-up of a logo&#10;&#10;Description automatically generated">
            <a:extLst>
              <a:ext uri="{FF2B5EF4-FFF2-40B4-BE49-F238E27FC236}">
                <a16:creationId xmlns:a16="http://schemas.microsoft.com/office/drawing/2014/main" id="{879C6940-D970-389D-A272-DD31B461982B}"/>
              </a:ext>
            </a:extLst>
          </p:cNvPr>
          <p:cNvPicPr preferRelativeResize="0"/>
          <p:nvPr/>
        </p:nvPicPr>
        <p:blipFill rotWithShape="1">
          <a:blip r:embed="rId3">
            <a:alphaModFix/>
          </a:blip>
          <a:srcRect t="11282" b="12845"/>
          <a:stretch/>
        </p:blipFill>
        <p:spPr>
          <a:xfrm>
            <a:off x="-11146" y="5956076"/>
            <a:ext cx="3962400" cy="901924"/>
          </a:xfrm>
          <a:prstGeom prst="rect">
            <a:avLst/>
          </a:prstGeom>
          <a:noFill/>
          <a:ln>
            <a:noFill/>
          </a:ln>
        </p:spPr>
      </p:pic>
      <p:sp>
        <p:nvSpPr>
          <p:cNvPr id="411" name="Google Shape;411;g31ac49ff385_0_945">
            <a:extLst>
              <a:ext uri="{FF2B5EF4-FFF2-40B4-BE49-F238E27FC236}">
                <a16:creationId xmlns:a16="http://schemas.microsoft.com/office/drawing/2014/main" id="{D4456011-93AE-2616-5C5D-4AE667AB4143}"/>
              </a:ext>
            </a:extLst>
          </p:cNvPr>
          <p:cNvSpPr txBox="1">
            <a:spLocks noGrp="1"/>
          </p:cNvSpPr>
          <p:nvPr>
            <p:ph type="body" idx="2"/>
          </p:nvPr>
        </p:nvSpPr>
        <p:spPr>
          <a:xfrm>
            <a:off x="-412" y="26702"/>
            <a:ext cx="12188700" cy="927300"/>
          </a:xfrm>
          <a:prstGeom prst="rect">
            <a:avLst/>
          </a:prstGeom>
          <a:noFill/>
          <a:ln>
            <a:noFill/>
          </a:ln>
        </p:spPr>
        <p:txBody>
          <a:bodyPr spcFirstLastPara="1" wrap="square" lIns="68550" tIns="34250" rIns="68550" bIns="34250" anchor="t" anchorCtr="0">
            <a:noAutofit/>
          </a:bodyPr>
          <a:lstStyle/>
          <a:p>
            <a:pPr marL="6350" lvl="0" indent="-6350" algn="ctr" rtl="0">
              <a:lnSpc>
                <a:spcPct val="100000"/>
              </a:lnSpc>
              <a:spcBef>
                <a:spcPts val="0"/>
              </a:spcBef>
              <a:spcAft>
                <a:spcPts val="0"/>
              </a:spcAft>
              <a:buSzPts val="1600"/>
              <a:buNone/>
            </a:pPr>
            <a:r>
              <a:rPr lang="en-US" sz="2900" dirty="0"/>
              <a:t>DOE </a:t>
            </a:r>
            <a:r>
              <a:rPr lang="en-US" sz="2900" dirty="0" err="1"/>
              <a:t>SciDAC</a:t>
            </a:r>
            <a:r>
              <a:rPr lang="en-US" sz="2900" dirty="0"/>
              <a:t> program started in 2001</a:t>
            </a:r>
            <a:endParaRPr dirty="0"/>
          </a:p>
          <a:p>
            <a:pPr marL="6350" lvl="0" indent="-6350" algn="ctr" rtl="0">
              <a:lnSpc>
                <a:spcPct val="100000"/>
              </a:lnSpc>
              <a:spcBef>
                <a:spcPts val="0"/>
              </a:spcBef>
              <a:spcAft>
                <a:spcPts val="0"/>
              </a:spcAft>
              <a:buSzPts val="1600"/>
              <a:buNone/>
            </a:pPr>
            <a:r>
              <a:rPr lang="en-US" sz="2400" dirty="0"/>
              <a:t>Modeling of particle accelerators has been part of </a:t>
            </a:r>
            <a:r>
              <a:rPr lang="en-US" sz="2400" dirty="0" err="1"/>
              <a:t>ScIDAC</a:t>
            </a:r>
            <a:r>
              <a:rPr lang="en-US" sz="2400" dirty="0"/>
              <a:t> since the beginning</a:t>
            </a:r>
            <a:endParaRPr sz="3200" dirty="0"/>
          </a:p>
        </p:txBody>
      </p:sp>
      <p:sp>
        <p:nvSpPr>
          <p:cNvPr id="412" name="Google Shape;412;g31ac49ff385_0_945">
            <a:extLst>
              <a:ext uri="{FF2B5EF4-FFF2-40B4-BE49-F238E27FC236}">
                <a16:creationId xmlns:a16="http://schemas.microsoft.com/office/drawing/2014/main" id="{380FF76D-FD12-2CBC-DD09-0117711B9EF6}"/>
              </a:ext>
            </a:extLst>
          </p:cNvPr>
          <p:cNvSpPr txBox="1">
            <a:spLocks noGrp="1"/>
          </p:cNvSpPr>
          <p:nvPr>
            <p:ph type="sldNum" idx="12"/>
          </p:nvPr>
        </p:nvSpPr>
        <p:spPr>
          <a:xfrm>
            <a:off x="11511375" y="6486252"/>
            <a:ext cx="678900" cy="365100"/>
          </a:xfrm>
          <a:prstGeom prst="rect">
            <a:avLst/>
          </a:prstGeom>
          <a:noFill/>
          <a:ln>
            <a:noFill/>
          </a:ln>
        </p:spPr>
        <p:txBody>
          <a:bodyPr spcFirstLastPara="1" wrap="square" lIns="91400" tIns="45675" rIns="91400" bIns="45675" anchor="ctr" anchorCtr="0">
            <a:noAutofit/>
          </a:bodyPr>
          <a:lstStyle/>
          <a:p>
            <a:pPr marL="0" lvl="0" indent="0" algn="r" rtl="0">
              <a:spcBef>
                <a:spcPts val="0"/>
              </a:spcBef>
              <a:spcAft>
                <a:spcPts val="0"/>
              </a:spcAft>
              <a:buClr>
                <a:srgbClr val="FFFFFF"/>
              </a:buClr>
              <a:buSzPts val="600"/>
              <a:buFont typeface="Times New Roman"/>
              <a:buNone/>
            </a:pPr>
            <a:fld id="{00000000-1234-1234-1234-123412341234}" type="slidenum">
              <a:rPr lang="en-US"/>
              <a:t>12</a:t>
            </a:fld>
            <a:endParaRPr/>
          </a:p>
        </p:txBody>
      </p:sp>
      <p:grpSp>
        <p:nvGrpSpPr>
          <p:cNvPr id="413" name="Google Shape;413;g31ac49ff385_0_945">
            <a:extLst>
              <a:ext uri="{FF2B5EF4-FFF2-40B4-BE49-F238E27FC236}">
                <a16:creationId xmlns:a16="http://schemas.microsoft.com/office/drawing/2014/main" id="{E5D1239E-2B2D-2BCC-60C8-29A081A76C8F}"/>
              </a:ext>
            </a:extLst>
          </p:cNvPr>
          <p:cNvGrpSpPr/>
          <p:nvPr/>
        </p:nvGrpSpPr>
        <p:grpSpPr>
          <a:xfrm>
            <a:off x="1242867" y="1343898"/>
            <a:ext cx="8747181" cy="321606"/>
            <a:chOff x="1223422" y="1884852"/>
            <a:chExt cx="8747181" cy="321606"/>
          </a:xfrm>
        </p:grpSpPr>
        <p:cxnSp>
          <p:nvCxnSpPr>
            <p:cNvPr id="414" name="Google Shape;414;g31ac49ff385_0_945">
              <a:extLst>
                <a:ext uri="{FF2B5EF4-FFF2-40B4-BE49-F238E27FC236}">
                  <a16:creationId xmlns:a16="http://schemas.microsoft.com/office/drawing/2014/main" id="{71AE94FB-D2BE-AB7E-37FB-FABAF4D0A999}"/>
                </a:ext>
              </a:extLst>
            </p:cNvPr>
            <p:cNvCxnSpPr/>
            <p:nvPr/>
          </p:nvCxnSpPr>
          <p:spPr>
            <a:xfrm>
              <a:off x="1223422"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5" name="Google Shape;415;g31ac49ff385_0_945">
              <a:extLst>
                <a:ext uri="{FF2B5EF4-FFF2-40B4-BE49-F238E27FC236}">
                  <a16:creationId xmlns:a16="http://schemas.microsoft.com/office/drawing/2014/main" id="{9DEBEFE6-EC99-15A6-9568-8E014BB75F2E}"/>
                </a:ext>
              </a:extLst>
            </p:cNvPr>
            <p:cNvCxnSpPr/>
            <p:nvPr/>
          </p:nvCxnSpPr>
          <p:spPr>
            <a:xfrm>
              <a:off x="4549406"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6" name="Google Shape;416;g31ac49ff385_0_945">
              <a:extLst>
                <a:ext uri="{FF2B5EF4-FFF2-40B4-BE49-F238E27FC236}">
                  <a16:creationId xmlns:a16="http://schemas.microsoft.com/office/drawing/2014/main" id="{101BC6CF-D59C-F0A7-1E1D-1C92245A5B23}"/>
                </a:ext>
              </a:extLst>
            </p:cNvPr>
            <p:cNvCxnSpPr/>
            <p:nvPr/>
          </p:nvCxnSpPr>
          <p:spPr>
            <a:xfrm>
              <a:off x="2888424"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7" name="Google Shape;417;g31ac49ff385_0_945">
              <a:extLst>
                <a:ext uri="{FF2B5EF4-FFF2-40B4-BE49-F238E27FC236}">
                  <a16:creationId xmlns:a16="http://schemas.microsoft.com/office/drawing/2014/main" id="{D6C02715-3A42-DFD7-9687-0F59E27651AF}"/>
                </a:ext>
              </a:extLst>
            </p:cNvPr>
            <p:cNvCxnSpPr/>
            <p:nvPr/>
          </p:nvCxnSpPr>
          <p:spPr>
            <a:xfrm>
              <a:off x="6536138"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8" name="Google Shape;418;g31ac49ff385_0_945">
              <a:extLst>
                <a:ext uri="{FF2B5EF4-FFF2-40B4-BE49-F238E27FC236}">
                  <a16:creationId xmlns:a16="http://schemas.microsoft.com/office/drawing/2014/main" id="{801D1391-AE22-8B0B-035C-E578C9F77BDB}"/>
                </a:ext>
              </a:extLst>
            </p:cNvPr>
            <p:cNvCxnSpPr/>
            <p:nvPr/>
          </p:nvCxnSpPr>
          <p:spPr>
            <a:xfrm>
              <a:off x="8279093" y="1884852"/>
              <a:ext cx="0" cy="321600"/>
            </a:xfrm>
            <a:prstGeom prst="straightConnector1">
              <a:avLst/>
            </a:prstGeom>
            <a:noFill/>
            <a:ln w="19050" cap="flat" cmpd="sng">
              <a:solidFill>
                <a:schemeClr val="dk1"/>
              </a:solidFill>
              <a:prstDash val="solid"/>
              <a:round/>
              <a:headEnd type="none" w="sm" len="sm"/>
              <a:tailEnd type="none" w="sm" len="sm"/>
            </a:ln>
          </p:spPr>
        </p:cxnSp>
        <p:cxnSp>
          <p:nvCxnSpPr>
            <p:cNvPr id="419" name="Google Shape;419;g31ac49ff385_0_945">
              <a:extLst>
                <a:ext uri="{FF2B5EF4-FFF2-40B4-BE49-F238E27FC236}">
                  <a16:creationId xmlns:a16="http://schemas.microsoft.com/office/drawing/2014/main" id="{77C4102C-CB17-72E8-99CA-D2A2A83458FD}"/>
                </a:ext>
              </a:extLst>
            </p:cNvPr>
            <p:cNvCxnSpPr/>
            <p:nvPr/>
          </p:nvCxnSpPr>
          <p:spPr>
            <a:xfrm>
              <a:off x="9970603" y="1884858"/>
              <a:ext cx="0" cy="321600"/>
            </a:xfrm>
            <a:prstGeom prst="straightConnector1">
              <a:avLst/>
            </a:prstGeom>
            <a:noFill/>
            <a:ln w="19050" cap="flat" cmpd="sng">
              <a:solidFill>
                <a:schemeClr val="dk1"/>
              </a:solidFill>
              <a:prstDash val="solid"/>
              <a:round/>
              <a:headEnd type="none" w="sm" len="sm"/>
              <a:tailEnd type="none" w="sm" len="sm"/>
            </a:ln>
          </p:spPr>
        </p:cxnSp>
      </p:grpSp>
      <p:grpSp>
        <p:nvGrpSpPr>
          <p:cNvPr id="420" name="Google Shape;420;g31ac49ff385_0_945">
            <a:extLst>
              <a:ext uri="{FF2B5EF4-FFF2-40B4-BE49-F238E27FC236}">
                <a16:creationId xmlns:a16="http://schemas.microsoft.com/office/drawing/2014/main" id="{505EE700-D267-0BBA-46B1-A734E9E969CC}"/>
              </a:ext>
            </a:extLst>
          </p:cNvPr>
          <p:cNvGrpSpPr/>
          <p:nvPr/>
        </p:nvGrpSpPr>
        <p:grpSpPr>
          <a:xfrm>
            <a:off x="2225506" y="1308847"/>
            <a:ext cx="7476534" cy="310212"/>
            <a:chOff x="2091150" y="1882440"/>
            <a:chExt cx="7476534" cy="310212"/>
          </a:xfrm>
        </p:grpSpPr>
        <p:sp>
          <p:nvSpPr>
            <p:cNvPr id="421" name="Google Shape;421;g31ac49ff385_0_945">
              <a:extLst>
                <a:ext uri="{FF2B5EF4-FFF2-40B4-BE49-F238E27FC236}">
                  <a16:creationId xmlns:a16="http://schemas.microsoft.com/office/drawing/2014/main" id="{9B0BB513-C168-5E90-DC0A-3ED5A3C95A8E}"/>
                </a:ext>
              </a:extLst>
            </p:cNvPr>
            <p:cNvSpPr txBox="1"/>
            <p:nvPr/>
          </p:nvSpPr>
          <p:spPr>
            <a:xfrm>
              <a:off x="2091150" y="1884852"/>
              <a:ext cx="396753" cy="307736"/>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dirty="0">
                  <a:solidFill>
                    <a:srgbClr val="1F497D"/>
                  </a:solidFill>
                  <a:latin typeface="Libre Franklin Medium"/>
                  <a:ea typeface="Libre Franklin Medium"/>
                  <a:cs typeface="Libre Franklin Medium"/>
                  <a:sym typeface="Libre Franklin Medium"/>
                </a:rPr>
                <a:t>-1</a:t>
              </a:r>
              <a:endParaRPr dirty="0"/>
            </a:p>
          </p:txBody>
        </p:sp>
        <p:sp>
          <p:nvSpPr>
            <p:cNvPr id="422" name="Google Shape;422;g31ac49ff385_0_945">
              <a:extLst>
                <a:ext uri="{FF2B5EF4-FFF2-40B4-BE49-F238E27FC236}">
                  <a16:creationId xmlns:a16="http://schemas.microsoft.com/office/drawing/2014/main" id="{AF2210C5-7EAE-66B9-ACFD-22CE83BB4BB1}"/>
                </a:ext>
              </a:extLst>
            </p:cNvPr>
            <p:cNvSpPr txBox="1"/>
            <p:nvPr/>
          </p:nvSpPr>
          <p:spPr>
            <a:xfrm>
              <a:off x="3210154" y="1884852"/>
              <a:ext cx="9651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1F497D"/>
                  </a:solidFill>
                  <a:latin typeface="Libre Franklin Medium"/>
                  <a:ea typeface="Libre Franklin Medium"/>
                  <a:cs typeface="Libre Franklin Medium"/>
                  <a:sym typeface="Libre Franklin Medium"/>
                </a:rPr>
                <a:t>-2</a:t>
              </a:r>
              <a:endParaRPr/>
            </a:p>
          </p:txBody>
        </p:sp>
        <p:sp>
          <p:nvSpPr>
            <p:cNvPr id="423" name="Google Shape;423;g31ac49ff385_0_945">
              <a:extLst>
                <a:ext uri="{FF2B5EF4-FFF2-40B4-BE49-F238E27FC236}">
                  <a16:creationId xmlns:a16="http://schemas.microsoft.com/office/drawing/2014/main" id="{A4634366-E8C8-E75F-A9FA-D483469163A4}"/>
                </a:ext>
              </a:extLst>
            </p:cNvPr>
            <p:cNvSpPr txBox="1"/>
            <p:nvPr/>
          </p:nvSpPr>
          <p:spPr>
            <a:xfrm>
              <a:off x="5096176" y="1882440"/>
              <a:ext cx="8931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1F497D"/>
                  </a:solidFill>
                  <a:latin typeface="Libre Franklin Medium"/>
                  <a:ea typeface="Libre Franklin Medium"/>
                  <a:cs typeface="Libre Franklin Medium"/>
                  <a:sym typeface="Libre Franklin Medium"/>
                </a:rPr>
                <a:t>-3</a:t>
              </a:r>
              <a:endParaRPr/>
            </a:p>
          </p:txBody>
        </p:sp>
        <p:sp>
          <p:nvSpPr>
            <p:cNvPr id="424" name="Google Shape;424;g31ac49ff385_0_945">
              <a:extLst>
                <a:ext uri="{FF2B5EF4-FFF2-40B4-BE49-F238E27FC236}">
                  <a16:creationId xmlns:a16="http://schemas.microsoft.com/office/drawing/2014/main" id="{E803640B-C33E-CC22-2DF0-862FD20DD83A}"/>
                </a:ext>
              </a:extLst>
            </p:cNvPr>
            <p:cNvSpPr txBox="1"/>
            <p:nvPr/>
          </p:nvSpPr>
          <p:spPr>
            <a:xfrm>
              <a:off x="7445454" y="1884852"/>
              <a:ext cx="403030" cy="307736"/>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dirty="0">
                  <a:solidFill>
                    <a:srgbClr val="1F497D"/>
                  </a:solidFill>
                  <a:latin typeface="Libre Franklin Medium"/>
                  <a:ea typeface="Libre Franklin Medium"/>
                  <a:cs typeface="Libre Franklin Medium"/>
                  <a:sym typeface="Libre Franklin Medium"/>
                </a:rPr>
                <a:t>-4</a:t>
              </a:r>
              <a:endParaRPr dirty="0"/>
            </a:p>
          </p:txBody>
        </p:sp>
        <p:sp>
          <p:nvSpPr>
            <p:cNvPr id="425" name="Google Shape;425;g31ac49ff385_0_945">
              <a:extLst>
                <a:ext uri="{FF2B5EF4-FFF2-40B4-BE49-F238E27FC236}">
                  <a16:creationId xmlns:a16="http://schemas.microsoft.com/office/drawing/2014/main" id="{1480CDA0-AE29-E15F-54F4-830C0A35F713}"/>
                </a:ext>
              </a:extLst>
            </p:cNvPr>
            <p:cNvSpPr txBox="1"/>
            <p:nvPr/>
          </p:nvSpPr>
          <p:spPr>
            <a:xfrm>
              <a:off x="9116229" y="1884852"/>
              <a:ext cx="451455" cy="307736"/>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dirty="0">
                  <a:solidFill>
                    <a:srgbClr val="1F497D"/>
                  </a:solidFill>
                  <a:latin typeface="Libre Franklin Medium"/>
                  <a:ea typeface="Libre Franklin Medium"/>
                  <a:cs typeface="Libre Franklin Medium"/>
                  <a:sym typeface="Libre Franklin Medium"/>
                </a:rPr>
                <a:t>-5</a:t>
              </a:r>
              <a:endParaRPr dirty="0"/>
            </a:p>
          </p:txBody>
        </p:sp>
      </p:grpSp>
      <p:graphicFrame>
        <p:nvGraphicFramePr>
          <p:cNvPr id="426" name="Google Shape;426;g31ac49ff385_0_945">
            <a:extLst>
              <a:ext uri="{FF2B5EF4-FFF2-40B4-BE49-F238E27FC236}">
                <a16:creationId xmlns:a16="http://schemas.microsoft.com/office/drawing/2014/main" id="{FE0E69F1-8B99-7D1D-CD6F-52E924AD2D4B}"/>
              </a:ext>
            </a:extLst>
          </p:cNvPr>
          <p:cNvGraphicFramePr/>
          <p:nvPr>
            <p:extLst>
              <p:ext uri="{D42A27DB-BD31-4B8C-83A1-F6EECF244321}">
                <p14:modId xmlns:p14="http://schemas.microsoft.com/office/powerpoint/2010/main" val="1333037171"/>
              </p:ext>
            </p:extLst>
          </p:nvPr>
        </p:nvGraphicFramePr>
        <p:xfrm>
          <a:off x="150148" y="1025833"/>
          <a:ext cx="11689825" cy="304760"/>
        </p:xfrm>
        <a:graphic>
          <a:graphicData uri="http://schemas.openxmlformats.org/drawingml/2006/table">
            <a:tbl>
              <a:tblPr firstRow="1" bandRow="1">
                <a:noFill/>
              </a:tblPr>
              <a:tblGrid>
                <a:gridCol w="1669975">
                  <a:extLst>
                    <a:ext uri="{9D8B030D-6E8A-4147-A177-3AD203B41FA5}">
                      <a16:colId xmlns:a16="http://schemas.microsoft.com/office/drawing/2014/main" val="20000"/>
                    </a:ext>
                  </a:extLst>
                </a:gridCol>
                <a:gridCol w="1669975">
                  <a:extLst>
                    <a:ext uri="{9D8B030D-6E8A-4147-A177-3AD203B41FA5}">
                      <a16:colId xmlns:a16="http://schemas.microsoft.com/office/drawing/2014/main" val="20001"/>
                    </a:ext>
                  </a:extLst>
                </a:gridCol>
                <a:gridCol w="1669975">
                  <a:extLst>
                    <a:ext uri="{9D8B030D-6E8A-4147-A177-3AD203B41FA5}">
                      <a16:colId xmlns:a16="http://schemas.microsoft.com/office/drawing/2014/main" val="20002"/>
                    </a:ext>
                  </a:extLst>
                </a:gridCol>
                <a:gridCol w="1669975">
                  <a:extLst>
                    <a:ext uri="{9D8B030D-6E8A-4147-A177-3AD203B41FA5}">
                      <a16:colId xmlns:a16="http://schemas.microsoft.com/office/drawing/2014/main" val="20003"/>
                    </a:ext>
                  </a:extLst>
                </a:gridCol>
                <a:gridCol w="1669975">
                  <a:extLst>
                    <a:ext uri="{9D8B030D-6E8A-4147-A177-3AD203B41FA5}">
                      <a16:colId xmlns:a16="http://schemas.microsoft.com/office/drawing/2014/main" val="20004"/>
                    </a:ext>
                  </a:extLst>
                </a:gridCol>
                <a:gridCol w="1669975">
                  <a:extLst>
                    <a:ext uri="{9D8B030D-6E8A-4147-A177-3AD203B41FA5}">
                      <a16:colId xmlns:a16="http://schemas.microsoft.com/office/drawing/2014/main" val="20005"/>
                    </a:ext>
                  </a:extLst>
                </a:gridCol>
                <a:gridCol w="1669975">
                  <a:extLst>
                    <a:ext uri="{9D8B030D-6E8A-4147-A177-3AD203B41FA5}">
                      <a16:colId xmlns:a16="http://schemas.microsoft.com/office/drawing/2014/main" val="20006"/>
                    </a:ext>
                  </a:extLst>
                </a:gridCol>
              </a:tblGrid>
              <a:tr h="304725">
                <a:tc>
                  <a:txBody>
                    <a:bodyPr/>
                    <a:lstStyle/>
                    <a:p>
                      <a:pPr marL="0" marR="0" lvl="0" indent="0" algn="ctr" rtl="0">
                        <a:lnSpc>
                          <a:spcPct val="100000"/>
                        </a:lnSpc>
                        <a:spcBef>
                          <a:spcPts val="0"/>
                        </a:spcBef>
                        <a:spcAft>
                          <a:spcPts val="0"/>
                        </a:spcAft>
                        <a:buNone/>
                      </a:pPr>
                      <a:r>
                        <a:rPr lang="en-US" sz="1400" u="none" strike="noStrike" cap="none" dirty="0">
                          <a:solidFill>
                            <a:schemeClr val="bg1"/>
                          </a:solidFill>
                        </a:rPr>
                        <a:t>2000</a:t>
                      </a:r>
                      <a:endParaRPr dirty="0">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2005</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2010</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2015</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dirty="0">
                          <a:solidFill>
                            <a:schemeClr val="bg1"/>
                          </a:solidFill>
                        </a:rPr>
                        <a:t>2020</a:t>
                      </a:r>
                      <a:endParaRPr dirty="0">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2025</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dirty="0">
                          <a:solidFill>
                            <a:schemeClr val="bg1"/>
                          </a:solidFill>
                        </a:rPr>
                        <a:t>2030</a:t>
                      </a:r>
                      <a:endParaRPr dirty="0">
                        <a:solidFill>
                          <a:schemeClr val="bg1"/>
                        </a:solidFill>
                      </a:endParaRPr>
                    </a:p>
                  </a:txBody>
                  <a:tcPr marL="91425" marR="91425" marT="45700" marB="45700" anchor="ctr">
                    <a:solidFill>
                      <a:srgbClr val="121429"/>
                    </a:solidFill>
                  </a:tcPr>
                </a:tc>
                <a:extLst>
                  <a:ext uri="{0D108BD9-81ED-4DB2-BD59-A6C34878D82A}">
                    <a16:rowId xmlns:a16="http://schemas.microsoft.com/office/drawing/2014/main" val="10000"/>
                  </a:ext>
                </a:extLst>
              </a:tr>
            </a:tbl>
          </a:graphicData>
        </a:graphic>
      </p:graphicFrame>
      <p:pic>
        <p:nvPicPr>
          <p:cNvPr id="427" name="Google Shape;427;g31ac49ff385_0_945">
            <a:extLst>
              <a:ext uri="{FF2B5EF4-FFF2-40B4-BE49-F238E27FC236}">
                <a16:creationId xmlns:a16="http://schemas.microsoft.com/office/drawing/2014/main" id="{5D24BE0F-5577-EBF2-8478-338B631E0705}"/>
              </a:ext>
            </a:extLst>
          </p:cNvPr>
          <p:cNvPicPr preferRelativeResize="0"/>
          <p:nvPr/>
        </p:nvPicPr>
        <p:blipFill rotWithShape="1">
          <a:blip r:embed="rId4">
            <a:alphaModFix/>
          </a:blip>
          <a:srcRect/>
          <a:stretch/>
        </p:blipFill>
        <p:spPr>
          <a:xfrm>
            <a:off x="1569164" y="1360971"/>
            <a:ext cx="801781" cy="380846"/>
          </a:xfrm>
          <a:prstGeom prst="rect">
            <a:avLst/>
          </a:prstGeom>
          <a:noFill/>
          <a:ln>
            <a:noFill/>
          </a:ln>
        </p:spPr>
      </p:pic>
      <p:pic>
        <p:nvPicPr>
          <p:cNvPr id="428" name="Google Shape;428;g31ac49ff385_0_945">
            <a:extLst>
              <a:ext uri="{FF2B5EF4-FFF2-40B4-BE49-F238E27FC236}">
                <a16:creationId xmlns:a16="http://schemas.microsoft.com/office/drawing/2014/main" id="{398B4F08-4D70-AF7B-665E-3AD63C731A3D}"/>
              </a:ext>
            </a:extLst>
          </p:cNvPr>
          <p:cNvPicPr preferRelativeResize="0"/>
          <p:nvPr/>
        </p:nvPicPr>
        <p:blipFill rotWithShape="1">
          <a:blip r:embed="rId4">
            <a:alphaModFix/>
          </a:blip>
          <a:srcRect/>
          <a:stretch/>
        </p:blipFill>
        <p:spPr>
          <a:xfrm>
            <a:off x="3240475" y="1360971"/>
            <a:ext cx="801781" cy="380846"/>
          </a:xfrm>
          <a:prstGeom prst="rect">
            <a:avLst/>
          </a:prstGeom>
          <a:noFill/>
          <a:ln>
            <a:noFill/>
          </a:ln>
        </p:spPr>
      </p:pic>
      <p:pic>
        <p:nvPicPr>
          <p:cNvPr id="429" name="Google Shape;429;g31ac49ff385_0_945">
            <a:extLst>
              <a:ext uri="{FF2B5EF4-FFF2-40B4-BE49-F238E27FC236}">
                <a16:creationId xmlns:a16="http://schemas.microsoft.com/office/drawing/2014/main" id="{A36F51B5-3555-FF92-65DB-1A9C44EC7BC5}"/>
              </a:ext>
            </a:extLst>
          </p:cNvPr>
          <p:cNvPicPr preferRelativeResize="0"/>
          <p:nvPr/>
        </p:nvPicPr>
        <p:blipFill rotWithShape="1">
          <a:blip r:embed="rId4">
            <a:alphaModFix/>
          </a:blip>
          <a:srcRect/>
          <a:stretch/>
        </p:blipFill>
        <p:spPr>
          <a:xfrm>
            <a:off x="5071954" y="1360971"/>
            <a:ext cx="801781" cy="380846"/>
          </a:xfrm>
          <a:prstGeom prst="rect">
            <a:avLst/>
          </a:prstGeom>
          <a:noFill/>
          <a:ln>
            <a:noFill/>
          </a:ln>
        </p:spPr>
      </p:pic>
      <p:pic>
        <p:nvPicPr>
          <p:cNvPr id="430" name="Google Shape;430;g31ac49ff385_0_945">
            <a:extLst>
              <a:ext uri="{FF2B5EF4-FFF2-40B4-BE49-F238E27FC236}">
                <a16:creationId xmlns:a16="http://schemas.microsoft.com/office/drawing/2014/main" id="{E7FB8A9B-6CF4-AC34-DF1B-CE495C1BC413}"/>
              </a:ext>
            </a:extLst>
          </p:cNvPr>
          <p:cNvPicPr preferRelativeResize="0"/>
          <p:nvPr/>
        </p:nvPicPr>
        <p:blipFill rotWithShape="1">
          <a:blip r:embed="rId4">
            <a:alphaModFix/>
          </a:blip>
          <a:srcRect/>
          <a:stretch/>
        </p:blipFill>
        <p:spPr>
          <a:xfrm>
            <a:off x="6901438" y="1360971"/>
            <a:ext cx="801781" cy="380846"/>
          </a:xfrm>
          <a:prstGeom prst="rect">
            <a:avLst/>
          </a:prstGeom>
          <a:noFill/>
          <a:ln>
            <a:noFill/>
          </a:ln>
        </p:spPr>
      </p:pic>
      <p:pic>
        <p:nvPicPr>
          <p:cNvPr id="431" name="Google Shape;431;g31ac49ff385_0_945">
            <a:extLst>
              <a:ext uri="{FF2B5EF4-FFF2-40B4-BE49-F238E27FC236}">
                <a16:creationId xmlns:a16="http://schemas.microsoft.com/office/drawing/2014/main" id="{FEED8454-F79F-D7EE-E596-322CDBB0E6DF}"/>
              </a:ext>
            </a:extLst>
          </p:cNvPr>
          <p:cNvPicPr preferRelativeResize="0"/>
          <p:nvPr/>
        </p:nvPicPr>
        <p:blipFill rotWithShape="1">
          <a:blip r:embed="rId4">
            <a:alphaModFix/>
          </a:blip>
          <a:srcRect/>
          <a:stretch/>
        </p:blipFill>
        <p:spPr>
          <a:xfrm>
            <a:off x="8633972" y="1360971"/>
            <a:ext cx="801781" cy="380846"/>
          </a:xfrm>
          <a:prstGeom prst="rect">
            <a:avLst/>
          </a:prstGeom>
          <a:noFill/>
          <a:ln>
            <a:noFill/>
          </a:ln>
        </p:spPr>
      </p:pic>
      <p:grpSp>
        <p:nvGrpSpPr>
          <p:cNvPr id="432" name="Google Shape;432;g31ac49ff385_0_945">
            <a:extLst>
              <a:ext uri="{FF2B5EF4-FFF2-40B4-BE49-F238E27FC236}">
                <a16:creationId xmlns:a16="http://schemas.microsoft.com/office/drawing/2014/main" id="{5A0A14A7-56BC-A784-D49B-D35A9FC7283C}"/>
              </a:ext>
            </a:extLst>
          </p:cNvPr>
          <p:cNvGrpSpPr/>
          <p:nvPr/>
        </p:nvGrpSpPr>
        <p:grpSpPr>
          <a:xfrm>
            <a:off x="6665416" y="1882024"/>
            <a:ext cx="1367017" cy="560828"/>
            <a:chOff x="1376005" y="2477218"/>
            <a:chExt cx="1367017" cy="560828"/>
          </a:xfrm>
        </p:grpSpPr>
        <p:grpSp>
          <p:nvGrpSpPr>
            <p:cNvPr id="433" name="Google Shape;433;g31ac49ff385_0_945">
              <a:extLst>
                <a:ext uri="{FF2B5EF4-FFF2-40B4-BE49-F238E27FC236}">
                  <a16:creationId xmlns:a16="http://schemas.microsoft.com/office/drawing/2014/main" id="{70ECFF88-6620-CF1B-CE35-D96BE9B95F9B}"/>
                </a:ext>
              </a:extLst>
            </p:cNvPr>
            <p:cNvGrpSpPr/>
            <p:nvPr/>
          </p:nvGrpSpPr>
          <p:grpSpPr>
            <a:xfrm>
              <a:off x="1376005" y="2477218"/>
              <a:ext cx="1367017" cy="169059"/>
              <a:chOff x="1544545" y="2977809"/>
              <a:chExt cx="1367017" cy="169059"/>
            </a:xfrm>
          </p:grpSpPr>
          <p:pic>
            <p:nvPicPr>
              <p:cNvPr id="434" name="Google Shape;434;g31ac49ff385_0_945" descr="A picture containing text, clipart&#10;&#10;Description automatically generated">
                <a:extLst>
                  <a:ext uri="{FF2B5EF4-FFF2-40B4-BE49-F238E27FC236}">
                    <a16:creationId xmlns:a16="http://schemas.microsoft.com/office/drawing/2014/main" id="{86DF2AB1-3248-C6A3-8CFC-E57B53FE42CB}"/>
                  </a:ext>
                </a:extLst>
              </p:cNvPr>
              <p:cNvPicPr preferRelativeResize="0"/>
              <p:nvPr/>
            </p:nvPicPr>
            <p:blipFill rotWithShape="1">
              <a:blip r:embed="rId5">
                <a:alphaModFix/>
              </a:blip>
              <a:srcRect/>
              <a:stretch/>
            </p:blipFill>
            <p:spPr>
              <a:xfrm>
                <a:off x="1544545" y="2991248"/>
                <a:ext cx="820248" cy="155620"/>
              </a:xfrm>
              <a:prstGeom prst="rect">
                <a:avLst/>
              </a:prstGeom>
              <a:noFill/>
              <a:ln>
                <a:noFill/>
              </a:ln>
            </p:spPr>
          </p:pic>
          <p:pic>
            <p:nvPicPr>
              <p:cNvPr id="435" name="Google Shape;435;g31ac49ff385_0_945" descr="Screen Shot 2016-10-17 at 5.07.22 PM.png">
                <a:extLst>
                  <a:ext uri="{FF2B5EF4-FFF2-40B4-BE49-F238E27FC236}">
                    <a16:creationId xmlns:a16="http://schemas.microsoft.com/office/drawing/2014/main" id="{C5D8B3F3-E16B-5519-AA22-ED67884401D2}"/>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sp>
          <p:nvSpPr>
            <p:cNvPr id="436" name="Google Shape;436;g31ac49ff385_0_945">
              <a:extLst>
                <a:ext uri="{FF2B5EF4-FFF2-40B4-BE49-F238E27FC236}">
                  <a16:creationId xmlns:a16="http://schemas.microsoft.com/office/drawing/2014/main" id="{6C96C06D-6883-4AE5-814D-972E09FED1F6}"/>
                </a:ext>
              </a:extLst>
            </p:cNvPr>
            <p:cNvSpPr txBox="1"/>
            <p:nvPr/>
          </p:nvSpPr>
          <p:spPr>
            <a:xfrm>
              <a:off x="1600685" y="2576346"/>
              <a:ext cx="923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1F497D"/>
                  </a:solidFill>
                  <a:latin typeface="Libre Franklin Medium"/>
                  <a:ea typeface="Libre Franklin Medium"/>
                  <a:cs typeface="Libre Franklin Medium"/>
                  <a:sym typeface="Libre Franklin Medium"/>
                </a:rPr>
                <a:t>+ institutes</a:t>
              </a:r>
              <a:endParaRPr/>
            </a:p>
          </p:txBody>
        </p:sp>
      </p:grpSp>
      <p:grpSp>
        <p:nvGrpSpPr>
          <p:cNvPr id="437" name="Google Shape;437;g31ac49ff385_0_945">
            <a:extLst>
              <a:ext uri="{FF2B5EF4-FFF2-40B4-BE49-F238E27FC236}">
                <a16:creationId xmlns:a16="http://schemas.microsoft.com/office/drawing/2014/main" id="{B1C0D883-5D1A-6C4C-A663-5CF22AF99761}"/>
              </a:ext>
            </a:extLst>
          </p:cNvPr>
          <p:cNvGrpSpPr/>
          <p:nvPr/>
        </p:nvGrpSpPr>
        <p:grpSpPr>
          <a:xfrm>
            <a:off x="8518064" y="1815340"/>
            <a:ext cx="1309210" cy="319458"/>
            <a:chOff x="1602352" y="2822189"/>
            <a:chExt cx="1309210" cy="319458"/>
          </a:xfrm>
        </p:grpSpPr>
        <p:pic>
          <p:nvPicPr>
            <p:cNvPr id="438" name="Google Shape;438;g31ac49ff385_0_945">
              <a:extLst>
                <a:ext uri="{FF2B5EF4-FFF2-40B4-BE49-F238E27FC236}">
                  <a16:creationId xmlns:a16="http://schemas.microsoft.com/office/drawing/2014/main" id="{B6498D55-449B-4CB3-7DF2-4EFBCFC36E32}"/>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39" name="Google Shape;439;g31ac49ff385_0_945" descr="Icon&#10;&#10;Description automatically generated">
              <a:extLst>
                <a:ext uri="{FF2B5EF4-FFF2-40B4-BE49-F238E27FC236}">
                  <a16:creationId xmlns:a16="http://schemas.microsoft.com/office/drawing/2014/main" id="{95730108-04A4-6DB6-63A8-7A5C45F0D1E4}"/>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40" name="Google Shape;440;g31ac49ff385_0_945" descr="A picture containing text, clipart&#10;&#10;Description automatically generated">
              <a:extLst>
                <a:ext uri="{FF2B5EF4-FFF2-40B4-BE49-F238E27FC236}">
                  <a16:creationId xmlns:a16="http://schemas.microsoft.com/office/drawing/2014/main" id="{5E845307-1D91-67D0-2891-7FF030D5B012}"/>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41" name="Google Shape;441;g31ac49ff385_0_945" descr="Screen Shot 2016-10-17 at 5.07.22 PM.png">
              <a:extLst>
                <a:ext uri="{FF2B5EF4-FFF2-40B4-BE49-F238E27FC236}">
                  <a16:creationId xmlns:a16="http://schemas.microsoft.com/office/drawing/2014/main" id="{25E47692-8140-8D70-9B5F-C621F09A8D7D}"/>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42" name="Google Shape;442;g31ac49ff385_0_945">
            <a:extLst>
              <a:ext uri="{FF2B5EF4-FFF2-40B4-BE49-F238E27FC236}">
                <a16:creationId xmlns:a16="http://schemas.microsoft.com/office/drawing/2014/main" id="{A7AEA603-9CC6-85CA-0BFB-A8BA7EDE3FA7}"/>
              </a:ext>
            </a:extLst>
          </p:cNvPr>
          <p:cNvPicPr preferRelativeResize="0"/>
          <p:nvPr/>
        </p:nvPicPr>
        <p:blipFill rotWithShape="1">
          <a:blip r:embed="rId9">
            <a:alphaModFix/>
          </a:blip>
          <a:srcRect/>
          <a:stretch/>
        </p:blipFill>
        <p:spPr>
          <a:xfrm>
            <a:off x="9226844" y="2156487"/>
            <a:ext cx="597863" cy="143722"/>
          </a:xfrm>
          <a:prstGeom prst="rect">
            <a:avLst/>
          </a:prstGeom>
          <a:noFill/>
          <a:ln>
            <a:noFill/>
          </a:ln>
        </p:spPr>
      </p:pic>
      <p:pic>
        <p:nvPicPr>
          <p:cNvPr id="443" name="Google Shape;443;g31ac49ff385_0_945">
            <a:extLst>
              <a:ext uri="{FF2B5EF4-FFF2-40B4-BE49-F238E27FC236}">
                <a16:creationId xmlns:a16="http://schemas.microsoft.com/office/drawing/2014/main" id="{CAF03A4D-F769-60BB-91E6-B471A386F326}"/>
              </a:ext>
            </a:extLst>
          </p:cNvPr>
          <p:cNvPicPr preferRelativeResize="0"/>
          <p:nvPr/>
        </p:nvPicPr>
        <p:blipFill rotWithShape="1">
          <a:blip r:embed="rId10">
            <a:alphaModFix/>
          </a:blip>
          <a:srcRect/>
          <a:stretch/>
        </p:blipFill>
        <p:spPr>
          <a:xfrm>
            <a:off x="-1185646" y="-1962768"/>
            <a:ext cx="157652" cy="45719"/>
          </a:xfrm>
          <a:prstGeom prst="rect">
            <a:avLst/>
          </a:prstGeom>
          <a:noFill/>
          <a:ln>
            <a:noFill/>
          </a:ln>
        </p:spPr>
      </p:pic>
      <p:grpSp>
        <p:nvGrpSpPr>
          <p:cNvPr id="444" name="Google Shape;444;g31ac49ff385_0_945">
            <a:extLst>
              <a:ext uri="{FF2B5EF4-FFF2-40B4-BE49-F238E27FC236}">
                <a16:creationId xmlns:a16="http://schemas.microsoft.com/office/drawing/2014/main" id="{98EF1236-B976-738E-AF08-6C39B63DCB81}"/>
              </a:ext>
            </a:extLst>
          </p:cNvPr>
          <p:cNvGrpSpPr/>
          <p:nvPr/>
        </p:nvGrpSpPr>
        <p:grpSpPr>
          <a:xfrm>
            <a:off x="4868103" y="1741817"/>
            <a:ext cx="1477027" cy="586538"/>
            <a:chOff x="4868103" y="1741817"/>
            <a:chExt cx="1477027" cy="586538"/>
          </a:xfrm>
        </p:grpSpPr>
        <p:pic>
          <p:nvPicPr>
            <p:cNvPr id="445" name="Google Shape;445;g31ac49ff385_0_945">
              <a:extLst>
                <a:ext uri="{FF2B5EF4-FFF2-40B4-BE49-F238E27FC236}">
                  <a16:creationId xmlns:a16="http://schemas.microsoft.com/office/drawing/2014/main" id="{BA1433FC-661F-66D9-43AF-13C296F289C8}"/>
                </a:ext>
              </a:extLst>
            </p:cNvPr>
            <p:cNvPicPr preferRelativeResize="0"/>
            <p:nvPr/>
          </p:nvPicPr>
          <p:blipFill rotWithShape="1">
            <a:blip r:embed="rId11">
              <a:alphaModFix/>
            </a:blip>
            <a:srcRect/>
            <a:stretch/>
          </p:blipFill>
          <p:spPr>
            <a:xfrm>
              <a:off x="5614134" y="2072507"/>
              <a:ext cx="730996" cy="255848"/>
            </a:xfrm>
            <a:prstGeom prst="rect">
              <a:avLst/>
            </a:prstGeom>
            <a:noFill/>
            <a:ln>
              <a:noFill/>
            </a:ln>
          </p:spPr>
        </p:pic>
        <p:grpSp>
          <p:nvGrpSpPr>
            <p:cNvPr id="446" name="Google Shape;446;g31ac49ff385_0_945">
              <a:extLst>
                <a:ext uri="{FF2B5EF4-FFF2-40B4-BE49-F238E27FC236}">
                  <a16:creationId xmlns:a16="http://schemas.microsoft.com/office/drawing/2014/main" id="{D6B43468-573B-5A2B-D9DA-19B0EB2D08C5}"/>
                </a:ext>
              </a:extLst>
            </p:cNvPr>
            <p:cNvGrpSpPr/>
            <p:nvPr/>
          </p:nvGrpSpPr>
          <p:grpSpPr>
            <a:xfrm>
              <a:off x="4868103" y="1741817"/>
              <a:ext cx="1450702" cy="392980"/>
              <a:chOff x="4132418" y="1699361"/>
              <a:chExt cx="1450702" cy="392980"/>
            </a:xfrm>
          </p:grpSpPr>
          <p:grpSp>
            <p:nvGrpSpPr>
              <p:cNvPr id="447" name="Google Shape;447;g31ac49ff385_0_945">
                <a:extLst>
                  <a:ext uri="{FF2B5EF4-FFF2-40B4-BE49-F238E27FC236}">
                    <a16:creationId xmlns:a16="http://schemas.microsoft.com/office/drawing/2014/main" id="{2DA02443-0B2F-EED4-6A14-08E2406D5B75}"/>
                  </a:ext>
                </a:extLst>
              </p:cNvPr>
              <p:cNvGrpSpPr/>
              <p:nvPr/>
            </p:nvGrpSpPr>
            <p:grpSpPr>
              <a:xfrm>
                <a:off x="4132418" y="1772883"/>
                <a:ext cx="1309210" cy="319458"/>
                <a:chOff x="1602352" y="2822189"/>
                <a:chExt cx="1309210" cy="319458"/>
              </a:xfrm>
            </p:grpSpPr>
            <p:pic>
              <p:nvPicPr>
                <p:cNvPr id="448" name="Google Shape;448;g31ac49ff385_0_945">
                  <a:extLst>
                    <a:ext uri="{FF2B5EF4-FFF2-40B4-BE49-F238E27FC236}">
                      <a16:creationId xmlns:a16="http://schemas.microsoft.com/office/drawing/2014/main" id="{CE4E19DB-2008-4A9E-627F-28510CD5277A}"/>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49" name="Google Shape;449;g31ac49ff385_0_945" descr="Icon&#10;&#10;Description automatically generated">
                  <a:extLst>
                    <a:ext uri="{FF2B5EF4-FFF2-40B4-BE49-F238E27FC236}">
                      <a16:creationId xmlns:a16="http://schemas.microsoft.com/office/drawing/2014/main" id="{C251DBD1-DD03-B6D1-6AC4-6C892840B78D}"/>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50" name="Google Shape;450;g31ac49ff385_0_945" descr="A picture containing text, clipart&#10;&#10;Description automatically generated">
                  <a:extLst>
                    <a:ext uri="{FF2B5EF4-FFF2-40B4-BE49-F238E27FC236}">
                      <a16:creationId xmlns:a16="http://schemas.microsoft.com/office/drawing/2014/main" id="{413C1CFD-8973-1B13-5B47-ADFE6F380918}"/>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51" name="Google Shape;451;g31ac49ff385_0_945" descr="Screen Shot 2016-10-17 at 5.07.22 PM.png">
                  <a:extLst>
                    <a:ext uri="{FF2B5EF4-FFF2-40B4-BE49-F238E27FC236}">
                      <a16:creationId xmlns:a16="http://schemas.microsoft.com/office/drawing/2014/main" id="{64828C3E-6118-1AFB-C687-3C3A24ABDAE3}"/>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52" name="Google Shape;452;g31ac49ff385_0_945">
                <a:extLst>
                  <a:ext uri="{FF2B5EF4-FFF2-40B4-BE49-F238E27FC236}">
                    <a16:creationId xmlns:a16="http://schemas.microsoft.com/office/drawing/2014/main" id="{6D4A5231-5D3A-46E5-47F7-E17BC8D1BF7F}"/>
                  </a:ext>
                </a:extLst>
              </p:cNvPr>
              <p:cNvPicPr preferRelativeResize="0"/>
              <p:nvPr/>
            </p:nvPicPr>
            <p:blipFill rotWithShape="1">
              <a:blip r:embed="rId12">
                <a:alphaModFix/>
              </a:blip>
              <a:srcRect/>
              <a:stretch/>
            </p:blipFill>
            <p:spPr>
              <a:xfrm>
                <a:off x="5344992" y="1699361"/>
                <a:ext cx="238128" cy="219061"/>
              </a:xfrm>
              <a:prstGeom prst="rect">
                <a:avLst/>
              </a:prstGeom>
              <a:noFill/>
              <a:ln>
                <a:noFill/>
              </a:ln>
            </p:spPr>
          </p:pic>
        </p:grpSp>
        <p:pic>
          <p:nvPicPr>
            <p:cNvPr id="453" name="Google Shape;453;g31ac49ff385_0_945" descr="A black background with blue text&#10;&#10;Description automatically generated">
              <a:extLst>
                <a:ext uri="{FF2B5EF4-FFF2-40B4-BE49-F238E27FC236}">
                  <a16:creationId xmlns:a16="http://schemas.microsoft.com/office/drawing/2014/main" id="{1D155A38-87EE-F4F8-2518-706E04449575}"/>
                </a:ext>
              </a:extLst>
            </p:cNvPr>
            <p:cNvPicPr preferRelativeResize="0"/>
            <p:nvPr/>
          </p:nvPicPr>
          <p:blipFill rotWithShape="1">
            <a:blip r:embed="rId13">
              <a:alphaModFix/>
            </a:blip>
            <a:srcRect/>
            <a:stretch/>
          </p:blipFill>
          <p:spPr>
            <a:xfrm>
              <a:off x="4884543" y="2128982"/>
              <a:ext cx="712110" cy="178652"/>
            </a:xfrm>
            <a:prstGeom prst="rect">
              <a:avLst/>
            </a:prstGeom>
            <a:noFill/>
            <a:ln>
              <a:noFill/>
            </a:ln>
          </p:spPr>
        </p:pic>
      </p:grpSp>
      <p:grpSp>
        <p:nvGrpSpPr>
          <p:cNvPr id="454" name="Google Shape;454;g31ac49ff385_0_945">
            <a:extLst>
              <a:ext uri="{FF2B5EF4-FFF2-40B4-BE49-F238E27FC236}">
                <a16:creationId xmlns:a16="http://schemas.microsoft.com/office/drawing/2014/main" id="{11BA6C01-E6B7-8DB0-F66C-3B65C4E01896}"/>
              </a:ext>
            </a:extLst>
          </p:cNvPr>
          <p:cNvGrpSpPr/>
          <p:nvPr/>
        </p:nvGrpSpPr>
        <p:grpSpPr>
          <a:xfrm>
            <a:off x="3057151" y="1741817"/>
            <a:ext cx="1477027" cy="733863"/>
            <a:chOff x="3057151" y="1741817"/>
            <a:chExt cx="1477027" cy="733863"/>
          </a:xfrm>
        </p:grpSpPr>
        <p:grpSp>
          <p:nvGrpSpPr>
            <p:cNvPr id="455" name="Google Shape;455;g31ac49ff385_0_945">
              <a:extLst>
                <a:ext uri="{FF2B5EF4-FFF2-40B4-BE49-F238E27FC236}">
                  <a16:creationId xmlns:a16="http://schemas.microsoft.com/office/drawing/2014/main" id="{7F7435DA-62CE-A9A3-818C-ECBACEB059C5}"/>
                </a:ext>
              </a:extLst>
            </p:cNvPr>
            <p:cNvGrpSpPr/>
            <p:nvPr/>
          </p:nvGrpSpPr>
          <p:grpSpPr>
            <a:xfrm>
              <a:off x="3057151" y="1741817"/>
              <a:ext cx="1477027" cy="586538"/>
              <a:chOff x="4868103" y="1741817"/>
              <a:chExt cx="1477027" cy="586538"/>
            </a:xfrm>
          </p:grpSpPr>
          <p:pic>
            <p:nvPicPr>
              <p:cNvPr id="456" name="Google Shape;456;g31ac49ff385_0_945">
                <a:extLst>
                  <a:ext uri="{FF2B5EF4-FFF2-40B4-BE49-F238E27FC236}">
                    <a16:creationId xmlns:a16="http://schemas.microsoft.com/office/drawing/2014/main" id="{45411A59-139A-AAEE-B83B-ED376E02E04B}"/>
                  </a:ext>
                </a:extLst>
              </p:cNvPr>
              <p:cNvPicPr preferRelativeResize="0"/>
              <p:nvPr/>
            </p:nvPicPr>
            <p:blipFill rotWithShape="1">
              <a:blip r:embed="rId11">
                <a:alphaModFix/>
              </a:blip>
              <a:srcRect/>
              <a:stretch/>
            </p:blipFill>
            <p:spPr>
              <a:xfrm>
                <a:off x="5614134" y="2072507"/>
                <a:ext cx="730996" cy="255848"/>
              </a:xfrm>
              <a:prstGeom prst="rect">
                <a:avLst/>
              </a:prstGeom>
              <a:noFill/>
              <a:ln>
                <a:noFill/>
              </a:ln>
            </p:spPr>
          </p:pic>
          <p:grpSp>
            <p:nvGrpSpPr>
              <p:cNvPr id="457" name="Google Shape;457;g31ac49ff385_0_945">
                <a:extLst>
                  <a:ext uri="{FF2B5EF4-FFF2-40B4-BE49-F238E27FC236}">
                    <a16:creationId xmlns:a16="http://schemas.microsoft.com/office/drawing/2014/main" id="{9AA3C59E-E2A1-8046-DA47-7B747EF973C0}"/>
                  </a:ext>
                </a:extLst>
              </p:cNvPr>
              <p:cNvGrpSpPr/>
              <p:nvPr/>
            </p:nvGrpSpPr>
            <p:grpSpPr>
              <a:xfrm>
                <a:off x="4868103" y="1741817"/>
                <a:ext cx="1450702" cy="392980"/>
                <a:chOff x="4132418" y="1699361"/>
                <a:chExt cx="1450702" cy="392980"/>
              </a:xfrm>
            </p:grpSpPr>
            <p:grpSp>
              <p:nvGrpSpPr>
                <p:cNvPr id="458" name="Google Shape;458;g31ac49ff385_0_945">
                  <a:extLst>
                    <a:ext uri="{FF2B5EF4-FFF2-40B4-BE49-F238E27FC236}">
                      <a16:creationId xmlns:a16="http://schemas.microsoft.com/office/drawing/2014/main" id="{0C6B3D5B-D769-BA86-81D5-A8E1C7399B31}"/>
                    </a:ext>
                  </a:extLst>
                </p:cNvPr>
                <p:cNvGrpSpPr/>
                <p:nvPr/>
              </p:nvGrpSpPr>
              <p:grpSpPr>
                <a:xfrm>
                  <a:off x="4132418" y="1772883"/>
                  <a:ext cx="1309210" cy="319458"/>
                  <a:chOff x="1602352" y="2822189"/>
                  <a:chExt cx="1309210" cy="319458"/>
                </a:xfrm>
              </p:grpSpPr>
              <p:pic>
                <p:nvPicPr>
                  <p:cNvPr id="459" name="Google Shape;459;g31ac49ff385_0_945">
                    <a:extLst>
                      <a:ext uri="{FF2B5EF4-FFF2-40B4-BE49-F238E27FC236}">
                        <a16:creationId xmlns:a16="http://schemas.microsoft.com/office/drawing/2014/main" id="{CE3B8DFE-3B30-2FAC-22A6-0A365EC99A3B}"/>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60" name="Google Shape;460;g31ac49ff385_0_945" descr="Icon&#10;&#10;Description automatically generated">
                    <a:extLst>
                      <a:ext uri="{FF2B5EF4-FFF2-40B4-BE49-F238E27FC236}">
                        <a16:creationId xmlns:a16="http://schemas.microsoft.com/office/drawing/2014/main" id="{ED464583-AA8D-80A4-770C-6A158D58B565}"/>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61" name="Google Shape;461;g31ac49ff385_0_945" descr="A picture containing text, clipart&#10;&#10;Description automatically generated">
                    <a:extLst>
                      <a:ext uri="{FF2B5EF4-FFF2-40B4-BE49-F238E27FC236}">
                        <a16:creationId xmlns:a16="http://schemas.microsoft.com/office/drawing/2014/main" id="{21DF06C5-A866-CB09-237F-31CED93BE8E0}"/>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62" name="Google Shape;462;g31ac49ff385_0_945" descr="Screen Shot 2016-10-17 at 5.07.22 PM.png">
                    <a:extLst>
                      <a:ext uri="{FF2B5EF4-FFF2-40B4-BE49-F238E27FC236}">
                        <a16:creationId xmlns:a16="http://schemas.microsoft.com/office/drawing/2014/main" id="{F044900D-D263-E4AB-BAD6-515CB9F6ECD5}"/>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63" name="Google Shape;463;g31ac49ff385_0_945">
                  <a:extLst>
                    <a:ext uri="{FF2B5EF4-FFF2-40B4-BE49-F238E27FC236}">
                      <a16:creationId xmlns:a16="http://schemas.microsoft.com/office/drawing/2014/main" id="{A6AB7899-B0E5-6FF9-611C-CFE6B9FFED72}"/>
                    </a:ext>
                  </a:extLst>
                </p:cNvPr>
                <p:cNvPicPr preferRelativeResize="0"/>
                <p:nvPr/>
              </p:nvPicPr>
              <p:blipFill rotWithShape="1">
                <a:blip r:embed="rId12">
                  <a:alphaModFix/>
                </a:blip>
                <a:srcRect/>
                <a:stretch/>
              </p:blipFill>
              <p:spPr>
                <a:xfrm>
                  <a:off x="5344992" y="1699361"/>
                  <a:ext cx="238128" cy="219061"/>
                </a:xfrm>
                <a:prstGeom prst="rect">
                  <a:avLst/>
                </a:prstGeom>
                <a:noFill/>
                <a:ln>
                  <a:noFill/>
                </a:ln>
              </p:spPr>
            </p:pic>
          </p:grpSp>
          <p:pic>
            <p:nvPicPr>
              <p:cNvPr id="464" name="Google Shape;464;g31ac49ff385_0_945" descr="A black background with blue text&#10;&#10;Description automatically generated">
                <a:extLst>
                  <a:ext uri="{FF2B5EF4-FFF2-40B4-BE49-F238E27FC236}">
                    <a16:creationId xmlns:a16="http://schemas.microsoft.com/office/drawing/2014/main" id="{EA39EC12-E028-08CB-9B77-189E3C2BC71C}"/>
                  </a:ext>
                </a:extLst>
              </p:cNvPr>
              <p:cNvPicPr preferRelativeResize="0"/>
              <p:nvPr/>
            </p:nvPicPr>
            <p:blipFill rotWithShape="1">
              <a:blip r:embed="rId13">
                <a:alphaModFix/>
              </a:blip>
              <a:srcRect/>
              <a:stretch/>
            </p:blipFill>
            <p:spPr>
              <a:xfrm>
                <a:off x="4884543" y="2128982"/>
                <a:ext cx="712110" cy="178652"/>
              </a:xfrm>
              <a:prstGeom prst="rect">
                <a:avLst/>
              </a:prstGeom>
              <a:noFill/>
              <a:ln>
                <a:noFill/>
              </a:ln>
            </p:spPr>
          </p:pic>
        </p:grpSp>
        <p:pic>
          <p:nvPicPr>
            <p:cNvPr id="465" name="Google Shape;465;g31ac49ff385_0_945" descr="Home">
              <a:extLst>
                <a:ext uri="{FF2B5EF4-FFF2-40B4-BE49-F238E27FC236}">
                  <a16:creationId xmlns:a16="http://schemas.microsoft.com/office/drawing/2014/main" id="{EA4F8131-8FD3-045F-4029-532CC80C35A2}"/>
                </a:ext>
              </a:extLst>
            </p:cNvPr>
            <p:cNvPicPr preferRelativeResize="0"/>
            <p:nvPr/>
          </p:nvPicPr>
          <p:blipFill rotWithShape="1">
            <a:blip r:embed="rId14">
              <a:alphaModFix/>
            </a:blip>
            <a:srcRect/>
            <a:stretch/>
          </p:blipFill>
          <p:spPr>
            <a:xfrm>
              <a:off x="3075379" y="2302148"/>
              <a:ext cx="623315" cy="156889"/>
            </a:xfrm>
            <a:prstGeom prst="rect">
              <a:avLst/>
            </a:prstGeom>
            <a:noFill/>
            <a:ln>
              <a:noFill/>
            </a:ln>
          </p:spPr>
        </p:pic>
        <p:pic>
          <p:nvPicPr>
            <p:cNvPr id="466" name="Google Shape;466;g31ac49ff385_0_945" descr="University of Colorado | Drupal.org">
              <a:extLst>
                <a:ext uri="{FF2B5EF4-FFF2-40B4-BE49-F238E27FC236}">
                  <a16:creationId xmlns:a16="http://schemas.microsoft.com/office/drawing/2014/main" id="{3FFA960D-8B2D-1704-20AF-2A243C282BC4}"/>
                </a:ext>
              </a:extLst>
            </p:cNvPr>
            <p:cNvPicPr preferRelativeResize="0"/>
            <p:nvPr/>
          </p:nvPicPr>
          <p:blipFill rotWithShape="1">
            <a:blip r:embed="rId15">
              <a:alphaModFix/>
            </a:blip>
            <a:srcRect/>
            <a:stretch/>
          </p:blipFill>
          <p:spPr>
            <a:xfrm>
              <a:off x="3716178" y="2310046"/>
              <a:ext cx="174078" cy="163838"/>
            </a:xfrm>
            <a:prstGeom prst="rect">
              <a:avLst/>
            </a:prstGeom>
            <a:noFill/>
            <a:ln>
              <a:noFill/>
            </a:ln>
          </p:spPr>
        </p:pic>
        <p:pic>
          <p:nvPicPr>
            <p:cNvPr id="467" name="Google Shape;467;g31ac49ff385_0_945" descr="Logos | The University of Maryland Brand">
              <a:extLst>
                <a:ext uri="{FF2B5EF4-FFF2-40B4-BE49-F238E27FC236}">
                  <a16:creationId xmlns:a16="http://schemas.microsoft.com/office/drawing/2014/main" id="{148E4442-C7E4-7958-6111-BAE0130A64C7}"/>
                </a:ext>
              </a:extLst>
            </p:cNvPr>
            <p:cNvPicPr preferRelativeResize="0"/>
            <p:nvPr/>
          </p:nvPicPr>
          <p:blipFill rotWithShape="1">
            <a:blip r:embed="rId16">
              <a:alphaModFix/>
            </a:blip>
            <a:srcRect/>
            <a:stretch/>
          </p:blipFill>
          <p:spPr>
            <a:xfrm>
              <a:off x="3907460" y="2322882"/>
              <a:ext cx="162348" cy="152798"/>
            </a:xfrm>
            <a:prstGeom prst="rect">
              <a:avLst/>
            </a:prstGeom>
            <a:noFill/>
            <a:ln>
              <a:noFill/>
            </a:ln>
          </p:spPr>
        </p:pic>
        <p:pic>
          <p:nvPicPr>
            <p:cNvPr id="468" name="Google Shape;468;g31ac49ff385_0_945" descr="University of Southern California Logo [USC | 01] - PNG Logo ...">
              <a:extLst>
                <a:ext uri="{FF2B5EF4-FFF2-40B4-BE49-F238E27FC236}">
                  <a16:creationId xmlns:a16="http://schemas.microsoft.com/office/drawing/2014/main" id="{2343FFB8-9213-8897-7F14-9FA76FB5524B}"/>
                </a:ext>
              </a:extLst>
            </p:cNvPr>
            <p:cNvPicPr preferRelativeResize="0"/>
            <p:nvPr/>
          </p:nvPicPr>
          <p:blipFill rotWithShape="1">
            <a:blip r:embed="rId17">
              <a:alphaModFix/>
            </a:blip>
            <a:srcRect l="3475" t="26238" r="4094" b="25179"/>
            <a:stretch/>
          </p:blipFill>
          <p:spPr>
            <a:xfrm>
              <a:off x="4133866" y="2334352"/>
              <a:ext cx="350766" cy="115226"/>
            </a:xfrm>
            <a:prstGeom prst="rect">
              <a:avLst/>
            </a:prstGeom>
            <a:noFill/>
            <a:ln>
              <a:noFill/>
            </a:ln>
          </p:spPr>
        </p:pic>
      </p:grpSp>
      <p:pic>
        <p:nvPicPr>
          <p:cNvPr id="469" name="Google Shape;469;g31ac49ff385_0_945">
            <a:extLst>
              <a:ext uri="{FF2B5EF4-FFF2-40B4-BE49-F238E27FC236}">
                <a16:creationId xmlns:a16="http://schemas.microsoft.com/office/drawing/2014/main" id="{021CB189-2FB7-0FDA-12A6-3087F680B77E}"/>
              </a:ext>
            </a:extLst>
          </p:cNvPr>
          <p:cNvPicPr preferRelativeResize="0"/>
          <p:nvPr/>
        </p:nvPicPr>
        <p:blipFill rotWithShape="1">
          <a:blip r:embed="rId11">
            <a:alphaModFix/>
          </a:blip>
          <a:srcRect t="15558" r="4159" b="13200"/>
          <a:stretch/>
        </p:blipFill>
        <p:spPr>
          <a:xfrm>
            <a:off x="8478364" y="2126270"/>
            <a:ext cx="700561" cy="182266"/>
          </a:xfrm>
          <a:prstGeom prst="rect">
            <a:avLst/>
          </a:prstGeom>
          <a:noFill/>
          <a:ln>
            <a:noFill/>
          </a:ln>
        </p:spPr>
      </p:pic>
      <p:pic>
        <p:nvPicPr>
          <p:cNvPr id="470" name="Google Shape;470;g31ac49ff385_0_945" descr="Sandia National Laboratories Logo PNG Transparent &amp; SVG ...">
            <a:extLst>
              <a:ext uri="{FF2B5EF4-FFF2-40B4-BE49-F238E27FC236}">
                <a16:creationId xmlns:a16="http://schemas.microsoft.com/office/drawing/2014/main" id="{E078DAF0-BF88-9573-B0B2-42E9BAAEB850}"/>
              </a:ext>
            </a:extLst>
          </p:cNvPr>
          <p:cNvPicPr preferRelativeResize="0"/>
          <p:nvPr/>
        </p:nvPicPr>
        <p:blipFill rotWithShape="1">
          <a:blip r:embed="rId18">
            <a:alphaModFix/>
          </a:blip>
          <a:srcRect l="6266" t="31289" r="6328" b="32105"/>
          <a:stretch/>
        </p:blipFill>
        <p:spPr>
          <a:xfrm>
            <a:off x="1385030" y="2328355"/>
            <a:ext cx="320820" cy="126447"/>
          </a:xfrm>
          <a:prstGeom prst="rect">
            <a:avLst/>
          </a:prstGeom>
          <a:noFill/>
          <a:ln>
            <a:noFill/>
          </a:ln>
        </p:spPr>
      </p:pic>
      <p:pic>
        <p:nvPicPr>
          <p:cNvPr id="471" name="Google Shape;471;g31ac49ff385_0_945" descr="The Stanford University Logo History, Colors, Font, And Meaning">
            <a:extLst>
              <a:ext uri="{FF2B5EF4-FFF2-40B4-BE49-F238E27FC236}">
                <a16:creationId xmlns:a16="http://schemas.microsoft.com/office/drawing/2014/main" id="{885A2230-2AC5-7C09-8FC7-C1620853C60E}"/>
              </a:ext>
            </a:extLst>
          </p:cNvPr>
          <p:cNvPicPr preferRelativeResize="0"/>
          <p:nvPr/>
        </p:nvPicPr>
        <p:blipFill rotWithShape="1">
          <a:blip r:embed="rId19">
            <a:alphaModFix/>
          </a:blip>
          <a:srcRect t="25069" b="29282"/>
          <a:stretch/>
        </p:blipFill>
        <p:spPr>
          <a:xfrm>
            <a:off x="1708096" y="2330525"/>
            <a:ext cx="357058" cy="122238"/>
          </a:xfrm>
          <a:prstGeom prst="rect">
            <a:avLst/>
          </a:prstGeom>
          <a:noFill/>
          <a:ln>
            <a:noFill/>
          </a:ln>
        </p:spPr>
      </p:pic>
      <p:grpSp>
        <p:nvGrpSpPr>
          <p:cNvPr id="472" name="Google Shape;472;g31ac49ff385_0_945">
            <a:extLst>
              <a:ext uri="{FF2B5EF4-FFF2-40B4-BE49-F238E27FC236}">
                <a16:creationId xmlns:a16="http://schemas.microsoft.com/office/drawing/2014/main" id="{B72E886B-F4C5-8867-3D00-41BF6FEEB0D6}"/>
              </a:ext>
            </a:extLst>
          </p:cNvPr>
          <p:cNvGrpSpPr/>
          <p:nvPr/>
        </p:nvGrpSpPr>
        <p:grpSpPr>
          <a:xfrm>
            <a:off x="1380747" y="1741817"/>
            <a:ext cx="1477027" cy="733863"/>
            <a:chOff x="3057151" y="1741817"/>
            <a:chExt cx="1477027" cy="733863"/>
          </a:xfrm>
        </p:grpSpPr>
        <p:grpSp>
          <p:nvGrpSpPr>
            <p:cNvPr id="473" name="Google Shape;473;g31ac49ff385_0_945">
              <a:extLst>
                <a:ext uri="{FF2B5EF4-FFF2-40B4-BE49-F238E27FC236}">
                  <a16:creationId xmlns:a16="http://schemas.microsoft.com/office/drawing/2014/main" id="{33727CED-160B-8FEF-2A7D-E7A2B59EF257}"/>
                </a:ext>
              </a:extLst>
            </p:cNvPr>
            <p:cNvGrpSpPr/>
            <p:nvPr/>
          </p:nvGrpSpPr>
          <p:grpSpPr>
            <a:xfrm>
              <a:off x="3057151" y="1741817"/>
              <a:ext cx="1477027" cy="586538"/>
              <a:chOff x="4868103" y="1741817"/>
              <a:chExt cx="1477027" cy="586538"/>
            </a:xfrm>
          </p:grpSpPr>
          <p:pic>
            <p:nvPicPr>
              <p:cNvPr id="474" name="Google Shape;474;g31ac49ff385_0_945">
                <a:extLst>
                  <a:ext uri="{FF2B5EF4-FFF2-40B4-BE49-F238E27FC236}">
                    <a16:creationId xmlns:a16="http://schemas.microsoft.com/office/drawing/2014/main" id="{C58EB4C3-AF1E-22FF-F87D-1CF4CC963D98}"/>
                  </a:ext>
                </a:extLst>
              </p:cNvPr>
              <p:cNvPicPr preferRelativeResize="0"/>
              <p:nvPr/>
            </p:nvPicPr>
            <p:blipFill rotWithShape="1">
              <a:blip r:embed="rId11">
                <a:alphaModFix/>
              </a:blip>
              <a:srcRect/>
              <a:stretch/>
            </p:blipFill>
            <p:spPr>
              <a:xfrm>
                <a:off x="5614134" y="2072507"/>
                <a:ext cx="730996" cy="255848"/>
              </a:xfrm>
              <a:prstGeom prst="rect">
                <a:avLst/>
              </a:prstGeom>
              <a:noFill/>
              <a:ln>
                <a:noFill/>
              </a:ln>
            </p:spPr>
          </p:pic>
          <p:grpSp>
            <p:nvGrpSpPr>
              <p:cNvPr id="475" name="Google Shape;475;g31ac49ff385_0_945">
                <a:extLst>
                  <a:ext uri="{FF2B5EF4-FFF2-40B4-BE49-F238E27FC236}">
                    <a16:creationId xmlns:a16="http://schemas.microsoft.com/office/drawing/2014/main" id="{832D395D-0EFE-F782-37E9-8A54829D038F}"/>
                  </a:ext>
                </a:extLst>
              </p:cNvPr>
              <p:cNvGrpSpPr/>
              <p:nvPr/>
            </p:nvGrpSpPr>
            <p:grpSpPr>
              <a:xfrm>
                <a:off x="4868103" y="1741817"/>
                <a:ext cx="1450702" cy="392980"/>
                <a:chOff x="4132418" y="1699361"/>
                <a:chExt cx="1450702" cy="392980"/>
              </a:xfrm>
            </p:grpSpPr>
            <p:grpSp>
              <p:nvGrpSpPr>
                <p:cNvPr id="476" name="Google Shape;476;g31ac49ff385_0_945">
                  <a:extLst>
                    <a:ext uri="{FF2B5EF4-FFF2-40B4-BE49-F238E27FC236}">
                      <a16:creationId xmlns:a16="http://schemas.microsoft.com/office/drawing/2014/main" id="{D88824BD-D0C4-C57E-B42B-17E4AEF8638C}"/>
                    </a:ext>
                  </a:extLst>
                </p:cNvPr>
                <p:cNvGrpSpPr/>
                <p:nvPr/>
              </p:nvGrpSpPr>
              <p:grpSpPr>
                <a:xfrm>
                  <a:off x="4132418" y="1772883"/>
                  <a:ext cx="1309210" cy="319458"/>
                  <a:chOff x="1602352" y="2822189"/>
                  <a:chExt cx="1309210" cy="319458"/>
                </a:xfrm>
              </p:grpSpPr>
              <p:pic>
                <p:nvPicPr>
                  <p:cNvPr id="477" name="Google Shape;477;g31ac49ff385_0_945">
                    <a:extLst>
                      <a:ext uri="{FF2B5EF4-FFF2-40B4-BE49-F238E27FC236}">
                        <a16:creationId xmlns:a16="http://schemas.microsoft.com/office/drawing/2014/main" id="{02DDBC48-ECA1-8D0A-6BE4-259C582BD692}"/>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78" name="Google Shape;478;g31ac49ff385_0_945" descr="Icon&#10;&#10;Description automatically generated">
                    <a:extLst>
                      <a:ext uri="{FF2B5EF4-FFF2-40B4-BE49-F238E27FC236}">
                        <a16:creationId xmlns:a16="http://schemas.microsoft.com/office/drawing/2014/main" id="{C1A1561B-2EE7-A82A-1D32-0EA013336EAE}"/>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79" name="Google Shape;479;g31ac49ff385_0_945" descr="A picture containing text, clipart&#10;&#10;Description automatically generated">
                    <a:extLst>
                      <a:ext uri="{FF2B5EF4-FFF2-40B4-BE49-F238E27FC236}">
                        <a16:creationId xmlns:a16="http://schemas.microsoft.com/office/drawing/2014/main" id="{90281F1C-2268-CAE9-566A-F92C72509A43}"/>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80" name="Google Shape;480;g31ac49ff385_0_945" descr="Screen Shot 2016-10-17 at 5.07.22 PM.png">
                    <a:extLst>
                      <a:ext uri="{FF2B5EF4-FFF2-40B4-BE49-F238E27FC236}">
                        <a16:creationId xmlns:a16="http://schemas.microsoft.com/office/drawing/2014/main" id="{AAB07A00-1A63-E56A-6AEC-29320B25119D}"/>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81" name="Google Shape;481;g31ac49ff385_0_945">
                  <a:extLst>
                    <a:ext uri="{FF2B5EF4-FFF2-40B4-BE49-F238E27FC236}">
                      <a16:creationId xmlns:a16="http://schemas.microsoft.com/office/drawing/2014/main" id="{C1DE03EA-AE5F-B81A-963F-05E7702A8604}"/>
                    </a:ext>
                  </a:extLst>
                </p:cNvPr>
                <p:cNvPicPr preferRelativeResize="0"/>
                <p:nvPr/>
              </p:nvPicPr>
              <p:blipFill rotWithShape="1">
                <a:blip r:embed="rId12">
                  <a:alphaModFix/>
                </a:blip>
                <a:srcRect/>
                <a:stretch/>
              </p:blipFill>
              <p:spPr>
                <a:xfrm>
                  <a:off x="5344992" y="1699361"/>
                  <a:ext cx="238128" cy="219061"/>
                </a:xfrm>
                <a:prstGeom prst="rect">
                  <a:avLst/>
                </a:prstGeom>
                <a:noFill/>
                <a:ln>
                  <a:noFill/>
                </a:ln>
              </p:spPr>
            </p:pic>
          </p:grpSp>
          <p:pic>
            <p:nvPicPr>
              <p:cNvPr id="482" name="Google Shape;482;g31ac49ff385_0_945" descr="A black background with blue text&#10;&#10;Description automatically generated">
                <a:extLst>
                  <a:ext uri="{FF2B5EF4-FFF2-40B4-BE49-F238E27FC236}">
                    <a16:creationId xmlns:a16="http://schemas.microsoft.com/office/drawing/2014/main" id="{F5E6839A-27AB-C08D-0F2B-D1124C5BC7F8}"/>
                  </a:ext>
                </a:extLst>
              </p:cNvPr>
              <p:cNvPicPr preferRelativeResize="0"/>
              <p:nvPr/>
            </p:nvPicPr>
            <p:blipFill rotWithShape="1">
              <a:blip r:embed="rId13">
                <a:alphaModFix/>
              </a:blip>
              <a:srcRect/>
              <a:stretch/>
            </p:blipFill>
            <p:spPr>
              <a:xfrm>
                <a:off x="4884543" y="2128982"/>
                <a:ext cx="712110" cy="178652"/>
              </a:xfrm>
              <a:prstGeom prst="rect">
                <a:avLst/>
              </a:prstGeom>
              <a:noFill/>
              <a:ln>
                <a:noFill/>
              </a:ln>
            </p:spPr>
          </p:pic>
        </p:grpSp>
        <p:pic>
          <p:nvPicPr>
            <p:cNvPr id="483" name="Google Shape;483;g31ac49ff385_0_945" descr="University of Colorado | Drupal.org">
              <a:extLst>
                <a:ext uri="{FF2B5EF4-FFF2-40B4-BE49-F238E27FC236}">
                  <a16:creationId xmlns:a16="http://schemas.microsoft.com/office/drawing/2014/main" id="{92290699-FB63-6C97-A8E2-3FA79B6E821F}"/>
                </a:ext>
              </a:extLst>
            </p:cNvPr>
            <p:cNvPicPr preferRelativeResize="0"/>
            <p:nvPr/>
          </p:nvPicPr>
          <p:blipFill rotWithShape="1">
            <a:blip r:embed="rId15">
              <a:alphaModFix/>
            </a:blip>
            <a:srcRect/>
            <a:stretch/>
          </p:blipFill>
          <p:spPr>
            <a:xfrm>
              <a:off x="3755470" y="2310046"/>
              <a:ext cx="174078" cy="163838"/>
            </a:xfrm>
            <a:prstGeom prst="rect">
              <a:avLst/>
            </a:prstGeom>
            <a:noFill/>
            <a:ln>
              <a:noFill/>
            </a:ln>
          </p:spPr>
        </p:pic>
        <p:pic>
          <p:nvPicPr>
            <p:cNvPr id="484" name="Google Shape;484;g31ac49ff385_0_945" descr="Logos | The University of Maryland Brand">
              <a:extLst>
                <a:ext uri="{FF2B5EF4-FFF2-40B4-BE49-F238E27FC236}">
                  <a16:creationId xmlns:a16="http://schemas.microsoft.com/office/drawing/2014/main" id="{51032650-0317-7C9B-7A2F-CA7A8A0D1F7E}"/>
                </a:ext>
              </a:extLst>
            </p:cNvPr>
            <p:cNvPicPr preferRelativeResize="0"/>
            <p:nvPr/>
          </p:nvPicPr>
          <p:blipFill rotWithShape="1">
            <a:blip r:embed="rId16">
              <a:alphaModFix/>
            </a:blip>
            <a:srcRect/>
            <a:stretch/>
          </p:blipFill>
          <p:spPr>
            <a:xfrm>
              <a:off x="3943180" y="2322882"/>
              <a:ext cx="162348" cy="152798"/>
            </a:xfrm>
            <a:prstGeom prst="rect">
              <a:avLst/>
            </a:prstGeom>
            <a:noFill/>
            <a:ln>
              <a:noFill/>
            </a:ln>
          </p:spPr>
        </p:pic>
        <p:pic>
          <p:nvPicPr>
            <p:cNvPr id="485" name="Google Shape;485;g31ac49ff385_0_945" descr="University of Southern California Logo [USC | 01] - PNG Logo ...">
              <a:extLst>
                <a:ext uri="{FF2B5EF4-FFF2-40B4-BE49-F238E27FC236}">
                  <a16:creationId xmlns:a16="http://schemas.microsoft.com/office/drawing/2014/main" id="{96B7BF36-E491-E6EC-6CDF-208B9932F8A4}"/>
                </a:ext>
              </a:extLst>
            </p:cNvPr>
            <p:cNvPicPr preferRelativeResize="0"/>
            <p:nvPr/>
          </p:nvPicPr>
          <p:blipFill rotWithShape="1">
            <a:blip r:embed="rId17">
              <a:alphaModFix/>
            </a:blip>
            <a:srcRect l="3475" t="26238" r="4094" b="25179"/>
            <a:stretch/>
          </p:blipFill>
          <p:spPr>
            <a:xfrm>
              <a:off x="4133866" y="2334352"/>
              <a:ext cx="350766" cy="115226"/>
            </a:xfrm>
            <a:prstGeom prst="rect">
              <a:avLst/>
            </a:prstGeom>
            <a:noFill/>
            <a:ln>
              <a:noFill/>
            </a:ln>
          </p:spPr>
        </p:pic>
      </p:grpSp>
      <p:sp>
        <p:nvSpPr>
          <p:cNvPr id="486" name="Google Shape;486;g31ac49ff385_0_945">
            <a:extLst>
              <a:ext uri="{FF2B5EF4-FFF2-40B4-BE49-F238E27FC236}">
                <a16:creationId xmlns:a16="http://schemas.microsoft.com/office/drawing/2014/main" id="{0650CA76-DCC8-84AF-B8E8-A2D2929E07FC}"/>
              </a:ext>
            </a:extLst>
          </p:cNvPr>
          <p:cNvSpPr txBox="1"/>
          <p:nvPr/>
        </p:nvSpPr>
        <p:spPr>
          <a:xfrm>
            <a:off x="2907869" y="2550586"/>
            <a:ext cx="1864800" cy="1231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3088"/>
                </a:solidFill>
                <a:latin typeface="Helvetica Neue"/>
                <a:ea typeface="Helvetica Neue"/>
                <a:cs typeface="Helvetica Neue"/>
                <a:sym typeface="Helvetica Neue"/>
              </a:rPr>
              <a:t>Community Project for Accelerator Science &amp; Simulation</a:t>
            </a:r>
            <a:endParaRPr/>
          </a:p>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ComPASS</a:t>
            </a:r>
            <a:endParaRPr sz="1800" b="0" i="0" u="none" strike="noStrike" cap="none">
              <a:solidFill>
                <a:srgbClr val="003088"/>
              </a:solidFill>
              <a:latin typeface="Aharoni"/>
              <a:ea typeface="Aharoni"/>
              <a:cs typeface="Aharoni"/>
              <a:sym typeface="Aharoni"/>
            </a:endParaRPr>
          </a:p>
        </p:txBody>
      </p:sp>
      <p:sp>
        <p:nvSpPr>
          <p:cNvPr id="487" name="Google Shape;487;g31ac49ff385_0_945">
            <a:extLst>
              <a:ext uri="{FF2B5EF4-FFF2-40B4-BE49-F238E27FC236}">
                <a16:creationId xmlns:a16="http://schemas.microsoft.com/office/drawing/2014/main" id="{9863FA2B-73C7-DD60-F860-75884E8B2286}"/>
              </a:ext>
            </a:extLst>
          </p:cNvPr>
          <p:cNvSpPr txBox="1"/>
          <p:nvPr/>
        </p:nvSpPr>
        <p:spPr>
          <a:xfrm>
            <a:off x="1207242" y="2550586"/>
            <a:ext cx="1814400" cy="800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3088"/>
                </a:solidFill>
                <a:latin typeface="Helvetica Neue"/>
                <a:ea typeface="Helvetica Neue"/>
                <a:cs typeface="Helvetica Neue"/>
                <a:sym typeface="Helvetica Neue"/>
              </a:rPr>
              <a:t>Accelerator Science &amp; Technology</a:t>
            </a:r>
            <a:endParaRPr/>
          </a:p>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AST</a:t>
            </a:r>
            <a:endParaRPr/>
          </a:p>
        </p:txBody>
      </p:sp>
      <p:sp>
        <p:nvSpPr>
          <p:cNvPr id="488" name="Google Shape;488;g31ac49ff385_0_945">
            <a:extLst>
              <a:ext uri="{FF2B5EF4-FFF2-40B4-BE49-F238E27FC236}">
                <a16:creationId xmlns:a16="http://schemas.microsoft.com/office/drawing/2014/main" id="{8CB9AFC9-E1B7-F69D-1FCB-6166BBDEF4BF}"/>
              </a:ext>
            </a:extLst>
          </p:cNvPr>
          <p:cNvSpPr txBox="1"/>
          <p:nvPr/>
        </p:nvSpPr>
        <p:spPr>
          <a:xfrm>
            <a:off x="4851814" y="2550586"/>
            <a:ext cx="1579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ComPASS</a:t>
            </a:r>
            <a:endParaRPr sz="1800" b="0" i="0" u="none" strike="noStrike" cap="none">
              <a:solidFill>
                <a:srgbClr val="003088"/>
              </a:solidFill>
              <a:latin typeface="Aharoni"/>
              <a:ea typeface="Aharoni"/>
              <a:cs typeface="Aharoni"/>
              <a:sym typeface="Aharoni"/>
            </a:endParaRPr>
          </a:p>
        </p:txBody>
      </p:sp>
      <p:sp>
        <p:nvSpPr>
          <p:cNvPr id="489" name="Google Shape;489;g31ac49ff385_0_945">
            <a:extLst>
              <a:ext uri="{FF2B5EF4-FFF2-40B4-BE49-F238E27FC236}">
                <a16:creationId xmlns:a16="http://schemas.microsoft.com/office/drawing/2014/main" id="{CB273797-9C44-AC3E-A5F4-836E1AD16FC1}"/>
              </a:ext>
            </a:extLst>
          </p:cNvPr>
          <p:cNvSpPr txBox="1"/>
          <p:nvPr/>
        </p:nvSpPr>
        <p:spPr>
          <a:xfrm>
            <a:off x="6710337" y="2550586"/>
            <a:ext cx="1579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ComPASS</a:t>
            </a:r>
            <a:endParaRPr sz="1800" b="0" i="0" u="none" strike="noStrike" cap="none">
              <a:solidFill>
                <a:srgbClr val="003088"/>
              </a:solidFill>
              <a:latin typeface="Aharoni"/>
              <a:ea typeface="Aharoni"/>
              <a:cs typeface="Aharoni"/>
              <a:sym typeface="Aharoni"/>
            </a:endParaRPr>
          </a:p>
        </p:txBody>
      </p:sp>
      <p:sp>
        <p:nvSpPr>
          <p:cNvPr id="490" name="Google Shape;490;g31ac49ff385_0_945">
            <a:extLst>
              <a:ext uri="{FF2B5EF4-FFF2-40B4-BE49-F238E27FC236}">
                <a16:creationId xmlns:a16="http://schemas.microsoft.com/office/drawing/2014/main" id="{0DA3FE85-E76A-6461-61B1-9A95CA49F510}"/>
              </a:ext>
            </a:extLst>
          </p:cNvPr>
          <p:cNvSpPr txBox="1"/>
          <p:nvPr/>
        </p:nvSpPr>
        <p:spPr>
          <a:xfrm>
            <a:off x="8249562" y="2550586"/>
            <a:ext cx="1956900" cy="1231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3088"/>
                </a:solidFill>
                <a:latin typeface="Helvetica Neue"/>
                <a:ea typeface="Helvetica Neue"/>
                <a:cs typeface="Helvetica Neue"/>
                <a:sym typeface="Helvetica Neue"/>
              </a:rPr>
              <a:t>Collaboration for Advanced Modeling of Particle Accelerators</a:t>
            </a:r>
            <a:endParaRPr/>
          </a:p>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CAMPA</a:t>
            </a:r>
            <a:endParaRPr sz="1800" b="0" i="0" u="none" strike="noStrike" cap="none">
              <a:solidFill>
                <a:srgbClr val="003088"/>
              </a:solidFill>
              <a:latin typeface="Aharoni"/>
              <a:ea typeface="Aharoni"/>
              <a:cs typeface="Aharoni"/>
              <a:sym typeface="Aharoni"/>
            </a:endParaRPr>
          </a:p>
        </p:txBody>
      </p:sp>
      <p:sp>
        <p:nvSpPr>
          <p:cNvPr id="491" name="Google Shape;491;g31ac49ff385_0_945">
            <a:extLst>
              <a:ext uri="{FF2B5EF4-FFF2-40B4-BE49-F238E27FC236}">
                <a16:creationId xmlns:a16="http://schemas.microsoft.com/office/drawing/2014/main" id="{B3BA79B9-268A-E31B-2A36-091CBB05246C}"/>
              </a:ext>
            </a:extLst>
          </p:cNvPr>
          <p:cNvSpPr txBox="1"/>
          <p:nvPr/>
        </p:nvSpPr>
        <p:spPr>
          <a:xfrm>
            <a:off x="1346002" y="3735386"/>
            <a:ext cx="1561800" cy="2247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3088"/>
                </a:solidFill>
                <a:latin typeface="Arial"/>
                <a:ea typeface="Arial"/>
                <a:cs typeface="Arial"/>
                <a:sym typeface="Arial"/>
              </a:rPr>
              <a:t>Codes</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ACE3P suite</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BeamBeam3D</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Impact suite</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ML/I</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Osiris</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QuickPIC</a:t>
            </a:r>
            <a:endParaRPr sz="1400" b="0" i="0" u="none" strike="noStrike" cap="none">
              <a:solidFill>
                <a:srgbClr val="003088"/>
              </a:solidFill>
              <a:latin typeface="Arial"/>
              <a:ea typeface="Arial"/>
              <a:cs typeface="Arial"/>
              <a:sym typeface="Arial"/>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Synergia</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UPIC</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Vorpal</a:t>
            </a:r>
            <a:endParaRPr/>
          </a:p>
        </p:txBody>
      </p:sp>
      <p:sp>
        <p:nvSpPr>
          <p:cNvPr id="492" name="Google Shape;492;g31ac49ff385_0_945">
            <a:extLst>
              <a:ext uri="{FF2B5EF4-FFF2-40B4-BE49-F238E27FC236}">
                <a16:creationId xmlns:a16="http://schemas.microsoft.com/office/drawing/2014/main" id="{8CFFD778-E306-AB23-90E2-E8FF479F1C66}"/>
              </a:ext>
            </a:extLst>
          </p:cNvPr>
          <p:cNvSpPr txBox="1"/>
          <p:nvPr/>
        </p:nvSpPr>
        <p:spPr>
          <a:xfrm>
            <a:off x="3115766" y="3728192"/>
            <a:ext cx="1561800" cy="2247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3088"/>
                </a:solidFill>
                <a:latin typeface="Arial"/>
                <a:ea typeface="Arial"/>
                <a:cs typeface="Arial"/>
                <a:sym typeface="Arial"/>
              </a:rPr>
              <a:t>Codes</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ACE3P suite</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BeamBeam3D</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Impact suite</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Osiris</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QuickPIC</a:t>
            </a:r>
            <a:endParaRPr sz="1400" b="0" i="0" u="none" strike="noStrike" cap="none">
              <a:solidFill>
                <a:srgbClr val="003088"/>
              </a:solidFill>
              <a:latin typeface="Arial"/>
              <a:ea typeface="Arial"/>
              <a:cs typeface="Arial"/>
              <a:sym typeface="Arial"/>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Synergia</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UPIC</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Vorpal</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Warp</a:t>
            </a:r>
            <a:endParaRPr/>
          </a:p>
        </p:txBody>
      </p:sp>
      <p:sp>
        <p:nvSpPr>
          <p:cNvPr id="493" name="Google Shape;493;g31ac49ff385_0_945">
            <a:extLst>
              <a:ext uri="{FF2B5EF4-FFF2-40B4-BE49-F238E27FC236}">
                <a16:creationId xmlns:a16="http://schemas.microsoft.com/office/drawing/2014/main" id="{DDEA8C98-7995-B991-0E7C-614E21B4F092}"/>
              </a:ext>
            </a:extLst>
          </p:cNvPr>
          <p:cNvSpPr txBox="1"/>
          <p:nvPr/>
        </p:nvSpPr>
        <p:spPr>
          <a:xfrm>
            <a:off x="4888896" y="2891181"/>
            <a:ext cx="1561800" cy="2247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003088"/>
                </a:solidFill>
                <a:latin typeface="Arial"/>
                <a:ea typeface="Arial"/>
                <a:cs typeface="Arial"/>
                <a:sym typeface="Arial"/>
              </a:rPr>
              <a:t>Codes</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ACE3P suite</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BeamBeam3D</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Impact suite</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Osiris</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err="1">
                <a:solidFill>
                  <a:srgbClr val="003088"/>
                </a:solidFill>
                <a:latin typeface="Arial"/>
                <a:ea typeface="Arial"/>
                <a:cs typeface="Arial"/>
                <a:sym typeface="Arial"/>
              </a:rPr>
              <a:t>QuickPIC</a:t>
            </a:r>
            <a:endParaRPr sz="1400" b="0" i="0" u="none" strike="noStrike" cap="none" dirty="0">
              <a:solidFill>
                <a:srgbClr val="003088"/>
              </a:solidFill>
              <a:latin typeface="Arial"/>
              <a:ea typeface="Arial"/>
              <a:cs typeface="Arial"/>
              <a:sym typeface="Arial"/>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Synergia</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UPIC</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Vorpal</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Warp</a:t>
            </a:r>
            <a:endParaRPr dirty="0"/>
          </a:p>
        </p:txBody>
      </p:sp>
      <p:sp>
        <p:nvSpPr>
          <p:cNvPr id="494" name="Google Shape;494;g31ac49ff385_0_945">
            <a:extLst>
              <a:ext uri="{FF2B5EF4-FFF2-40B4-BE49-F238E27FC236}">
                <a16:creationId xmlns:a16="http://schemas.microsoft.com/office/drawing/2014/main" id="{9D563963-8130-2BA4-E215-AF6FC944B59A}"/>
              </a:ext>
            </a:extLst>
          </p:cNvPr>
          <p:cNvSpPr txBox="1"/>
          <p:nvPr/>
        </p:nvSpPr>
        <p:spPr>
          <a:xfrm>
            <a:off x="6687144" y="2891181"/>
            <a:ext cx="1561800" cy="11697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3088"/>
                </a:solidFill>
                <a:latin typeface="Arial"/>
                <a:ea typeface="Arial"/>
                <a:cs typeface="Arial"/>
                <a:sym typeface="Arial"/>
              </a:rPr>
              <a:t>Codes</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Mars</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Osiris</a:t>
            </a:r>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QuickPIC</a:t>
            </a:r>
            <a:endParaRPr sz="1400" b="0" i="0" u="none" strike="noStrike" cap="none">
              <a:solidFill>
                <a:srgbClr val="003088"/>
              </a:solidFill>
              <a:latin typeface="Arial"/>
              <a:ea typeface="Arial"/>
              <a:cs typeface="Arial"/>
              <a:sym typeface="Arial"/>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a:solidFill>
                  <a:srgbClr val="003088"/>
                </a:solidFill>
                <a:latin typeface="Arial"/>
                <a:ea typeface="Arial"/>
                <a:cs typeface="Arial"/>
                <a:sym typeface="Arial"/>
              </a:rPr>
              <a:t>Synergia</a:t>
            </a:r>
            <a:endParaRPr/>
          </a:p>
        </p:txBody>
      </p:sp>
      <p:sp>
        <p:nvSpPr>
          <p:cNvPr id="495" name="Google Shape;495;g31ac49ff385_0_945">
            <a:extLst>
              <a:ext uri="{FF2B5EF4-FFF2-40B4-BE49-F238E27FC236}">
                <a16:creationId xmlns:a16="http://schemas.microsoft.com/office/drawing/2014/main" id="{8DACC2A6-B404-F409-00A5-31EBCC912948}"/>
              </a:ext>
            </a:extLst>
          </p:cNvPr>
          <p:cNvSpPr txBox="1"/>
          <p:nvPr/>
        </p:nvSpPr>
        <p:spPr>
          <a:xfrm>
            <a:off x="8754809" y="3712461"/>
            <a:ext cx="1561800" cy="2247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003088"/>
                </a:solidFill>
                <a:latin typeface="Arial"/>
                <a:ea typeface="Arial"/>
                <a:cs typeface="Arial"/>
                <a:sym typeface="Arial"/>
              </a:rPr>
              <a:t>Codes</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FBPIC</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err="1">
                <a:solidFill>
                  <a:srgbClr val="003088"/>
                </a:solidFill>
                <a:latin typeface="Arial"/>
                <a:ea typeface="Arial"/>
                <a:cs typeface="Arial"/>
                <a:sym typeface="Arial"/>
              </a:rPr>
              <a:t>HiPACE</a:t>
            </a:r>
            <a:r>
              <a:rPr lang="en-US" sz="1400" b="0" i="0" u="none" strike="noStrike" cap="none" dirty="0">
                <a:solidFill>
                  <a:srgbClr val="003088"/>
                </a:solidFill>
                <a:latin typeface="Arial"/>
                <a:ea typeface="Arial"/>
                <a:cs typeface="Arial"/>
                <a:sym typeface="Arial"/>
              </a:rPr>
              <a:t>++</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err="1">
                <a:solidFill>
                  <a:srgbClr val="003088"/>
                </a:solidFill>
                <a:latin typeface="Arial"/>
                <a:ea typeface="Arial"/>
                <a:cs typeface="Arial"/>
                <a:sym typeface="Arial"/>
              </a:rPr>
              <a:t>ImpactX</a:t>
            </a:r>
            <a:endParaRPr sz="1400" b="0" i="0" u="none" strike="noStrike" cap="none" dirty="0">
              <a:solidFill>
                <a:srgbClr val="003088"/>
              </a:solidFill>
              <a:latin typeface="Arial"/>
              <a:ea typeface="Arial"/>
              <a:cs typeface="Arial"/>
              <a:sym typeface="Arial"/>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Osiris</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err="1">
                <a:solidFill>
                  <a:srgbClr val="003088"/>
                </a:solidFill>
                <a:latin typeface="Arial"/>
                <a:ea typeface="Arial"/>
                <a:cs typeface="Arial"/>
                <a:sym typeface="Arial"/>
              </a:rPr>
              <a:t>QuickPIC</a:t>
            </a:r>
            <a:endParaRPr sz="1400" b="0" i="0" u="none" strike="noStrike" cap="none" dirty="0">
              <a:solidFill>
                <a:srgbClr val="003088"/>
              </a:solidFill>
              <a:latin typeface="Arial"/>
              <a:ea typeface="Arial"/>
              <a:cs typeface="Arial"/>
              <a:sym typeface="Arial"/>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QPAD</a:t>
            </a:r>
            <a:endParaRPr dirty="0"/>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a:solidFill>
                  <a:srgbClr val="003088"/>
                </a:solidFill>
                <a:latin typeface="Arial"/>
                <a:ea typeface="Arial"/>
                <a:cs typeface="Arial"/>
                <a:sym typeface="Arial"/>
              </a:rPr>
              <a:t>Synergia</a:t>
            </a:r>
            <a:endParaRPr dirty="0"/>
          </a:p>
          <a:p>
            <a:pPr marL="177800" marR="0" lvl="0" indent="-169862" algn="l" rtl="0">
              <a:lnSpc>
                <a:spcPct val="100000"/>
              </a:lnSpc>
              <a:spcBef>
                <a:spcPts val="0"/>
              </a:spcBef>
              <a:spcAft>
                <a:spcPts val="0"/>
              </a:spcAft>
              <a:buClr>
                <a:srgbClr val="000000"/>
              </a:buClr>
              <a:buSzPts val="1400"/>
              <a:buFont typeface="Arial"/>
              <a:buChar char="•"/>
            </a:pPr>
            <a:r>
              <a:rPr lang="en-US" dirty="0">
                <a:solidFill>
                  <a:srgbClr val="003088"/>
                </a:solidFill>
              </a:rPr>
              <a:t>Wake-T</a:t>
            </a:r>
            <a:endParaRPr dirty="0">
              <a:solidFill>
                <a:srgbClr val="003088"/>
              </a:solidFill>
            </a:endParaRPr>
          </a:p>
          <a:p>
            <a:pPr marL="177800" marR="0" lvl="0" indent="-169862" algn="l" rtl="0">
              <a:lnSpc>
                <a:spcPct val="100000"/>
              </a:lnSpc>
              <a:spcBef>
                <a:spcPts val="0"/>
              </a:spcBef>
              <a:spcAft>
                <a:spcPts val="0"/>
              </a:spcAft>
              <a:buClr>
                <a:srgbClr val="000000"/>
              </a:buClr>
              <a:buSzPts val="1400"/>
              <a:buFont typeface="Arial"/>
              <a:buChar char="•"/>
            </a:pPr>
            <a:r>
              <a:rPr lang="en-US" sz="1400" b="0" i="0" u="none" strike="noStrike" cap="none" dirty="0" err="1">
                <a:solidFill>
                  <a:srgbClr val="003088"/>
                </a:solidFill>
                <a:latin typeface="Arial"/>
                <a:ea typeface="Arial"/>
                <a:cs typeface="Arial"/>
                <a:sym typeface="Arial"/>
              </a:rPr>
              <a:t>WarpX</a:t>
            </a:r>
            <a:endParaRPr sz="1400" b="0" i="0" u="none" strike="noStrike" cap="none" dirty="0">
              <a:solidFill>
                <a:srgbClr val="003088"/>
              </a:solidFill>
              <a:latin typeface="Arial"/>
              <a:ea typeface="Arial"/>
              <a:cs typeface="Arial"/>
              <a:sym typeface="Arial"/>
            </a:endParaRPr>
          </a:p>
        </p:txBody>
      </p:sp>
      <p:sp>
        <p:nvSpPr>
          <p:cNvPr id="496" name="Google Shape;496;g31ac49ff385_0_945">
            <a:extLst>
              <a:ext uri="{FF2B5EF4-FFF2-40B4-BE49-F238E27FC236}">
                <a16:creationId xmlns:a16="http://schemas.microsoft.com/office/drawing/2014/main" id="{5B5118B0-71C8-C3C9-7FBF-E2114FDECD7A}"/>
              </a:ext>
            </a:extLst>
          </p:cNvPr>
          <p:cNvSpPr txBox="1"/>
          <p:nvPr/>
        </p:nvSpPr>
        <p:spPr>
          <a:xfrm>
            <a:off x="11512784" y="6486251"/>
            <a:ext cx="679200" cy="365100"/>
          </a:xfrm>
          <a:prstGeom prst="rect">
            <a:avLst/>
          </a:prstGeom>
          <a:noFill/>
          <a:ln>
            <a:noFill/>
          </a:ln>
        </p:spPr>
        <p:txBody>
          <a:bodyPr spcFirstLastPara="1" wrap="square" lIns="91400" tIns="45650" rIns="91400" bIns="45650" anchor="ctr" anchorCtr="0">
            <a:noAutofit/>
          </a:bodyPr>
          <a:lstStyle/>
          <a:p>
            <a:pPr marL="0" marR="0" lvl="0" indent="0" algn="r" rtl="0">
              <a:lnSpc>
                <a:spcPct val="100000"/>
              </a:lnSpc>
              <a:spcBef>
                <a:spcPts val="0"/>
              </a:spcBef>
              <a:spcAft>
                <a:spcPts val="0"/>
              </a:spcAft>
              <a:buClr>
                <a:srgbClr val="FFFFFF"/>
              </a:buClr>
              <a:buSzPts val="600"/>
              <a:buFont typeface="Times New Roman"/>
              <a:buNone/>
            </a:pPr>
            <a:fld id="{00000000-1234-1234-1234-123412341234}" type="slidenum">
              <a:rPr lang="en-US" sz="1467" b="0" i="0" u="none" strike="noStrike" cap="none">
                <a:solidFill>
                  <a:schemeClr val="dk1"/>
                </a:solidFill>
                <a:latin typeface="Arial"/>
                <a:ea typeface="Arial"/>
                <a:cs typeface="Arial"/>
                <a:sym typeface="Arial"/>
              </a:rPr>
              <a:t>12</a:t>
            </a:fld>
            <a:endParaRPr sz="1467"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2684932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39F5A-DD1A-637C-EEBA-1A8E85C9933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32EB778-8F63-45FA-BB0E-501DC443A299}"/>
              </a:ext>
            </a:extLst>
          </p:cNvPr>
          <p:cNvGrpSpPr/>
          <p:nvPr/>
        </p:nvGrpSpPr>
        <p:grpSpPr>
          <a:xfrm>
            <a:off x="3048001" y="0"/>
            <a:ext cx="9143999" cy="6577262"/>
            <a:chOff x="1524001" y="1"/>
            <a:chExt cx="9143999" cy="6577262"/>
          </a:xfrm>
        </p:grpSpPr>
        <p:sp>
          <p:nvSpPr>
            <p:cNvPr id="11" name="TextBox 10">
              <a:extLst>
                <a:ext uri="{FF2B5EF4-FFF2-40B4-BE49-F238E27FC236}">
                  <a16:creationId xmlns:a16="http://schemas.microsoft.com/office/drawing/2014/main" id="{EE173A49-0B97-AAA0-3317-770217EC9613}"/>
                </a:ext>
              </a:extLst>
            </p:cNvPr>
            <p:cNvSpPr txBox="1"/>
            <p:nvPr/>
          </p:nvSpPr>
          <p:spPr>
            <a:xfrm>
              <a:off x="1524001" y="1"/>
              <a:ext cx="9143999" cy="1287597"/>
            </a:xfrm>
            <a:prstGeom prst="rect">
              <a:avLst/>
            </a:prstGeom>
            <a:solidFill>
              <a:srgbClr val="FFFFFF"/>
            </a:solidFill>
            <a:ln>
              <a:noFill/>
            </a:ln>
            <a:effectLst/>
          </p:spPr>
          <p:txBody>
            <a:bodyPr wrap="square" rtlCol="0">
              <a:noAutofit/>
            </a:bodyPr>
            <a:lstStyle/>
            <a:p>
              <a:pPr marL="0" marR="0" lvl="0" indent="0" algn="l" defTabSz="914400" rtl="0" eaLnBrk="0" fontAlgn="base" latinLnBrk="0" hangingPunct="0">
                <a:lnSpc>
                  <a:spcPct val="110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rPr>
                <a:t>   </a:t>
              </a:r>
            </a:p>
            <a:p>
              <a:pPr marL="0" marR="0" lvl="0" indent="0" algn="ctr" defTabSz="914400" rtl="0" eaLnBrk="0" fontAlgn="base" latinLnBrk="0" hangingPunct="0">
                <a:lnSpc>
                  <a:spcPct val="110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rPr>
                <a:t>New LBNL-SLAC-FNAL initiative:</a:t>
              </a:r>
            </a:p>
          </p:txBody>
        </p:sp>
        <p:grpSp>
          <p:nvGrpSpPr>
            <p:cNvPr id="2" name="Group 1">
              <a:extLst>
                <a:ext uri="{FF2B5EF4-FFF2-40B4-BE49-F238E27FC236}">
                  <a16:creationId xmlns:a16="http://schemas.microsoft.com/office/drawing/2014/main" id="{925938B9-E383-2627-A71D-F61C7718C49B}"/>
                </a:ext>
              </a:extLst>
            </p:cNvPr>
            <p:cNvGrpSpPr/>
            <p:nvPr/>
          </p:nvGrpSpPr>
          <p:grpSpPr>
            <a:xfrm>
              <a:off x="1524001" y="1"/>
              <a:ext cx="9143999" cy="6577262"/>
              <a:chOff x="1524001" y="1"/>
              <a:chExt cx="9143999" cy="6577262"/>
            </a:xfrm>
          </p:grpSpPr>
          <p:sp>
            <p:nvSpPr>
              <p:cNvPr id="20" name="Rounded Rectangle 19">
                <a:extLst>
                  <a:ext uri="{FF2B5EF4-FFF2-40B4-BE49-F238E27FC236}">
                    <a16:creationId xmlns:a16="http://schemas.microsoft.com/office/drawing/2014/main" id="{C6BA6243-3BE5-C00F-08B8-435958899846}"/>
                  </a:ext>
                </a:extLst>
              </p:cNvPr>
              <p:cNvSpPr/>
              <p:nvPr/>
            </p:nvSpPr>
            <p:spPr bwMode="auto">
              <a:xfrm>
                <a:off x="1640629" y="325667"/>
                <a:ext cx="8915602" cy="6251596"/>
              </a:xfrm>
              <a:prstGeom prst="roundRect">
                <a:avLst>
                  <a:gd name="adj" fmla="val 4329"/>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400" b="0" i="0" u="none" strike="noStrike" kern="1200" cap="none" spc="0" normalizeH="0" baseline="0" noProof="0" dirty="0">
                    <a:ln>
                      <a:noFill/>
                    </a:ln>
                    <a:solidFill>
                      <a:srgbClr val="000000"/>
                    </a:solidFill>
                    <a:effectLst/>
                    <a:uLnTx/>
                    <a:uFillTx/>
                    <a:latin typeface="Arial" charset="0"/>
                    <a:ea typeface="ＭＳ Ｐゴシック" charset="0"/>
                    <a:cs typeface="ＭＳ Ｐゴシック" charset="0"/>
                    <a:sym typeface="Arial"/>
                  </a:rPr>
                  <a:t>x</a:t>
                </a:r>
              </a:p>
            </p:txBody>
          </p:sp>
          <p:grpSp>
            <p:nvGrpSpPr>
              <p:cNvPr id="4" name="Group 3">
                <a:extLst>
                  <a:ext uri="{FF2B5EF4-FFF2-40B4-BE49-F238E27FC236}">
                    <a16:creationId xmlns:a16="http://schemas.microsoft.com/office/drawing/2014/main" id="{3FF814A4-7557-7F25-1136-6135630C7416}"/>
                  </a:ext>
                </a:extLst>
              </p:cNvPr>
              <p:cNvGrpSpPr/>
              <p:nvPr/>
            </p:nvGrpSpPr>
            <p:grpSpPr>
              <a:xfrm>
                <a:off x="3015160" y="1674319"/>
                <a:ext cx="5619166" cy="3927212"/>
                <a:chOff x="3886017" y="1270131"/>
                <a:chExt cx="5619166" cy="3927212"/>
              </a:xfrm>
            </p:grpSpPr>
            <p:sp>
              <p:nvSpPr>
                <p:cNvPr id="12" name="TextBox 11">
                  <a:extLst>
                    <a:ext uri="{FF2B5EF4-FFF2-40B4-BE49-F238E27FC236}">
                      <a16:creationId xmlns:a16="http://schemas.microsoft.com/office/drawing/2014/main" id="{4AEEED74-BB04-0182-C9DA-A91B6C6A477E}"/>
                    </a:ext>
                  </a:extLst>
                </p:cNvPr>
                <p:cNvSpPr txBox="1"/>
                <p:nvPr/>
              </p:nvSpPr>
              <p:spPr>
                <a:xfrm>
                  <a:off x="3886017" y="1270131"/>
                  <a:ext cx="5619166" cy="3927212"/>
                </a:xfrm>
                <a:prstGeom prst="rect">
                  <a:avLst/>
                </a:prstGeom>
                <a:noFill/>
                <a:ln>
                  <a:noFill/>
                </a:ln>
                <a:effectLst/>
              </p:spPr>
              <p:txBody>
                <a:bodyPr wrap="square" rtlCol="0">
                  <a:noAutofit/>
                </a:bodyPr>
                <a:lstStyle/>
                <a:p>
                  <a:pPr marL="0" marR="0" lvl="1" indent="0" algn="ctr" defTabSz="914400" rtl="0" eaLnBrk="0" fontAlgn="base" latinLnBrk="0" hangingPunct="0">
                    <a:lnSpc>
                      <a:spcPct val="110000"/>
                    </a:lnSpc>
                    <a:spcBef>
                      <a:spcPct val="0"/>
                    </a:spcBef>
                    <a:spcAft>
                      <a:spcPct val="0"/>
                    </a:spcAft>
                    <a:buClrTx/>
                    <a:buSzTx/>
                    <a:buFont typeface="Arial"/>
                    <a:buNone/>
                    <a:tabLst/>
                    <a:defRPr/>
                  </a:pPr>
                  <a:endParaRPr kumimoji="0" lang="en-US" sz="2000" b="1" i="0" u="none" strike="noStrike" kern="1200" cap="none" spc="0" normalizeH="0" baseline="0" noProof="0" dirty="0">
                    <a:ln>
                      <a:noFill/>
                    </a:ln>
                    <a:solidFill>
                      <a:srgbClr val="000000"/>
                    </a:solidFill>
                    <a:effectLst/>
                    <a:uLnTx/>
                    <a:uFillTx/>
                    <a:latin typeface="Cambria"/>
                    <a:ea typeface="ＭＳ Ｐゴシック" charset="0"/>
                    <a:cs typeface="Cambria"/>
                    <a:sym typeface="Arial"/>
                  </a:endParaRPr>
                </a:p>
                <a:p>
                  <a:pPr marL="0" marR="0" lvl="1" indent="0" algn="ctr" defTabSz="914400" rtl="0" eaLnBrk="0" fontAlgn="base" latinLnBrk="0" hangingPunct="0">
                    <a:lnSpc>
                      <a:spcPct val="110000"/>
                    </a:lnSpc>
                    <a:spcBef>
                      <a:spcPct val="0"/>
                    </a:spcBef>
                    <a:spcAft>
                      <a:spcPct val="0"/>
                    </a:spcAft>
                    <a:buClrTx/>
                    <a:buSzTx/>
                    <a:buFont typeface="Arial"/>
                    <a:buNone/>
                    <a:tabLst/>
                    <a:defRPr/>
                  </a:pPr>
                  <a:endParaRPr kumimoji="0" lang="en-US" sz="2000" b="1" i="0" u="none" strike="noStrike" kern="1200" cap="none" spc="0" normalizeH="0" baseline="0" noProof="0" dirty="0">
                    <a:ln>
                      <a:noFill/>
                    </a:ln>
                    <a:solidFill>
                      <a:srgbClr val="000000"/>
                    </a:solidFill>
                    <a:effectLst/>
                    <a:uLnTx/>
                    <a:uFillTx/>
                    <a:latin typeface="Cambria"/>
                    <a:ea typeface="ＭＳ Ｐゴシック" charset="0"/>
                    <a:cs typeface="Cambria"/>
                    <a:sym typeface="Arial"/>
                  </a:endParaRPr>
                </a:p>
                <a:p>
                  <a:pPr marL="0" marR="0" lvl="1" indent="0" algn="ctr" defTabSz="914400" rtl="0" eaLnBrk="0" fontAlgn="base" latinLnBrk="0" hangingPunct="0">
                    <a:lnSpc>
                      <a:spcPct val="110000"/>
                    </a:lnSpc>
                    <a:spcBef>
                      <a:spcPct val="0"/>
                    </a:spcBef>
                    <a:spcAft>
                      <a:spcPct val="0"/>
                    </a:spcAft>
                    <a:buClrTx/>
                    <a:buSzTx/>
                    <a:buFont typeface="Arial"/>
                    <a:buNone/>
                    <a:tabLst/>
                    <a:defRPr/>
                  </a:pPr>
                  <a:r>
                    <a:rPr kumimoji="0" lang="en-US" sz="2000" b="1" i="0" u="none" strike="noStrike" kern="1200" cap="none" spc="0" normalizeH="0" baseline="0" noProof="0" dirty="0">
                      <a:ln>
                        <a:noFill/>
                      </a:ln>
                      <a:solidFill>
                        <a:srgbClr val="000000"/>
                      </a:solidFill>
                      <a:effectLst/>
                      <a:uLnTx/>
                      <a:uFillTx/>
                      <a:latin typeface="Cambria"/>
                      <a:ea typeface="ＭＳ Ｐゴシック" charset="0"/>
                      <a:cs typeface="Cambria"/>
                      <a:sym typeface="Arial"/>
                    </a:rPr>
                    <a:t>J.-L. Vay</a:t>
                  </a:r>
                </a:p>
                <a:p>
                  <a:pPr marL="0" marR="0" lvl="1" indent="0" algn="ctr" defTabSz="914400" rtl="0" eaLnBrk="0" fontAlgn="base" latinLnBrk="0" hangingPunct="0">
                    <a:lnSpc>
                      <a:spcPct val="110000"/>
                    </a:lnSpc>
                    <a:spcBef>
                      <a:spcPct val="0"/>
                    </a:spcBef>
                    <a:spcAft>
                      <a:spcPct val="0"/>
                    </a:spcAft>
                    <a:buClrTx/>
                    <a:buSzTx/>
                    <a:buFont typeface="Arial"/>
                    <a:buNone/>
                    <a:tabLst/>
                    <a:defRPr/>
                  </a:pPr>
                  <a:endParaRPr kumimoji="0" lang="en-US" sz="20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endParaRPr>
                </a:p>
                <a:p>
                  <a:pPr marL="0" marR="0" lvl="1" indent="0" algn="ctr" defTabSz="914400" rtl="0" eaLnBrk="0" fontAlgn="base" latinLnBrk="0" hangingPunct="0">
                    <a:lnSpc>
                      <a:spcPct val="110000"/>
                    </a:lnSpc>
                    <a:spcBef>
                      <a:spcPct val="0"/>
                    </a:spcBef>
                    <a:spcAft>
                      <a:spcPct val="0"/>
                    </a:spcAft>
                    <a:buClrTx/>
                    <a:buSzTx/>
                    <a:buFont typeface="Arial"/>
                    <a:buNone/>
                    <a:tabLst/>
                    <a:defRPr/>
                  </a:pPr>
                  <a:r>
                    <a:rPr kumimoji="0" lang="en-US" sz="20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rPr>
                    <a:t>Lawrence Berkeley National Laboratory</a:t>
                  </a:r>
                  <a:endParaRPr kumimoji="0" lang="en-US" sz="22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endParaRPr>
                </a:p>
                <a:p>
                  <a:pPr marL="0" marR="0" lvl="0" indent="0" algn="ctr" defTabSz="914400" rtl="0" eaLnBrk="0" fontAlgn="base" latinLnBrk="0" hangingPunct="0">
                    <a:lnSpc>
                      <a:spcPct val="110000"/>
                    </a:lnSpc>
                    <a:spcBef>
                      <a:spcPct val="0"/>
                    </a:spcBef>
                    <a:spcAft>
                      <a:spcPct val="0"/>
                    </a:spcAft>
                    <a:buClrTx/>
                    <a:buSzTx/>
                    <a:buFont typeface="Wingdings" charset="2"/>
                    <a:buChar char="§"/>
                    <a:tabLst/>
                    <a:defRPr/>
                  </a:pPr>
                  <a:endParaRPr kumimoji="0" lang="en-US" sz="700" b="1" i="0" u="none" strike="noStrike" kern="1200" cap="none" spc="0" normalizeH="0" baseline="0" noProof="0" dirty="0">
                    <a:ln>
                      <a:noFill/>
                    </a:ln>
                    <a:solidFill>
                      <a:srgbClr val="01186C"/>
                    </a:solidFill>
                    <a:effectLst/>
                    <a:uLnTx/>
                    <a:uFillTx/>
                    <a:latin typeface="Cambria"/>
                    <a:ea typeface="ＭＳ Ｐゴシック" charset="0"/>
                    <a:cs typeface="Cambria"/>
                    <a:sym typeface="Arial"/>
                  </a:endParaRPr>
                </a:p>
              </p:txBody>
            </p:sp>
            <p:pic>
              <p:nvPicPr>
                <p:cNvPr id="14" name="Picture 13" descr="LBNL_Full_Logo_Final.png">
                  <a:extLst>
                    <a:ext uri="{FF2B5EF4-FFF2-40B4-BE49-F238E27FC236}">
                      <a16:creationId xmlns:a16="http://schemas.microsoft.com/office/drawing/2014/main" id="{B5B26C91-EFE2-9CE4-4AA4-35FAE601DD4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17825" y="3318423"/>
                  <a:ext cx="959916" cy="662165"/>
                </a:xfrm>
                <a:prstGeom prst="rect">
                  <a:avLst/>
                </a:prstGeom>
              </p:spPr>
            </p:pic>
          </p:grpSp>
          <p:sp>
            <p:nvSpPr>
              <p:cNvPr id="21" name="TextBox 20">
                <a:extLst>
                  <a:ext uri="{FF2B5EF4-FFF2-40B4-BE49-F238E27FC236}">
                    <a16:creationId xmlns:a16="http://schemas.microsoft.com/office/drawing/2014/main" id="{392EDC92-E044-2E0C-654D-2F47F5AD22B6}"/>
                  </a:ext>
                </a:extLst>
              </p:cNvPr>
              <p:cNvSpPr txBox="1"/>
              <p:nvPr/>
            </p:nvSpPr>
            <p:spPr>
              <a:xfrm>
                <a:off x="1524001" y="1"/>
                <a:ext cx="9143999" cy="1287597"/>
              </a:xfrm>
              <a:prstGeom prst="rect">
                <a:avLst/>
              </a:prstGeom>
              <a:noFill/>
              <a:ln>
                <a:noFill/>
              </a:ln>
              <a:effectLst/>
            </p:spPr>
            <p:txBody>
              <a:bodyPr wrap="square" rtlCol="0">
                <a:noAutofit/>
              </a:bodyPr>
              <a:lstStyle/>
              <a:p>
                <a:pPr marL="0" marR="0" lvl="0" indent="0" algn="l" defTabSz="914400" rtl="0" eaLnBrk="0" fontAlgn="base" latinLnBrk="0" hangingPunct="0">
                  <a:lnSpc>
                    <a:spcPct val="110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rPr>
                  <a:t>   </a:t>
                </a:r>
              </a:p>
              <a:p>
                <a:pPr marL="0" marR="0" lvl="0" indent="0" algn="ctr" defTabSz="914400" rtl="0" eaLnBrk="0" fontAlgn="base" latinLnBrk="0" hangingPunct="0">
                  <a:lnSpc>
                    <a:spcPct val="110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rPr>
                  <a:t>Needs and considerations for</a:t>
                </a:r>
              </a:p>
              <a:p>
                <a:pPr marL="0" marR="0" lvl="0" indent="0" algn="ctr" defTabSz="914400" rtl="0" eaLnBrk="0" fontAlgn="base" latinLnBrk="0" hangingPunct="0">
                  <a:lnSpc>
                    <a:spcPct val="110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B7C6FE">
                        <a:lumMod val="25000"/>
                      </a:srgbClr>
                    </a:solidFill>
                    <a:effectLst/>
                    <a:uLnTx/>
                    <a:uFillTx/>
                    <a:latin typeface="Cambria"/>
                    <a:ea typeface="ＭＳ Ｐゴシック" charset="0"/>
                    <a:cs typeface="Cambria"/>
                    <a:sym typeface="Arial"/>
                  </a:rPr>
                  <a:t> a consortium of accelerator modeling</a:t>
                </a:r>
              </a:p>
            </p:txBody>
          </p:sp>
          <p:pic>
            <p:nvPicPr>
              <p:cNvPr id="5" name="Picture 4" descr="hb2014_header.png">
                <a:extLst>
                  <a:ext uri="{FF2B5EF4-FFF2-40B4-BE49-F238E27FC236}">
                    <a16:creationId xmlns:a16="http://schemas.microsoft.com/office/drawing/2014/main" id="{543FC2AB-324D-9CDB-2196-2FA93FDC25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0385" y="4984776"/>
                <a:ext cx="6171131" cy="1332964"/>
              </a:xfrm>
              <a:prstGeom prst="rect">
                <a:avLst/>
              </a:prstGeom>
            </p:spPr>
          </p:pic>
        </p:grpSp>
      </p:grpSp>
      <p:sp>
        <p:nvSpPr>
          <p:cNvPr id="6" name="TextBox 5">
            <a:extLst>
              <a:ext uri="{FF2B5EF4-FFF2-40B4-BE49-F238E27FC236}">
                <a16:creationId xmlns:a16="http://schemas.microsoft.com/office/drawing/2014/main" id="{FDA80EE6-0779-D96B-281D-23E15F35D785}"/>
              </a:ext>
            </a:extLst>
          </p:cNvPr>
          <p:cNvSpPr txBox="1"/>
          <p:nvPr/>
        </p:nvSpPr>
        <p:spPr>
          <a:xfrm>
            <a:off x="787891" y="2408663"/>
            <a:ext cx="1545616" cy="18158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Looking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back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in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time</a:t>
            </a:r>
          </a:p>
        </p:txBody>
      </p:sp>
      <p:sp>
        <p:nvSpPr>
          <p:cNvPr id="7" name="TextBox 6">
            <a:extLst>
              <a:ext uri="{FF2B5EF4-FFF2-40B4-BE49-F238E27FC236}">
                <a16:creationId xmlns:a16="http://schemas.microsoft.com/office/drawing/2014/main" id="{C6ACFD58-4748-4DB6-D7B0-20C81EF293D3}"/>
              </a:ext>
            </a:extLst>
          </p:cNvPr>
          <p:cNvSpPr txBox="1"/>
          <p:nvPr/>
        </p:nvSpPr>
        <p:spPr>
          <a:xfrm>
            <a:off x="532212" y="6392596"/>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J.-L. Vay, HB2014</a:t>
            </a:r>
          </a:p>
        </p:txBody>
      </p:sp>
      <p:pic>
        <p:nvPicPr>
          <p:cNvPr id="8" name="Graphic 7" descr="Clock with solid fill">
            <a:extLst>
              <a:ext uri="{FF2B5EF4-FFF2-40B4-BE49-F238E27FC236}">
                <a16:creationId xmlns:a16="http://schemas.microsoft.com/office/drawing/2014/main" id="{9F95D846-D39F-B1C0-7508-271992511F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1051518" y="1320330"/>
            <a:ext cx="914400" cy="914400"/>
          </a:xfrm>
          <a:prstGeom prst="rect">
            <a:avLst/>
          </a:prstGeom>
        </p:spPr>
      </p:pic>
    </p:spTree>
    <p:extLst>
      <p:ext uri="{BB962C8B-B14F-4D97-AF65-F5344CB8AC3E}">
        <p14:creationId xmlns:p14="http://schemas.microsoft.com/office/powerpoint/2010/main" val="204278427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C303A-3C08-F71D-B750-2B0E305B08C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CDE1D1-92DD-030D-47FD-25F9089FD3C7}"/>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a:buNone/>
              <a:tabLst/>
              <a:defRPr/>
            </a:pPr>
            <a:fld id="{3C155119-D6E5-4448-A8EA-57000BD18970}" type="slidenum">
              <a:rPr kumimoji="0" lang="en-US" sz="1000" b="0" i="0" u="none" strike="noStrike" kern="1200" cap="none" spc="0" normalizeH="0" baseline="0" noProof="0">
                <a:ln>
                  <a:noFill/>
                </a:ln>
                <a:solidFill>
                  <a:srgbClr val="000000"/>
                </a:solidFill>
                <a:effectLst/>
                <a:uLnTx/>
                <a:uFillTx/>
                <a:latin typeface="Arial" charset="0"/>
                <a:ea typeface="ＭＳ Ｐゴシック" charset="0"/>
                <a:cs typeface="Arial"/>
                <a:sym typeface="Arial"/>
              </a:rPr>
              <a:pPr marL="0" marR="0" lvl="0" indent="0" algn="r" defTabSz="914400" rtl="0" eaLnBrk="0" fontAlgn="base" latinLnBrk="0" hangingPunct="0">
                <a:lnSpc>
                  <a:spcPct val="100000"/>
                </a:lnSpc>
                <a:spcBef>
                  <a:spcPct val="0"/>
                </a:spcBef>
                <a:spcAft>
                  <a:spcPct val="0"/>
                </a:spcAft>
                <a:buClrTx/>
                <a:buSzTx/>
                <a:buFont typeface="Arial"/>
                <a:buNone/>
                <a:tabLst/>
                <a:defRPr/>
              </a:pPr>
              <a:t>14</a:t>
            </a:fld>
            <a:endParaRPr kumimoji="0" lang="en-US" sz="1000" b="0" i="0" u="none" strike="noStrike" kern="1200" cap="none" spc="0" normalizeH="0" baseline="0" noProof="0">
              <a:ln>
                <a:noFill/>
              </a:ln>
              <a:solidFill>
                <a:srgbClr val="000000"/>
              </a:solidFill>
              <a:effectLst/>
              <a:uLnTx/>
              <a:uFillTx/>
              <a:latin typeface="Arial" charset="0"/>
              <a:ea typeface="ＭＳ Ｐゴシック" charset="0"/>
              <a:cs typeface="Arial"/>
              <a:sym typeface="Arial"/>
            </a:endParaRPr>
          </a:p>
        </p:txBody>
      </p:sp>
      <p:grpSp>
        <p:nvGrpSpPr>
          <p:cNvPr id="8" name="Group 7">
            <a:extLst>
              <a:ext uri="{FF2B5EF4-FFF2-40B4-BE49-F238E27FC236}">
                <a16:creationId xmlns:a16="http://schemas.microsoft.com/office/drawing/2014/main" id="{31376775-E616-6B3E-DE25-A23C7A24102C}"/>
              </a:ext>
            </a:extLst>
          </p:cNvPr>
          <p:cNvGrpSpPr/>
          <p:nvPr/>
        </p:nvGrpSpPr>
        <p:grpSpPr>
          <a:xfrm>
            <a:off x="2982534" y="149458"/>
            <a:ext cx="9209466" cy="6708542"/>
            <a:chOff x="1524000" y="116510"/>
            <a:chExt cx="9209466" cy="6708542"/>
          </a:xfrm>
        </p:grpSpPr>
        <p:pic>
          <p:nvPicPr>
            <p:cNvPr id="4" name="Picture 3" descr="Screen Shot 2013-11-21 at 4.11.32 PM.png">
              <a:extLst>
                <a:ext uri="{FF2B5EF4-FFF2-40B4-BE49-F238E27FC236}">
                  <a16:creationId xmlns:a16="http://schemas.microsoft.com/office/drawing/2014/main" id="{D2CDCA56-94E8-4449-4FBD-11D85C05A27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23246" y="888056"/>
              <a:ext cx="6887972" cy="5936996"/>
            </a:xfrm>
            <a:prstGeom prst="rect">
              <a:avLst/>
            </a:prstGeom>
          </p:spPr>
        </p:pic>
        <p:sp>
          <p:nvSpPr>
            <p:cNvPr id="5" name="Title 1">
              <a:extLst>
                <a:ext uri="{FF2B5EF4-FFF2-40B4-BE49-F238E27FC236}">
                  <a16:creationId xmlns:a16="http://schemas.microsoft.com/office/drawing/2014/main" id="{314AFB0A-258F-2620-9FC6-3E20040A6605}"/>
                </a:ext>
              </a:extLst>
            </p:cNvPr>
            <p:cNvSpPr txBox="1">
              <a:spLocks/>
            </p:cNvSpPr>
            <p:nvPr/>
          </p:nvSpPr>
          <p:spPr>
            <a:xfrm>
              <a:off x="1524000" y="116510"/>
              <a:ext cx="9144000" cy="865544"/>
            </a:xfrm>
            <a:prstGeom prst="rect">
              <a:avLst/>
            </a:prstGeom>
          </p:spPr>
          <p:txBody>
            <a:bodyPr/>
            <a:lst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a:lstStyle>
            <a:p>
              <a:pPr marL="0" marR="0" lvl="0" indent="0" algn="ctr" defTabSz="914400" rtl="0" eaLnBrk="0" fontAlgn="base" latinLnBrk="0" hangingPunct="0">
                <a:lnSpc>
                  <a:spcPct val="85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FFFFFF"/>
                  </a:solidFill>
                  <a:effectLst/>
                  <a:uLnTx/>
                  <a:uFillTx/>
                  <a:latin typeface="Calibri"/>
                  <a:ea typeface="ＭＳ Ｐゴシック"/>
                  <a:cs typeface="Calibri"/>
                  <a:sym typeface="Arial"/>
                </a:rPr>
                <a:t>Example of duplication in beam dynamics codes</a:t>
              </a:r>
              <a:endParaRPr kumimoji="0" lang="en-US" sz="2400" b="0" i="0" u="none" strike="noStrike" kern="1200" cap="none" spc="0" normalizeH="0" baseline="0" noProof="0" dirty="0">
                <a:ln>
                  <a:noFill/>
                </a:ln>
                <a:solidFill>
                  <a:srgbClr val="FFFFFF"/>
                </a:solidFill>
                <a:effectLst/>
                <a:uLnTx/>
                <a:uFillTx/>
                <a:latin typeface="Calibri"/>
                <a:ea typeface="ＭＳ Ｐゴシック"/>
                <a:cs typeface="Calibri"/>
                <a:sym typeface="Arial"/>
              </a:endParaRPr>
            </a:p>
          </p:txBody>
        </p:sp>
        <p:sp>
          <p:nvSpPr>
            <p:cNvPr id="6" name="Title 1">
              <a:extLst>
                <a:ext uri="{FF2B5EF4-FFF2-40B4-BE49-F238E27FC236}">
                  <a16:creationId xmlns:a16="http://schemas.microsoft.com/office/drawing/2014/main" id="{68178906-5C66-AC6B-F60E-42578D070499}"/>
                </a:ext>
              </a:extLst>
            </p:cNvPr>
            <p:cNvSpPr txBox="1">
              <a:spLocks/>
            </p:cNvSpPr>
            <p:nvPr/>
          </p:nvSpPr>
          <p:spPr>
            <a:xfrm>
              <a:off x="4267443" y="827999"/>
              <a:ext cx="6466023" cy="468311"/>
            </a:xfrm>
            <a:prstGeom prst="rect">
              <a:avLst/>
            </a:prstGeom>
          </p:spPr>
          <p:txBody>
            <a:bodyPr/>
            <a:lst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a:lstStyle>
            <a:p>
              <a:pPr marL="0" marR="0" lvl="0" indent="0" algn="r" defTabSz="914400" rtl="0" eaLnBrk="0" fontAlgn="base" latinLnBrk="0" hangingPunct="0">
                <a:lnSpc>
                  <a:spcPct val="85000"/>
                </a:lnSpc>
                <a:spcBef>
                  <a:spcPct val="0"/>
                </a:spcBef>
                <a:spcAft>
                  <a:spcPct val="0"/>
                </a:spcAft>
                <a:buClrTx/>
                <a:buSzTx/>
                <a:buFont typeface="Arial"/>
                <a:buNone/>
                <a:tabLst/>
                <a:defRPr/>
              </a:pPr>
              <a:r>
                <a:rPr kumimoji="0" lang="en-US" sz="1800" b="0" i="0" u="none" strike="noStrike" kern="1200" cap="none" spc="0" normalizeH="0" baseline="0" noProof="0" dirty="0">
                  <a:ln>
                    <a:noFill/>
                  </a:ln>
                  <a:solidFill>
                    <a:srgbClr val="00075B"/>
                  </a:solidFill>
                  <a:effectLst/>
                  <a:uLnTx/>
                  <a:uFillTx/>
                  <a:latin typeface="Calibri"/>
                  <a:ea typeface="ＭＳ Ｐゴシック"/>
                  <a:cs typeface="Calibri"/>
                  <a:sym typeface="Arial"/>
                </a:rPr>
                <a:t>Codes section from Accelerator Handbook  (A. Chao, 2013) </a:t>
              </a:r>
            </a:p>
          </p:txBody>
        </p:sp>
        <p:grpSp>
          <p:nvGrpSpPr>
            <p:cNvPr id="7" name="Group 6">
              <a:extLst>
                <a:ext uri="{FF2B5EF4-FFF2-40B4-BE49-F238E27FC236}">
                  <a16:creationId xmlns:a16="http://schemas.microsoft.com/office/drawing/2014/main" id="{0EC4EEBF-711E-68E0-FDE8-FB15E21999DE}"/>
                </a:ext>
              </a:extLst>
            </p:cNvPr>
            <p:cNvGrpSpPr/>
            <p:nvPr/>
          </p:nvGrpSpPr>
          <p:grpSpPr>
            <a:xfrm>
              <a:off x="6166798" y="2499113"/>
              <a:ext cx="1584436" cy="4075218"/>
              <a:chOff x="4642798" y="2499113"/>
              <a:chExt cx="1584436" cy="4075218"/>
            </a:xfrm>
          </p:grpSpPr>
          <p:sp>
            <p:nvSpPr>
              <p:cNvPr id="3" name="Rectangle 2">
                <a:extLst>
                  <a:ext uri="{FF2B5EF4-FFF2-40B4-BE49-F238E27FC236}">
                    <a16:creationId xmlns:a16="http://schemas.microsoft.com/office/drawing/2014/main" id="{C1597343-EB2C-6477-E5A6-DEBCAB7B3051}"/>
                  </a:ext>
                </a:extLst>
              </p:cNvPr>
              <p:cNvSpPr/>
              <p:nvPr/>
            </p:nvSpPr>
            <p:spPr bwMode="auto">
              <a:xfrm>
                <a:off x="4642798" y="2499113"/>
                <a:ext cx="856301"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1" name="Rectangle 10">
                <a:extLst>
                  <a:ext uri="{FF2B5EF4-FFF2-40B4-BE49-F238E27FC236}">
                    <a16:creationId xmlns:a16="http://schemas.microsoft.com/office/drawing/2014/main" id="{CB915E46-3635-E81C-C809-F4EC518F3173}"/>
                  </a:ext>
                </a:extLst>
              </p:cNvPr>
              <p:cNvSpPr/>
              <p:nvPr/>
            </p:nvSpPr>
            <p:spPr bwMode="auto">
              <a:xfrm>
                <a:off x="4676665" y="3108713"/>
                <a:ext cx="631936"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2" name="Rectangle 11">
                <a:extLst>
                  <a:ext uri="{FF2B5EF4-FFF2-40B4-BE49-F238E27FC236}">
                    <a16:creationId xmlns:a16="http://schemas.microsoft.com/office/drawing/2014/main" id="{77139553-F5D0-87CC-168B-9FBB9C3C4A86}"/>
                  </a:ext>
                </a:extLst>
              </p:cNvPr>
              <p:cNvSpPr/>
              <p:nvPr/>
            </p:nvSpPr>
            <p:spPr bwMode="auto">
              <a:xfrm>
                <a:off x="6007100" y="3104480"/>
                <a:ext cx="2201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3" name="Rectangle 12">
                <a:extLst>
                  <a:ext uri="{FF2B5EF4-FFF2-40B4-BE49-F238E27FC236}">
                    <a16:creationId xmlns:a16="http://schemas.microsoft.com/office/drawing/2014/main" id="{7B01E62F-5934-48DC-5C9D-77832D25F404}"/>
                  </a:ext>
                </a:extLst>
              </p:cNvPr>
              <p:cNvSpPr/>
              <p:nvPr/>
            </p:nvSpPr>
            <p:spPr bwMode="auto">
              <a:xfrm>
                <a:off x="4672431" y="4014647"/>
                <a:ext cx="835136"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4" name="Rectangle 13">
                <a:extLst>
                  <a:ext uri="{FF2B5EF4-FFF2-40B4-BE49-F238E27FC236}">
                    <a16:creationId xmlns:a16="http://schemas.microsoft.com/office/drawing/2014/main" id="{FF899994-4A03-BB09-E079-D12B17EBE933}"/>
                  </a:ext>
                </a:extLst>
              </p:cNvPr>
              <p:cNvSpPr/>
              <p:nvPr/>
            </p:nvSpPr>
            <p:spPr bwMode="auto">
              <a:xfrm>
                <a:off x="4685131" y="4463379"/>
                <a:ext cx="822436"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5" name="Rectangle 14">
                <a:extLst>
                  <a:ext uri="{FF2B5EF4-FFF2-40B4-BE49-F238E27FC236}">
                    <a16:creationId xmlns:a16="http://schemas.microsoft.com/office/drawing/2014/main" id="{F3E0A8D9-47A9-6461-10EC-A2D87A19BF46}"/>
                  </a:ext>
                </a:extLst>
              </p:cNvPr>
              <p:cNvSpPr/>
              <p:nvPr/>
            </p:nvSpPr>
            <p:spPr bwMode="auto">
              <a:xfrm>
                <a:off x="4676665" y="4776646"/>
                <a:ext cx="416035"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6" name="Rectangle 15">
                <a:extLst>
                  <a:ext uri="{FF2B5EF4-FFF2-40B4-BE49-F238E27FC236}">
                    <a16:creationId xmlns:a16="http://schemas.microsoft.com/office/drawing/2014/main" id="{174579BE-925E-7029-AF6E-0C675E9508A5}"/>
                  </a:ext>
                </a:extLst>
              </p:cNvPr>
              <p:cNvSpPr/>
              <p:nvPr/>
            </p:nvSpPr>
            <p:spPr bwMode="auto">
              <a:xfrm>
                <a:off x="4668199" y="5534413"/>
                <a:ext cx="847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7" name="Rectangle 16">
                <a:extLst>
                  <a:ext uri="{FF2B5EF4-FFF2-40B4-BE49-F238E27FC236}">
                    <a16:creationId xmlns:a16="http://schemas.microsoft.com/office/drawing/2014/main" id="{0FACFD7C-421C-1835-1114-4BD243A4330E}"/>
                  </a:ext>
                </a:extLst>
              </p:cNvPr>
              <p:cNvSpPr/>
              <p:nvPr/>
            </p:nvSpPr>
            <p:spPr bwMode="auto">
              <a:xfrm>
                <a:off x="4668199" y="5830747"/>
                <a:ext cx="847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8" name="Rectangle 17">
                <a:extLst>
                  <a:ext uri="{FF2B5EF4-FFF2-40B4-BE49-F238E27FC236}">
                    <a16:creationId xmlns:a16="http://schemas.microsoft.com/office/drawing/2014/main" id="{BFBD3E65-1FFD-928D-BFD1-F57FD2D8B283}"/>
                  </a:ext>
                </a:extLst>
              </p:cNvPr>
              <p:cNvSpPr/>
              <p:nvPr/>
            </p:nvSpPr>
            <p:spPr bwMode="auto">
              <a:xfrm>
                <a:off x="4676666" y="6135546"/>
                <a:ext cx="847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9" name="Rectangle 18">
                <a:extLst>
                  <a:ext uri="{FF2B5EF4-FFF2-40B4-BE49-F238E27FC236}">
                    <a16:creationId xmlns:a16="http://schemas.microsoft.com/office/drawing/2014/main" id="{45E8F9BE-FE2A-166F-0B35-7F222E5FA935}"/>
                  </a:ext>
                </a:extLst>
              </p:cNvPr>
              <p:cNvSpPr/>
              <p:nvPr/>
            </p:nvSpPr>
            <p:spPr bwMode="auto">
              <a:xfrm>
                <a:off x="4676666" y="6440346"/>
                <a:ext cx="627701"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20" name="Rectangle 19">
                <a:extLst>
                  <a:ext uri="{FF2B5EF4-FFF2-40B4-BE49-F238E27FC236}">
                    <a16:creationId xmlns:a16="http://schemas.microsoft.com/office/drawing/2014/main" id="{28C27C7B-C560-9C94-9400-C7EC1B508291}"/>
                  </a:ext>
                </a:extLst>
              </p:cNvPr>
              <p:cNvSpPr/>
              <p:nvPr/>
            </p:nvSpPr>
            <p:spPr bwMode="auto">
              <a:xfrm>
                <a:off x="5878934" y="6440346"/>
                <a:ext cx="212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grpSp>
      </p:grpSp>
      <p:sp>
        <p:nvSpPr>
          <p:cNvPr id="9" name="TextBox 8">
            <a:extLst>
              <a:ext uri="{FF2B5EF4-FFF2-40B4-BE49-F238E27FC236}">
                <a16:creationId xmlns:a16="http://schemas.microsoft.com/office/drawing/2014/main" id="{B71F5940-B082-F1A7-C848-AEDB69BD2019}"/>
              </a:ext>
            </a:extLst>
          </p:cNvPr>
          <p:cNvSpPr txBox="1"/>
          <p:nvPr/>
        </p:nvSpPr>
        <p:spPr>
          <a:xfrm>
            <a:off x="787891" y="2408663"/>
            <a:ext cx="1545616" cy="18158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Looking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back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in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time</a:t>
            </a:r>
          </a:p>
        </p:txBody>
      </p:sp>
      <p:sp>
        <p:nvSpPr>
          <p:cNvPr id="10" name="TextBox 9">
            <a:extLst>
              <a:ext uri="{FF2B5EF4-FFF2-40B4-BE49-F238E27FC236}">
                <a16:creationId xmlns:a16="http://schemas.microsoft.com/office/drawing/2014/main" id="{A2726969-1908-A96F-0802-53BCD2497507}"/>
              </a:ext>
            </a:extLst>
          </p:cNvPr>
          <p:cNvSpPr txBox="1"/>
          <p:nvPr/>
        </p:nvSpPr>
        <p:spPr>
          <a:xfrm>
            <a:off x="532212" y="6392596"/>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J.-L. Vay, HB2014</a:t>
            </a:r>
          </a:p>
        </p:txBody>
      </p:sp>
      <p:pic>
        <p:nvPicPr>
          <p:cNvPr id="22" name="Graphic 21" descr="Clock with solid fill">
            <a:extLst>
              <a:ext uri="{FF2B5EF4-FFF2-40B4-BE49-F238E27FC236}">
                <a16:creationId xmlns:a16="http://schemas.microsoft.com/office/drawing/2014/main" id="{B6160043-8B8B-49B5-24D7-0AD3ABFA09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051518" y="1320330"/>
            <a:ext cx="914400" cy="914400"/>
          </a:xfrm>
          <a:prstGeom prst="rect">
            <a:avLst/>
          </a:prstGeom>
        </p:spPr>
      </p:pic>
    </p:spTree>
    <p:extLst>
      <p:ext uri="{BB962C8B-B14F-4D97-AF65-F5344CB8AC3E}">
        <p14:creationId xmlns:p14="http://schemas.microsoft.com/office/powerpoint/2010/main" val="129815544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9312D-CC80-CE7C-7588-89EC84F12B7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E3DE0C-A85A-65C7-5F7C-B8149D9B75C9}"/>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a:buNone/>
              <a:tabLst/>
              <a:defRPr/>
            </a:pPr>
            <a:fld id="{36462ACF-5311-B246-B35D-A6BDC91E679C}" type="slidenum">
              <a:rPr kumimoji="0" lang="en-US" sz="1000" b="0" i="0" u="none" strike="noStrike" kern="1200" cap="none" spc="0" normalizeH="0" baseline="0" noProof="0">
                <a:ln>
                  <a:noFill/>
                </a:ln>
                <a:solidFill>
                  <a:srgbClr val="000000"/>
                </a:solidFill>
                <a:effectLst/>
                <a:uLnTx/>
                <a:uFillTx/>
                <a:latin typeface="Arial" charset="0"/>
                <a:ea typeface="ＭＳ Ｐゴシック" charset="0"/>
                <a:cs typeface="Arial"/>
                <a:sym typeface="Arial"/>
              </a:rPr>
              <a:pPr marL="0" marR="0" lvl="0" indent="0" algn="r" defTabSz="914400" rtl="0" eaLnBrk="0" fontAlgn="base" latinLnBrk="0" hangingPunct="0">
                <a:lnSpc>
                  <a:spcPct val="100000"/>
                </a:lnSpc>
                <a:spcBef>
                  <a:spcPct val="0"/>
                </a:spcBef>
                <a:spcAft>
                  <a:spcPct val="0"/>
                </a:spcAft>
                <a:buClrTx/>
                <a:buSzTx/>
                <a:buFont typeface="Arial"/>
                <a:buNone/>
                <a:tabLst/>
                <a:defRPr/>
              </a:pPr>
              <a:t>15</a:t>
            </a:fld>
            <a:endParaRPr kumimoji="0" lang="en-US" sz="1000" b="0" i="0" u="none" strike="noStrike" kern="1200" cap="none" spc="0" normalizeH="0" baseline="0" noProof="0">
              <a:ln>
                <a:noFill/>
              </a:ln>
              <a:solidFill>
                <a:srgbClr val="000000"/>
              </a:solidFill>
              <a:effectLst/>
              <a:uLnTx/>
              <a:uFillTx/>
              <a:latin typeface="Arial" charset="0"/>
              <a:ea typeface="ＭＳ Ｐゴシック" charset="0"/>
              <a:cs typeface="Arial"/>
              <a:sym typeface="Arial"/>
            </a:endParaRPr>
          </a:p>
        </p:txBody>
      </p:sp>
      <p:grpSp>
        <p:nvGrpSpPr>
          <p:cNvPr id="8" name="Group 7">
            <a:extLst>
              <a:ext uri="{FF2B5EF4-FFF2-40B4-BE49-F238E27FC236}">
                <a16:creationId xmlns:a16="http://schemas.microsoft.com/office/drawing/2014/main" id="{DEB38DB0-38A0-6822-CB2B-715F168977A1}"/>
              </a:ext>
            </a:extLst>
          </p:cNvPr>
          <p:cNvGrpSpPr/>
          <p:nvPr/>
        </p:nvGrpSpPr>
        <p:grpSpPr>
          <a:xfrm>
            <a:off x="3341649" y="167882"/>
            <a:ext cx="9144000" cy="6734723"/>
            <a:chOff x="1524000" y="147467"/>
            <a:chExt cx="9144000" cy="6734723"/>
          </a:xfrm>
        </p:grpSpPr>
        <p:sp>
          <p:nvSpPr>
            <p:cNvPr id="32" name="Title 1">
              <a:extLst>
                <a:ext uri="{FF2B5EF4-FFF2-40B4-BE49-F238E27FC236}">
                  <a16:creationId xmlns:a16="http://schemas.microsoft.com/office/drawing/2014/main" id="{7968B223-9F1D-5651-AB5E-AB011F83B58F}"/>
                </a:ext>
              </a:extLst>
            </p:cNvPr>
            <p:cNvSpPr txBox="1">
              <a:spLocks/>
            </p:cNvSpPr>
            <p:nvPr/>
          </p:nvSpPr>
          <p:spPr>
            <a:xfrm>
              <a:off x="1524000" y="147467"/>
              <a:ext cx="9144000" cy="644671"/>
            </a:xfrm>
            <a:prstGeom prst="rect">
              <a:avLst/>
            </a:prstGeom>
          </p:spPr>
          <p:txBody>
            <a:bodyPr/>
            <a:lst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a:lstStyle>
            <a:p>
              <a:pPr marL="0" marR="0" lvl="0" indent="0" algn="ctr" defTabSz="914400" rtl="0" eaLnBrk="0" fontAlgn="base" latinLnBrk="0" hangingPunct="0">
                <a:lnSpc>
                  <a:spcPct val="85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FFFF00"/>
                  </a:solidFill>
                  <a:effectLst/>
                  <a:uLnTx/>
                  <a:uFillTx/>
                  <a:latin typeface="Calibri"/>
                  <a:ea typeface="ＭＳ Ｐゴシック"/>
                  <a:cs typeface="Calibri"/>
                  <a:sym typeface="Arial"/>
                </a:rPr>
                <a:t>New environment </a:t>
              </a:r>
              <a:r>
                <a:rPr kumimoji="0" lang="en-US" sz="3200" b="1" i="0" u="none" strike="noStrike" kern="1200" cap="none" spc="0" normalizeH="0" baseline="0" noProof="0" dirty="0">
                  <a:ln>
                    <a:noFill/>
                  </a:ln>
                  <a:solidFill>
                    <a:srgbClr val="FFFFFF"/>
                  </a:solidFill>
                  <a:effectLst/>
                  <a:uLnTx/>
                  <a:uFillTx/>
                  <a:latin typeface="Calibri"/>
                  <a:ea typeface="ＭＳ Ｐゴシック"/>
                  <a:cs typeface="Calibri"/>
                  <a:sym typeface="Arial"/>
                </a:rPr>
                <a:t>creates </a:t>
              </a:r>
              <a:r>
                <a:rPr kumimoji="0" lang="en-US" sz="3200" b="1" i="0" u="none" strike="noStrike" kern="1200" cap="none" spc="0" normalizeH="0" baseline="0" noProof="0" dirty="0">
                  <a:ln>
                    <a:noFill/>
                  </a:ln>
                  <a:solidFill>
                    <a:srgbClr val="FFFF00"/>
                  </a:solidFill>
                  <a:effectLst/>
                  <a:uLnTx/>
                  <a:uFillTx/>
                  <a:latin typeface="Calibri"/>
                  <a:ea typeface="ＭＳ Ｐゴシック"/>
                  <a:cs typeface="Calibri"/>
                  <a:sym typeface="Arial"/>
                </a:rPr>
                <a:t>opportunities</a:t>
              </a:r>
              <a:endParaRPr kumimoji="0" lang="en-US" sz="3200" b="1" i="0" u="none" strike="noStrike" kern="1200" cap="none" spc="0" normalizeH="0" baseline="0" noProof="0" dirty="0">
                <a:ln>
                  <a:noFill/>
                </a:ln>
                <a:solidFill>
                  <a:srgbClr val="FFFFFF"/>
                </a:solidFill>
                <a:effectLst/>
                <a:uLnTx/>
                <a:uFillTx/>
                <a:latin typeface="Calibri"/>
                <a:ea typeface="ＭＳ Ｐゴシック"/>
                <a:cs typeface="Calibri"/>
                <a:sym typeface="Arial"/>
              </a:endParaRPr>
            </a:p>
          </p:txBody>
        </p:sp>
        <p:grpSp>
          <p:nvGrpSpPr>
            <p:cNvPr id="7" name="Group 6">
              <a:extLst>
                <a:ext uri="{FF2B5EF4-FFF2-40B4-BE49-F238E27FC236}">
                  <a16:creationId xmlns:a16="http://schemas.microsoft.com/office/drawing/2014/main" id="{E7CC936F-39F2-4954-EE60-16AC2FA0612A}"/>
                </a:ext>
              </a:extLst>
            </p:cNvPr>
            <p:cNvGrpSpPr/>
            <p:nvPr/>
          </p:nvGrpSpPr>
          <p:grpSpPr>
            <a:xfrm>
              <a:off x="1524000" y="914396"/>
              <a:ext cx="9144000" cy="5967794"/>
              <a:chOff x="1524000" y="914396"/>
              <a:chExt cx="9144000" cy="5967794"/>
            </a:xfrm>
          </p:grpSpPr>
          <p:sp>
            <p:nvSpPr>
              <p:cNvPr id="34" name="TextBox 33">
                <a:extLst>
                  <a:ext uri="{FF2B5EF4-FFF2-40B4-BE49-F238E27FC236}">
                    <a16:creationId xmlns:a16="http://schemas.microsoft.com/office/drawing/2014/main" id="{4EECB965-25F2-6FF1-F4C9-C18B07E4E78E}"/>
                  </a:ext>
                </a:extLst>
              </p:cNvPr>
              <p:cNvSpPr txBox="1"/>
              <p:nvPr/>
            </p:nvSpPr>
            <p:spPr>
              <a:xfrm>
                <a:off x="1524000" y="6253874"/>
                <a:ext cx="9144000" cy="628316"/>
              </a:xfrm>
              <a:prstGeom prst="rect">
                <a:avLst/>
              </a:prstGeom>
              <a:noFill/>
              <a:ln>
                <a:noFill/>
              </a:ln>
              <a:effectLst/>
            </p:spPr>
            <p:txBody>
              <a:bodyPr wrap="square" rtlCol="0">
                <a:no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2200" b="1" i="1" u="none" strike="noStrike" kern="1200" cap="none" spc="0" normalizeH="0" baseline="0" noProof="0" dirty="0">
                    <a:ln>
                      <a:noFill/>
                    </a:ln>
                    <a:solidFill>
                      <a:srgbClr val="800000"/>
                    </a:solidFill>
                    <a:effectLst/>
                    <a:uLnTx/>
                    <a:uFillTx/>
                    <a:latin typeface="Calibri"/>
                    <a:ea typeface="ＭＳ Ｐゴシック" charset="0"/>
                    <a:cs typeface="Calibri"/>
                    <a:sym typeface="Arial"/>
                  </a:rPr>
                  <a:t>Community modeling effort will enable to </a:t>
                </a:r>
                <a:r>
                  <a:rPr kumimoji="0" lang="en-US" sz="2200" b="1" i="1" u="none" strike="noStrike" kern="1200" cap="none" spc="0" normalizeH="0" baseline="0" noProof="0" dirty="0">
                    <a:ln>
                      <a:noFill/>
                    </a:ln>
                    <a:solidFill>
                      <a:srgbClr val="800000"/>
                    </a:solidFill>
                    <a:effectLst/>
                    <a:uLnTx/>
                    <a:uFillTx/>
                    <a:latin typeface="Calibri"/>
                    <a:ea typeface="ＭＳ Ｐゴシック" charset="0"/>
                    <a:cs typeface="Calibri"/>
                    <a:sym typeface="Wingdings"/>
                  </a:rPr>
                  <a:t>adapt &amp; thrive</a:t>
                </a:r>
                <a:r>
                  <a:rPr kumimoji="0" lang="en-US" sz="2200" b="1" i="1" u="none" strike="noStrike" kern="1200" cap="none" spc="0" normalizeH="0" baseline="0" noProof="0" dirty="0">
                    <a:ln>
                      <a:noFill/>
                    </a:ln>
                    <a:solidFill>
                      <a:srgbClr val="800000"/>
                    </a:solidFill>
                    <a:effectLst/>
                    <a:uLnTx/>
                    <a:uFillTx/>
                    <a:latin typeface="Calibri"/>
                    <a:ea typeface="ＭＳ Ｐゴシック" charset="0"/>
                    <a:cs typeface="Calibri"/>
                    <a:sym typeface="Arial"/>
                  </a:rPr>
                  <a:t>!!!</a:t>
                </a:r>
                <a:r>
                  <a:rPr kumimoji="0" lang="en-US" sz="2200" b="0"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 </a:t>
                </a:r>
              </a:p>
              <a:p>
                <a:pPr marL="3946525" marR="0" lvl="8" indent="-288925" algn="ctr" defTabSz="457200" rtl="0" eaLnBrk="1" fontAlgn="auto" latinLnBrk="0" hangingPunct="1">
                  <a:lnSpc>
                    <a:spcPct val="100000"/>
                  </a:lnSpc>
                  <a:spcBef>
                    <a:spcPts val="0"/>
                  </a:spcBef>
                  <a:spcAft>
                    <a:spcPts val="0"/>
                  </a:spcAft>
                  <a:buClrTx/>
                  <a:buSzTx/>
                  <a:buFont typeface="Wingdings" charset="2"/>
                  <a:buChar char="§"/>
                  <a:tabLst/>
                  <a:defRPr/>
                </a:pPr>
                <a:endParaRPr kumimoji="0" lang="en-US" sz="2200" b="0" i="0" u="none" strike="noStrike" kern="1200" cap="none" spc="0" normalizeH="0" baseline="0" noProof="0" dirty="0">
                  <a:ln>
                    <a:noFill/>
                  </a:ln>
                  <a:solidFill>
                    <a:srgbClr val="800000"/>
                  </a:solidFill>
                  <a:effectLst/>
                  <a:uLnTx/>
                  <a:uFillTx/>
                  <a:latin typeface="Calibri"/>
                  <a:ea typeface="ＭＳ Ｐゴシック" charset="0"/>
                  <a:cs typeface="Calibri"/>
                  <a:sym typeface="Arial"/>
                </a:endParaRPr>
              </a:p>
            </p:txBody>
          </p:sp>
          <p:grpSp>
            <p:nvGrpSpPr>
              <p:cNvPr id="6" name="Group 5">
                <a:extLst>
                  <a:ext uri="{FF2B5EF4-FFF2-40B4-BE49-F238E27FC236}">
                    <a16:creationId xmlns:a16="http://schemas.microsoft.com/office/drawing/2014/main" id="{6AA52C35-86F1-3FF5-48FF-F87BE2C8026D}"/>
                  </a:ext>
                </a:extLst>
              </p:cNvPr>
              <p:cNvGrpSpPr/>
              <p:nvPr/>
            </p:nvGrpSpPr>
            <p:grpSpPr>
              <a:xfrm>
                <a:off x="1641563" y="917708"/>
                <a:ext cx="4628227" cy="5352994"/>
                <a:chOff x="4515772" y="890976"/>
                <a:chExt cx="4628227" cy="5352994"/>
              </a:xfrm>
            </p:grpSpPr>
            <p:grpSp>
              <p:nvGrpSpPr>
                <p:cNvPr id="3" name="Group 2">
                  <a:extLst>
                    <a:ext uri="{FF2B5EF4-FFF2-40B4-BE49-F238E27FC236}">
                      <a16:creationId xmlns:a16="http://schemas.microsoft.com/office/drawing/2014/main" id="{33000717-EC0F-EA64-CB75-88E66E8F72F3}"/>
                    </a:ext>
                  </a:extLst>
                </p:cNvPr>
                <p:cNvGrpSpPr/>
                <p:nvPr/>
              </p:nvGrpSpPr>
              <p:grpSpPr>
                <a:xfrm>
                  <a:off x="4515772" y="890976"/>
                  <a:ext cx="4628227" cy="5352994"/>
                  <a:chOff x="4515772" y="890976"/>
                  <a:chExt cx="4628227" cy="5352994"/>
                </a:xfrm>
              </p:grpSpPr>
              <p:sp>
                <p:nvSpPr>
                  <p:cNvPr id="33" name="TextBox 32">
                    <a:extLst>
                      <a:ext uri="{FF2B5EF4-FFF2-40B4-BE49-F238E27FC236}">
                        <a16:creationId xmlns:a16="http://schemas.microsoft.com/office/drawing/2014/main" id="{16C77972-96A9-24BB-E93E-30E77C826505}"/>
                      </a:ext>
                    </a:extLst>
                  </p:cNvPr>
                  <p:cNvSpPr txBox="1"/>
                  <p:nvPr/>
                </p:nvSpPr>
                <p:spPr>
                  <a:xfrm>
                    <a:off x="4515772" y="890976"/>
                    <a:ext cx="4628227" cy="5352994"/>
                  </a:xfrm>
                  <a:prstGeom prst="rect">
                    <a:avLst/>
                  </a:prstGeom>
                  <a:noFill/>
                  <a:ln>
                    <a:noFill/>
                  </a:ln>
                  <a:effectLst/>
                </p:spPr>
                <p:txBody>
                  <a:bodyPr wrap="square" rtlCol="0">
                    <a:noAutofit/>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2200" b="1" i="1" u="none" strike="noStrike" kern="1200" cap="none" spc="0" normalizeH="0" baseline="0" noProof="0" dirty="0">
                        <a:ln>
                          <a:noFill/>
                        </a:ln>
                        <a:solidFill>
                          <a:srgbClr val="B7C6FE">
                            <a:lumMod val="25000"/>
                          </a:srgbClr>
                        </a:solidFill>
                        <a:effectLst/>
                        <a:uLnTx/>
                        <a:uFillTx/>
                        <a:latin typeface="Calibri"/>
                        <a:ea typeface="ＭＳ Ｐゴシック" charset="0"/>
                        <a:cs typeface="Calibri"/>
                        <a:sym typeface="Arial"/>
                      </a:rPr>
                      <a:t> </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endParaRPr kumimoji="0" lang="en-US" sz="8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endPar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endPar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endPar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endParaRPr kumimoji="0" lang="en-US" sz="22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22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Novel architectures</a:t>
                    </a:r>
                    <a:r>
                      <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a:t>
                    </a:r>
                    <a:r>
                      <a:rPr kumimoji="0" lang="en-US" sz="2200" b="0" i="0" u="sng" strike="noStrike" kern="1200" cap="none" spc="0" normalizeH="0" baseline="0" noProof="0" dirty="0">
                        <a:ln>
                          <a:noFill/>
                        </a:ln>
                        <a:solidFill>
                          <a:srgbClr val="000000"/>
                        </a:solidFill>
                        <a:effectLst/>
                        <a:uLnTx/>
                        <a:uFillTx/>
                        <a:latin typeface="Calibri"/>
                        <a:ea typeface="ＭＳ Ｐゴシック" charset="0"/>
                        <a:cs typeface="Calibri"/>
                        <a:sym typeface="Arial"/>
                      </a:rPr>
                      <a:t>+ </a:t>
                    </a:r>
                    <a:r>
                      <a:rPr kumimoji="0" lang="en-US" sz="2200" b="1" i="0" u="sng" strike="noStrike" kern="1200" cap="none" spc="0" normalizeH="0" baseline="0" noProof="0" dirty="0">
                        <a:ln>
                          <a:noFill/>
                        </a:ln>
                        <a:solidFill>
                          <a:srgbClr val="800000"/>
                        </a:solidFill>
                        <a:effectLst/>
                        <a:uLnTx/>
                        <a:uFillTx/>
                        <a:latin typeface="Calibri"/>
                        <a:ea typeface="ＭＳ Ｐゴシック" charset="0"/>
                        <a:cs typeface="Calibri"/>
                        <a:sym typeface="Arial"/>
                      </a:rPr>
                      <a:t>integrated simulation </a:t>
                    </a:r>
                    <a:r>
                      <a:rPr kumimoji="0" lang="en-US" sz="2200" b="1" i="0" u="sng" strike="noStrike" kern="1200" cap="none" spc="0" normalizeH="0" baseline="0" noProof="0" dirty="0">
                        <a:ln>
                          <a:noFill/>
                        </a:ln>
                        <a:solidFill>
                          <a:srgbClr val="800000"/>
                        </a:solidFill>
                        <a:effectLst/>
                        <a:uLnTx/>
                        <a:uFillTx/>
                        <a:latin typeface="Calibri"/>
                        <a:ea typeface="ＭＳ Ｐゴシック" charset="0"/>
                        <a:cs typeface="Calibri"/>
                        <a:sym typeface="Wingdings"/>
                      </a:rPr>
                      <a:t>tools</a:t>
                    </a:r>
                    <a:r>
                      <a:rPr kumimoji="0" lang="en-US" sz="2200" b="0" i="0" u="sng" strike="noStrike" kern="1200" cap="none" spc="0" normalizeH="0" baseline="0" noProof="0" dirty="0">
                        <a:ln>
                          <a:noFill/>
                        </a:ln>
                        <a:solidFill>
                          <a:srgbClr val="000000"/>
                        </a:solidFill>
                        <a:effectLst/>
                        <a:uLnTx/>
                        <a:uFillTx/>
                        <a:latin typeface="Calibri"/>
                        <a:ea typeface="ＭＳ Ｐゴシック" charset="0"/>
                        <a:cs typeface="Calibri"/>
                        <a:sym typeface="Wingdings"/>
                      </a:rPr>
                      <a:t> </a:t>
                    </a:r>
                    <a:r>
                      <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Wingdings"/>
                      </a:rPr>
                      <a:t>can enable:</a:t>
                    </a:r>
                  </a:p>
                  <a:p>
                    <a:pPr marL="800100" marR="0" lvl="1" indent="-342900" algn="l" defTabSz="914400" rtl="0" eaLnBrk="0" fontAlgn="base" latinLnBrk="0" hangingPunct="0">
                      <a:lnSpc>
                        <a:spcPct val="100000"/>
                      </a:lnSpc>
                      <a:spcBef>
                        <a:spcPct val="0"/>
                      </a:spcBef>
                      <a:spcAft>
                        <a:spcPct val="0"/>
                      </a:spcAft>
                      <a:buClrTx/>
                      <a:buSzTx/>
                      <a:buFont typeface="Lucida Grande"/>
                      <a:buChar char="-"/>
                      <a:tabLst/>
                      <a:defRPr/>
                    </a:pPr>
                    <a:r>
                      <a:rPr kumimoji="0" lang="en-US" sz="20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virtual prototyping/experiments</a:t>
                    </a:r>
                  </a:p>
                  <a:p>
                    <a:pPr marL="800100" marR="0" lvl="1" indent="-342900" algn="l" defTabSz="914400" rtl="0" eaLnBrk="0" fontAlgn="base" latinLnBrk="0" hangingPunct="0">
                      <a:lnSpc>
                        <a:spcPct val="100000"/>
                      </a:lnSpc>
                      <a:spcBef>
                        <a:spcPct val="0"/>
                      </a:spcBef>
                      <a:spcAft>
                        <a:spcPct val="0"/>
                      </a:spcAft>
                      <a:buClrTx/>
                      <a:buSzTx/>
                      <a:buFont typeface="Lucida Grande"/>
                      <a:buChar char="-"/>
                      <a:tabLst/>
                      <a:defRPr/>
                    </a:pPr>
                    <a:r>
                      <a:rPr kumimoji="0" lang="en-US" sz="20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online tools for </a:t>
                    </a:r>
                    <a:r>
                      <a:rPr kumimoji="0" lang="en-US" sz="2000" b="0" i="0" u="none" strike="noStrike" kern="1200" cap="none" spc="0" normalizeH="0" baseline="0" noProof="0" dirty="0" err="1">
                        <a:ln>
                          <a:noFill/>
                        </a:ln>
                        <a:solidFill>
                          <a:srgbClr val="000000"/>
                        </a:solidFill>
                        <a:effectLst/>
                        <a:uLnTx/>
                        <a:uFillTx/>
                        <a:latin typeface="Calibri"/>
                        <a:ea typeface="ＭＳ Ｐゴシック" charset="0"/>
                        <a:cs typeface="Calibri"/>
                        <a:sym typeface="Arial"/>
                      </a:rPr>
                      <a:t>realtime</a:t>
                    </a:r>
                    <a:r>
                      <a:rPr kumimoji="0" lang="en-US" sz="20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feedback</a:t>
                    </a:r>
                    <a:endParaRPr kumimoji="0" lang="en-US" sz="2200" b="1" i="1" u="none" strike="noStrike" kern="1200" cap="none" spc="0" normalizeH="0" baseline="0" noProof="0" dirty="0">
                      <a:ln>
                        <a:noFill/>
                      </a:ln>
                      <a:solidFill>
                        <a:srgbClr val="B7C6FE">
                          <a:lumMod val="25000"/>
                        </a:srgbClr>
                      </a:solidFill>
                      <a:effectLst/>
                      <a:uLnTx/>
                      <a:uFillTx/>
                      <a:latin typeface="Calibri"/>
                      <a:ea typeface="ＭＳ Ｐゴシック" charset="0"/>
                      <a:cs typeface="Calibri"/>
                      <a:sym typeface="Arial"/>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2200" b="1" i="1" u="none" strike="noStrike" kern="1200" cap="none" spc="0" normalizeH="0" baseline="0" noProof="0" dirty="0">
                      <a:ln>
                        <a:noFill/>
                      </a:ln>
                      <a:solidFill>
                        <a:srgbClr val="B7C6FE">
                          <a:lumMod val="25000"/>
                        </a:srgbClr>
                      </a:solidFill>
                      <a:effectLst/>
                      <a:uLnTx/>
                      <a:uFillTx/>
                      <a:latin typeface="Calibri"/>
                      <a:ea typeface="ＭＳ Ｐゴシック" charset="0"/>
                      <a:cs typeface="Calibri"/>
                      <a:sym typeface="Arial"/>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2200" b="1" i="1" u="none" strike="noStrike" kern="1200" cap="none" spc="0" normalizeH="0" baseline="0" noProof="0" dirty="0">
                      <a:ln>
                        <a:noFill/>
                      </a:ln>
                      <a:solidFill>
                        <a:srgbClr val="B7C6FE">
                          <a:lumMod val="25000"/>
                        </a:srgbClr>
                      </a:solidFill>
                      <a:effectLst/>
                      <a:uLnTx/>
                      <a:uFillTx/>
                      <a:latin typeface="Calibri"/>
                      <a:ea typeface="ＭＳ Ｐゴシック" charset="0"/>
                      <a:cs typeface="Calibri"/>
                      <a:sym typeface="Arial"/>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2200" b="1" i="1" u="none" strike="noStrike" kern="1200" cap="none" spc="0" normalizeH="0" baseline="0" noProof="0" dirty="0">
                      <a:ln>
                        <a:noFill/>
                      </a:ln>
                      <a:solidFill>
                        <a:srgbClr val="B7C6FE">
                          <a:lumMod val="25000"/>
                        </a:srgbClr>
                      </a:solidFill>
                      <a:effectLst/>
                      <a:uLnTx/>
                      <a:uFillTx/>
                      <a:latin typeface="Calibri"/>
                      <a:ea typeface="ＭＳ Ｐゴシック" charset="0"/>
                      <a:cs typeface="Calibri"/>
                      <a:sym typeface="Arial"/>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endPar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Wingdings"/>
                      </a:rPr>
                      <a:t> </a:t>
                    </a:r>
                    <a:r>
                      <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mitigating </a:t>
                    </a:r>
                    <a:r>
                      <a:rPr kumimoji="0" lang="en-US" sz="22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budget constraints</a:t>
                    </a:r>
                    <a:r>
                      <a:rPr kumimoji="0" lang="en-US" sz="2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a:t>
                    </a:r>
                  </a:p>
                  <a:p>
                    <a:pPr marL="800100" marR="0" lvl="1" indent="-342900" algn="l" defTabSz="914400" rtl="0" eaLnBrk="0" fontAlgn="base" latinLnBrk="0" hangingPunct="0">
                      <a:lnSpc>
                        <a:spcPct val="100000"/>
                      </a:lnSpc>
                      <a:spcBef>
                        <a:spcPct val="0"/>
                      </a:spcBef>
                      <a:spcAft>
                        <a:spcPct val="0"/>
                      </a:spcAft>
                      <a:buClrTx/>
                      <a:buSzTx/>
                      <a:buFont typeface="Arial"/>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p:txBody>
              </p:sp>
              <p:pic>
                <p:nvPicPr>
                  <p:cNvPr id="36" name="Picture 35">
                    <a:extLst>
                      <a:ext uri="{FF2B5EF4-FFF2-40B4-BE49-F238E27FC236}">
                        <a16:creationId xmlns:a16="http://schemas.microsoft.com/office/drawing/2014/main" id="{C3BD4913-87AF-8AEA-F06C-709EFACFCDAC}"/>
                      </a:ext>
                    </a:extLst>
                  </p:cNvPr>
                  <p:cNvPicPr>
                    <a:picLocks noChangeAspect="1"/>
                  </p:cNvPicPr>
                  <p:nvPr/>
                </p:nvPicPr>
                <p:blipFill>
                  <a:blip r:embed="rId2"/>
                  <a:stretch>
                    <a:fillRect/>
                  </a:stretch>
                </p:blipFill>
                <p:spPr>
                  <a:xfrm>
                    <a:off x="6698184" y="4243174"/>
                    <a:ext cx="1157206" cy="1550896"/>
                  </a:xfrm>
                  <a:prstGeom prst="rect">
                    <a:avLst/>
                  </a:prstGeom>
                </p:spPr>
              </p:pic>
              <p:pic>
                <p:nvPicPr>
                  <p:cNvPr id="2" name="Picture 1" descr="intel-knights-landing-540x334.jpg">
                    <a:extLst>
                      <a:ext uri="{FF2B5EF4-FFF2-40B4-BE49-F238E27FC236}">
                        <a16:creationId xmlns:a16="http://schemas.microsoft.com/office/drawing/2014/main" id="{7EC199E5-C6FD-24F1-8BE0-A4D513D7C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4384" y="1340913"/>
                    <a:ext cx="2326617" cy="1439055"/>
                  </a:xfrm>
                  <a:prstGeom prst="rect">
                    <a:avLst/>
                  </a:prstGeom>
                </p:spPr>
              </p:pic>
            </p:grpSp>
            <p:sp>
              <p:nvSpPr>
                <p:cNvPr id="35" name="Rectangle 34">
                  <a:extLst>
                    <a:ext uri="{FF2B5EF4-FFF2-40B4-BE49-F238E27FC236}">
                      <a16:creationId xmlns:a16="http://schemas.microsoft.com/office/drawing/2014/main" id="{520DADFA-CE7D-BEE9-2A93-E2457886AB53}"/>
                    </a:ext>
                  </a:extLst>
                </p:cNvPr>
                <p:cNvSpPr/>
                <p:nvPr/>
              </p:nvSpPr>
              <p:spPr bwMode="auto">
                <a:xfrm>
                  <a:off x="4583427" y="1327337"/>
                  <a:ext cx="2308327" cy="1769020"/>
                </a:xfrm>
                <a:prstGeom prst="rect">
                  <a:avLst/>
                </a:prstGeom>
                <a:noFill/>
                <a:ln w="28575"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37" name="Rectangle 36">
                  <a:extLst>
                    <a:ext uri="{FF2B5EF4-FFF2-40B4-BE49-F238E27FC236}">
                      <a16:creationId xmlns:a16="http://schemas.microsoft.com/office/drawing/2014/main" id="{C805DDA5-550E-F761-7589-1AD32C4073DD}"/>
                    </a:ext>
                  </a:extLst>
                </p:cNvPr>
                <p:cNvSpPr/>
                <p:nvPr/>
              </p:nvSpPr>
              <p:spPr bwMode="auto">
                <a:xfrm>
                  <a:off x="6151092" y="4175717"/>
                  <a:ext cx="2224998" cy="1907478"/>
                </a:xfrm>
                <a:prstGeom prst="rect">
                  <a:avLst/>
                </a:prstGeom>
                <a:noFill/>
                <a:ln w="2857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FF0000"/>
                    </a:solidFill>
                    <a:effectLst/>
                    <a:uLnTx/>
                    <a:uFillTx/>
                    <a:latin typeface="Arial" charset="0"/>
                    <a:ea typeface="ＭＳ Ｐゴシック" charset="0"/>
                    <a:cs typeface="ＭＳ Ｐゴシック" charset="0"/>
                    <a:sym typeface="Arial"/>
                  </a:endParaRPr>
                </a:p>
              </p:txBody>
            </p:sp>
          </p:grpSp>
          <p:grpSp>
            <p:nvGrpSpPr>
              <p:cNvPr id="38" name="Group 37">
                <a:extLst>
                  <a:ext uri="{FF2B5EF4-FFF2-40B4-BE49-F238E27FC236}">
                    <a16:creationId xmlns:a16="http://schemas.microsoft.com/office/drawing/2014/main" id="{476E108B-401F-5E5B-7AD4-4AD8B7BCF357}"/>
                  </a:ext>
                </a:extLst>
              </p:cNvPr>
              <p:cNvGrpSpPr/>
              <p:nvPr/>
            </p:nvGrpSpPr>
            <p:grpSpPr>
              <a:xfrm>
                <a:off x="6524197" y="2292870"/>
                <a:ext cx="3769336" cy="3828232"/>
                <a:chOff x="4554664" y="2297173"/>
                <a:chExt cx="3769336" cy="3828232"/>
              </a:xfrm>
            </p:grpSpPr>
            <p:grpSp>
              <p:nvGrpSpPr>
                <p:cNvPr id="39" name="Group 38">
                  <a:extLst>
                    <a:ext uri="{FF2B5EF4-FFF2-40B4-BE49-F238E27FC236}">
                      <a16:creationId xmlns:a16="http://schemas.microsoft.com/office/drawing/2014/main" id="{CCCA55A7-692E-82B2-6C01-9B82B7E5EBB0}"/>
                    </a:ext>
                  </a:extLst>
                </p:cNvPr>
                <p:cNvGrpSpPr/>
                <p:nvPr/>
              </p:nvGrpSpPr>
              <p:grpSpPr>
                <a:xfrm>
                  <a:off x="4554664" y="2297173"/>
                  <a:ext cx="3769336" cy="3828232"/>
                  <a:chOff x="4554664" y="2297173"/>
                  <a:chExt cx="3769336" cy="3828232"/>
                </a:xfrm>
              </p:grpSpPr>
              <p:pic>
                <p:nvPicPr>
                  <p:cNvPr id="42" name="Picture 41" descr="dino-meteor1.gif">
                    <a:extLst>
                      <a:ext uri="{FF2B5EF4-FFF2-40B4-BE49-F238E27FC236}">
                        <a16:creationId xmlns:a16="http://schemas.microsoft.com/office/drawing/2014/main" id="{29A75D6E-B248-3CE7-C577-3EED0DFA08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54664" y="2297173"/>
                    <a:ext cx="3769336" cy="3828232"/>
                  </a:xfrm>
                  <a:prstGeom prst="rect">
                    <a:avLst/>
                  </a:prstGeom>
                </p:spPr>
              </p:pic>
              <p:sp>
                <p:nvSpPr>
                  <p:cNvPr id="43" name="Rectangle 42">
                    <a:extLst>
                      <a:ext uri="{FF2B5EF4-FFF2-40B4-BE49-F238E27FC236}">
                        <a16:creationId xmlns:a16="http://schemas.microsoft.com/office/drawing/2014/main" id="{539D1791-4AAC-0585-BB5E-FD3159E08F3C}"/>
                      </a:ext>
                    </a:extLst>
                  </p:cNvPr>
                  <p:cNvSpPr/>
                  <p:nvPr/>
                </p:nvSpPr>
                <p:spPr bwMode="auto">
                  <a:xfrm>
                    <a:off x="6579674" y="3240675"/>
                    <a:ext cx="1189760" cy="357632"/>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4" name="Rectangle 43">
                    <a:extLst>
                      <a:ext uri="{FF2B5EF4-FFF2-40B4-BE49-F238E27FC236}">
                        <a16:creationId xmlns:a16="http://schemas.microsoft.com/office/drawing/2014/main" id="{23615387-299A-9F40-6600-D1428EF6D553}"/>
                      </a:ext>
                    </a:extLst>
                  </p:cNvPr>
                  <p:cNvSpPr/>
                  <p:nvPr/>
                </p:nvSpPr>
                <p:spPr bwMode="auto">
                  <a:xfrm>
                    <a:off x="6379450" y="2861072"/>
                    <a:ext cx="1525521" cy="452517"/>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5" name="Rectangle 44">
                    <a:extLst>
                      <a:ext uri="{FF2B5EF4-FFF2-40B4-BE49-F238E27FC236}">
                        <a16:creationId xmlns:a16="http://schemas.microsoft.com/office/drawing/2014/main" id="{A901EAAF-264A-B8EC-B49F-4692016A89A7}"/>
                      </a:ext>
                    </a:extLst>
                  </p:cNvPr>
                  <p:cNvSpPr/>
                  <p:nvPr/>
                </p:nvSpPr>
                <p:spPr bwMode="auto">
                  <a:xfrm>
                    <a:off x="6673681" y="2670508"/>
                    <a:ext cx="1078008" cy="300045"/>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grpSp>
            <p:sp>
              <p:nvSpPr>
                <p:cNvPr id="41" name="TextBox 40">
                  <a:extLst>
                    <a:ext uri="{FF2B5EF4-FFF2-40B4-BE49-F238E27FC236}">
                      <a16:creationId xmlns:a16="http://schemas.microsoft.com/office/drawing/2014/main" id="{6E472CB6-B4C7-3FE5-117C-6734F4A65D67}"/>
                    </a:ext>
                  </a:extLst>
                </p:cNvPr>
                <p:cNvSpPr txBox="1"/>
                <p:nvPr/>
              </p:nvSpPr>
              <p:spPr>
                <a:xfrm>
                  <a:off x="6368750" y="2549314"/>
                  <a:ext cx="1751438" cy="116955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OH, GREAT!</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JUST WHEN I </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FINALLY GET MY </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SUPER BOWL</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TICKETS!!</a:t>
                  </a:r>
                </a:p>
              </p:txBody>
            </p:sp>
          </p:grpSp>
          <p:grpSp>
            <p:nvGrpSpPr>
              <p:cNvPr id="46" name="Group 45">
                <a:extLst>
                  <a:ext uri="{FF2B5EF4-FFF2-40B4-BE49-F238E27FC236}">
                    <a16:creationId xmlns:a16="http://schemas.microsoft.com/office/drawing/2014/main" id="{6E7BF211-9BD6-F928-D8C1-D8C50FF25C20}"/>
                  </a:ext>
                </a:extLst>
              </p:cNvPr>
              <p:cNvGrpSpPr/>
              <p:nvPr/>
            </p:nvGrpSpPr>
            <p:grpSpPr>
              <a:xfrm>
                <a:off x="8669252" y="3163316"/>
                <a:ext cx="1066569" cy="523220"/>
                <a:chOff x="6444249" y="1445135"/>
                <a:chExt cx="1066569" cy="523220"/>
              </a:xfrm>
            </p:grpSpPr>
            <p:sp>
              <p:nvSpPr>
                <p:cNvPr id="47" name="Rectangle 46">
                  <a:extLst>
                    <a:ext uri="{FF2B5EF4-FFF2-40B4-BE49-F238E27FC236}">
                      <a16:creationId xmlns:a16="http://schemas.microsoft.com/office/drawing/2014/main" id="{50D8DA6E-E780-3BAB-874A-5CA8CBE06A2B}"/>
                    </a:ext>
                  </a:extLst>
                </p:cNvPr>
                <p:cNvSpPr/>
                <p:nvPr/>
              </p:nvSpPr>
              <p:spPr bwMode="auto">
                <a:xfrm>
                  <a:off x="6445143" y="1525419"/>
                  <a:ext cx="1043778" cy="393325"/>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8" name="TextBox 47">
                  <a:extLst>
                    <a:ext uri="{FF2B5EF4-FFF2-40B4-BE49-F238E27FC236}">
                      <a16:creationId xmlns:a16="http://schemas.microsoft.com/office/drawing/2014/main" id="{FB66CC39-4927-1C5E-0A9C-DDD1BDC45683}"/>
                    </a:ext>
                  </a:extLst>
                </p:cNvPr>
                <p:cNvSpPr txBox="1"/>
                <p:nvPr/>
              </p:nvSpPr>
              <p:spPr>
                <a:xfrm>
                  <a:off x="6444249" y="1445135"/>
                  <a:ext cx="1066569"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PROJECT</a:t>
                  </a:r>
                </a:p>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FUNDED!!</a:t>
                  </a:r>
                </a:p>
              </p:txBody>
            </p:sp>
          </p:grpSp>
          <p:sp>
            <p:nvSpPr>
              <p:cNvPr id="49" name="TextBox 48">
                <a:extLst>
                  <a:ext uri="{FF2B5EF4-FFF2-40B4-BE49-F238E27FC236}">
                    <a16:creationId xmlns:a16="http://schemas.microsoft.com/office/drawing/2014/main" id="{8B2C5FC8-C7E0-6080-A583-149C86F75318}"/>
                  </a:ext>
                </a:extLst>
              </p:cNvPr>
              <p:cNvSpPr txBox="1"/>
              <p:nvPr/>
            </p:nvSpPr>
            <p:spPr>
              <a:xfrm>
                <a:off x="6876927" y="3435491"/>
                <a:ext cx="1254813"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Budget</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constraints</a:t>
                </a:r>
              </a:p>
            </p:txBody>
          </p:sp>
          <p:grpSp>
            <p:nvGrpSpPr>
              <p:cNvPr id="50" name="Group 49">
                <a:extLst>
                  <a:ext uri="{FF2B5EF4-FFF2-40B4-BE49-F238E27FC236}">
                    <a16:creationId xmlns:a16="http://schemas.microsoft.com/office/drawing/2014/main" id="{034B7AD2-DBFD-91CC-FE23-C80B06618D93}"/>
                  </a:ext>
                </a:extLst>
              </p:cNvPr>
              <p:cNvGrpSpPr/>
              <p:nvPr/>
            </p:nvGrpSpPr>
            <p:grpSpPr>
              <a:xfrm>
                <a:off x="6201243" y="1258414"/>
                <a:ext cx="3578373" cy="2428122"/>
                <a:chOff x="4231709" y="1262717"/>
                <a:chExt cx="3578373" cy="2428122"/>
              </a:xfrm>
            </p:grpSpPr>
            <p:grpSp>
              <p:nvGrpSpPr>
                <p:cNvPr id="51" name="Group 50">
                  <a:extLst>
                    <a:ext uri="{FF2B5EF4-FFF2-40B4-BE49-F238E27FC236}">
                      <a16:creationId xmlns:a16="http://schemas.microsoft.com/office/drawing/2014/main" id="{C68CAC20-1305-9964-2A9A-FACDA72F2664}"/>
                    </a:ext>
                  </a:extLst>
                </p:cNvPr>
                <p:cNvGrpSpPr/>
                <p:nvPr/>
              </p:nvGrpSpPr>
              <p:grpSpPr>
                <a:xfrm>
                  <a:off x="6634920" y="3167619"/>
                  <a:ext cx="1175162" cy="523220"/>
                  <a:chOff x="6379451" y="1445135"/>
                  <a:chExt cx="1175162" cy="523220"/>
                </a:xfrm>
              </p:grpSpPr>
              <p:sp>
                <p:nvSpPr>
                  <p:cNvPr id="55" name="Rectangle 54">
                    <a:extLst>
                      <a:ext uri="{FF2B5EF4-FFF2-40B4-BE49-F238E27FC236}">
                        <a16:creationId xmlns:a16="http://schemas.microsoft.com/office/drawing/2014/main" id="{39605E86-CDA8-E4A0-F482-DC6B7654DB90}"/>
                      </a:ext>
                    </a:extLst>
                  </p:cNvPr>
                  <p:cNvSpPr/>
                  <p:nvPr/>
                </p:nvSpPr>
                <p:spPr bwMode="auto">
                  <a:xfrm>
                    <a:off x="6445143" y="1525419"/>
                    <a:ext cx="1043778" cy="393325"/>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56" name="TextBox 55">
                    <a:extLst>
                      <a:ext uri="{FF2B5EF4-FFF2-40B4-BE49-F238E27FC236}">
                        <a16:creationId xmlns:a16="http://schemas.microsoft.com/office/drawing/2014/main" id="{F71F42F1-4D66-D119-3E78-EFA585364DBF}"/>
                      </a:ext>
                    </a:extLst>
                  </p:cNvPr>
                  <p:cNvSpPr txBox="1"/>
                  <p:nvPr/>
                </p:nvSpPr>
                <p:spPr>
                  <a:xfrm>
                    <a:off x="6379451" y="1445135"/>
                    <a:ext cx="1175162"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CODE</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RUNNING!!</a:t>
                    </a:r>
                  </a:p>
                </p:txBody>
              </p:sp>
            </p:grpSp>
            <p:grpSp>
              <p:nvGrpSpPr>
                <p:cNvPr id="52" name="Group 51">
                  <a:extLst>
                    <a:ext uri="{FF2B5EF4-FFF2-40B4-BE49-F238E27FC236}">
                      <a16:creationId xmlns:a16="http://schemas.microsoft.com/office/drawing/2014/main" id="{C16A456D-2F97-DF3F-4021-B7CF7005750F}"/>
                    </a:ext>
                  </a:extLst>
                </p:cNvPr>
                <p:cNvGrpSpPr/>
                <p:nvPr/>
              </p:nvGrpSpPr>
              <p:grpSpPr>
                <a:xfrm>
                  <a:off x="4231709" y="1262717"/>
                  <a:ext cx="1737196" cy="2140410"/>
                  <a:chOff x="3041949" y="875887"/>
                  <a:chExt cx="1737196" cy="2140410"/>
                </a:xfrm>
              </p:grpSpPr>
              <p:pic>
                <p:nvPicPr>
                  <p:cNvPr id="53" name="Picture 52" descr="dino-meteor1.gif">
                    <a:extLst>
                      <a:ext uri="{FF2B5EF4-FFF2-40B4-BE49-F238E27FC236}">
                        <a16:creationId xmlns:a16="http://schemas.microsoft.com/office/drawing/2014/main" id="{5E6064E0-E619-EFF2-9337-2492E8DE5A4B}"/>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0" b="98165" l="0" r="98864"/>
                            </a14:imgEffect>
                          </a14:imgLayer>
                        </a14:imgProps>
                      </a:ext>
                      <a:ext uri="{28A0092B-C50C-407E-A947-70E740481C1C}">
                        <a14:useLocalDpi xmlns:a14="http://schemas.microsoft.com/office/drawing/2010/main"/>
                      </a:ext>
                    </a:extLst>
                  </a:blip>
                  <a:srcRect/>
                  <a:stretch/>
                </p:blipFill>
                <p:spPr>
                  <a:xfrm>
                    <a:off x="3041949" y="875887"/>
                    <a:ext cx="1737196" cy="2140410"/>
                  </a:xfrm>
                  <a:prstGeom prst="rect">
                    <a:avLst/>
                  </a:prstGeom>
                </p:spPr>
              </p:pic>
              <p:sp>
                <p:nvSpPr>
                  <p:cNvPr id="54" name="TextBox 53">
                    <a:extLst>
                      <a:ext uri="{FF2B5EF4-FFF2-40B4-BE49-F238E27FC236}">
                        <a16:creationId xmlns:a16="http://schemas.microsoft.com/office/drawing/2014/main" id="{43BFC817-813C-E28E-3F8D-40354EBCDDF9}"/>
                      </a:ext>
                    </a:extLst>
                  </p:cNvPr>
                  <p:cNvSpPr txBox="1"/>
                  <p:nvPr/>
                </p:nvSpPr>
                <p:spPr>
                  <a:xfrm>
                    <a:off x="3309644" y="1831788"/>
                    <a:ext cx="1439476"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Novel</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computer</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architectures</a:t>
                    </a:r>
                  </a:p>
                </p:txBody>
              </p:sp>
            </p:grpSp>
          </p:grpSp>
          <p:sp>
            <p:nvSpPr>
              <p:cNvPr id="57" name="TextBox 56">
                <a:extLst>
                  <a:ext uri="{FF2B5EF4-FFF2-40B4-BE49-F238E27FC236}">
                    <a16:creationId xmlns:a16="http://schemas.microsoft.com/office/drawing/2014/main" id="{B584ACA9-4EB5-2717-21D7-1A2F399D348E}"/>
                  </a:ext>
                </a:extLst>
              </p:cNvPr>
              <p:cNvSpPr txBox="1"/>
              <p:nvPr/>
            </p:nvSpPr>
            <p:spPr>
              <a:xfrm>
                <a:off x="7731143" y="2231910"/>
                <a:ext cx="1023616" cy="572436"/>
              </a:xfrm>
              <a:prstGeom prst="rect">
                <a:avLst/>
              </a:prstGeom>
              <a:noFill/>
              <a:ln>
                <a:noFill/>
              </a:ln>
              <a:effectLst/>
            </p:spPr>
            <p:txBody>
              <a:bodyPr wrap="square" rtlCol="0">
                <a:no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2800" b="1" i="1" u="none" strike="noStrike" kern="1200" cap="none" spc="0" normalizeH="0" baseline="0" noProof="0" dirty="0">
                    <a:ln>
                      <a:noFill/>
                    </a:ln>
                    <a:solidFill>
                      <a:srgbClr val="800000"/>
                    </a:solidFill>
                    <a:effectLst/>
                    <a:uLnTx/>
                    <a:uFillTx/>
                    <a:latin typeface="Calibri"/>
                    <a:ea typeface="ＭＳ Ｐゴシック" charset="0"/>
                    <a:cs typeface="Calibri"/>
                    <a:sym typeface="Arial"/>
                  </a:rPr>
                  <a:t>×2</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a:t>
                </a:r>
              </a:p>
              <a:p>
                <a:pPr marL="3946525" marR="0" lvl="8" indent="-288925" algn="ctr" defTabSz="457200" rtl="0" eaLnBrk="1" fontAlgn="auto" latinLnBrk="0" hangingPunct="1">
                  <a:lnSpc>
                    <a:spcPct val="100000"/>
                  </a:lnSpc>
                  <a:spcBef>
                    <a:spcPts val="0"/>
                  </a:spcBef>
                  <a:spcAft>
                    <a:spcPts val="0"/>
                  </a:spcAft>
                  <a:buClrTx/>
                  <a:buSzTx/>
                  <a:buFont typeface="Wingdings" charset="2"/>
                  <a:buChar char="§"/>
                  <a:tabLst/>
                  <a:defRPr/>
                </a:pPr>
                <a:endParaRPr kumimoji="0" lang="en-US" sz="1200" b="0" i="0" u="none" strike="noStrike" kern="1200" cap="none" spc="0" normalizeH="0" baseline="0" noProof="0" dirty="0">
                  <a:ln>
                    <a:noFill/>
                  </a:ln>
                  <a:solidFill>
                    <a:srgbClr val="01186C"/>
                  </a:solidFill>
                  <a:effectLst/>
                  <a:uLnTx/>
                  <a:uFillTx/>
                  <a:latin typeface="Calibri"/>
                  <a:ea typeface="ＭＳ Ｐゴシック" charset="0"/>
                  <a:cs typeface="Calibri"/>
                  <a:sym typeface="Arial"/>
                </a:endParaRPr>
              </a:p>
            </p:txBody>
          </p:sp>
          <p:sp>
            <p:nvSpPr>
              <p:cNvPr id="58" name="TextBox 57">
                <a:extLst>
                  <a:ext uri="{FF2B5EF4-FFF2-40B4-BE49-F238E27FC236}">
                    <a16:creationId xmlns:a16="http://schemas.microsoft.com/office/drawing/2014/main" id="{AB32BB12-A850-C189-6362-D8474BAD05D9}"/>
                  </a:ext>
                </a:extLst>
              </p:cNvPr>
              <p:cNvSpPr txBox="1"/>
              <p:nvPr/>
            </p:nvSpPr>
            <p:spPr>
              <a:xfrm>
                <a:off x="5922212" y="914396"/>
                <a:ext cx="4625473" cy="628316"/>
              </a:xfrm>
              <a:prstGeom prst="rect">
                <a:avLst/>
              </a:prstGeom>
              <a:noFill/>
              <a:ln>
                <a:noFill/>
              </a:ln>
              <a:effectLst/>
            </p:spPr>
            <p:txBody>
              <a:bodyPr wrap="square" rtlCol="0">
                <a:no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2200" b="1" i="1" u="none" strike="noStrike" kern="1200" cap="none" spc="0" normalizeH="0" baseline="0" noProof="0" dirty="0">
                    <a:ln>
                      <a:noFill/>
                    </a:ln>
                    <a:solidFill>
                      <a:srgbClr val="800000"/>
                    </a:solidFill>
                    <a:effectLst/>
                    <a:uLnTx/>
                    <a:uFillTx/>
                    <a:latin typeface="Calibri"/>
                    <a:ea typeface="ＭＳ Ｐゴシック" charset="0"/>
                    <a:cs typeface="Calibri"/>
                    <a:sym typeface="Arial"/>
                  </a:rPr>
                  <a:t>Status quo </a:t>
                </a:r>
                <a:r>
                  <a:rPr kumimoji="0" lang="en-US" sz="2200" b="0" i="1" u="none" strike="noStrike" kern="1200" cap="none" spc="0" normalizeH="0" baseline="0" noProof="0" dirty="0">
                    <a:ln>
                      <a:noFill/>
                    </a:ln>
                    <a:solidFill>
                      <a:srgbClr val="B7C6FE">
                        <a:lumMod val="25000"/>
                      </a:srgbClr>
                    </a:solidFill>
                    <a:effectLst/>
                    <a:uLnTx/>
                    <a:uFillTx/>
                    <a:latin typeface="Calibri"/>
                    <a:ea typeface="ＭＳ Ｐゴシック" charset="0"/>
                    <a:cs typeface="Calibri"/>
                    <a:sym typeface="Arial"/>
                  </a:rPr>
                  <a:t>is risky</a:t>
                </a:r>
                <a:endParaRPr kumimoji="0" lang="en-US" sz="2200" b="0" i="0" u="none" strike="noStrike" kern="1200" cap="none" spc="0" normalizeH="0" baseline="0" noProof="0" dirty="0">
                  <a:ln>
                    <a:noFill/>
                  </a:ln>
                  <a:solidFill>
                    <a:srgbClr val="01186C"/>
                  </a:solidFill>
                  <a:effectLst/>
                  <a:uLnTx/>
                  <a:uFillTx/>
                  <a:latin typeface="Calibri"/>
                  <a:ea typeface="ＭＳ Ｐゴシック" charset="0"/>
                  <a:cs typeface="Calibri"/>
                  <a:sym typeface="Arial"/>
                </a:endParaRPr>
              </a:p>
            </p:txBody>
          </p:sp>
          <p:sp>
            <p:nvSpPr>
              <p:cNvPr id="5" name="TextBox 4">
                <a:extLst>
                  <a:ext uri="{FF2B5EF4-FFF2-40B4-BE49-F238E27FC236}">
                    <a16:creationId xmlns:a16="http://schemas.microsoft.com/office/drawing/2014/main" id="{5953AFD5-64F3-0D76-BF31-5BF8405EC4AC}"/>
                  </a:ext>
                </a:extLst>
              </p:cNvPr>
              <p:cNvSpPr txBox="1"/>
              <p:nvPr/>
            </p:nvSpPr>
            <p:spPr>
              <a:xfrm>
                <a:off x="4559135" y="1304898"/>
                <a:ext cx="1427271" cy="120032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2400" b="1" i="0" u="none" strike="noStrike" kern="1200" cap="none" spc="0" normalizeH="0" baseline="0" noProof="0" dirty="0">
                    <a:ln>
                      <a:noFill/>
                    </a:ln>
                    <a:solidFill>
                      <a:srgbClr val="FF0000"/>
                    </a:solidFill>
                    <a:effectLst/>
                    <a:uLnTx/>
                    <a:uFillTx/>
                    <a:latin typeface="Calibri"/>
                    <a:ea typeface="ＭＳ Ｐゴシック" charset="0"/>
                    <a:cs typeface="Calibri"/>
                    <a:sym typeface="Arial"/>
                  </a:rPr>
                  <a:t>Requires </a:t>
                </a:r>
              </a:p>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2400" b="1" i="0" u="none" strike="noStrike" kern="1200" cap="none" spc="0" normalizeH="0" baseline="0" noProof="0" dirty="0">
                    <a:ln>
                      <a:noFill/>
                    </a:ln>
                    <a:solidFill>
                      <a:srgbClr val="FF0000"/>
                    </a:solidFill>
                    <a:effectLst/>
                    <a:uLnTx/>
                    <a:uFillTx/>
                    <a:latin typeface="Calibri"/>
                    <a:ea typeface="ＭＳ Ｐゴシック" charset="0"/>
                    <a:cs typeface="Calibri"/>
                    <a:sym typeface="Arial"/>
                  </a:rPr>
                  <a:t>team work!!</a:t>
                </a:r>
              </a:p>
            </p:txBody>
          </p:sp>
        </p:grpSp>
      </p:grpSp>
      <p:sp>
        <p:nvSpPr>
          <p:cNvPr id="9" name="TextBox 8">
            <a:extLst>
              <a:ext uri="{FF2B5EF4-FFF2-40B4-BE49-F238E27FC236}">
                <a16:creationId xmlns:a16="http://schemas.microsoft.com/office/drawing/2014/main" id="{96A3D055-F53A-E95B-D524-CA12F7F62417}"/>
              </a:ext>
            </a:extLst>
          </p:cNvPr>
          <p:cNvSpPr txBox="1"/>
          <p:nvPr/>
        </p:nvSpPr>
        <p:spPr>
          <a:xfrm>
            <a:off x="787891" y="2408663"/>
            <a:ext cx="1545616" cy="18158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Looking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back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in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time</a:t>
            </a:r>
          </a:p>
        </p:txBody>
      </p:sp>
      <p:sp>
        <p:nvSpPr>
          <p:cNvPr id="10" name="TextBox 9">
            <a:extLst>
              <a:ext uri="{FF2B5EF4-FFF2-40B4-BE49-F238E27FC236}">
                <a16:creationId xmlns:a16="http://schemas.microsoft.com/office/drawing/2014/main" id="{82FDDF88-2140-0E6B-91C7-10A7B40F17DD}"/>
              </a:ext>
            </a:extLst>
          </p:cNvPr>
          <p:cNvSpPr txBox="1"/>
          <p:nvPr/>
        </p:nvSpPr>
        <p:spPr>
          <a:xfrm>
            <a:off x="532212" y="6392596"/>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J.-L. Vay, HB2014</a:t>
            </a:r>
          </a:p>
        </p:txBody>
      </p:sp>
      <p:pic>
        <p:nvPicPr>
          <p:cNvPr id="13" name="Graphic 12" descr="Clock with solid fill">
            <a:extLst>
              <a:ext uri="{FF2B5EF4-FFF2-40B4-BE49-F238E27FC236}">
                <a16:creationId xmlns:a16="http://schemas.microsoft.com/office/drawing/2014/main" id="{EF7FCB38-1683-F8CB-8278-6B4509B88D2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051518" y="1320330"/>
            <a:ext cx="914400" cy="914400"/>
          </a:xfrm>
          <a:prstGeom prst="rect">
            <a:avLst/>
          </a:prstGeom>
        </p:spPr>
      </p:pic>
    </p:spTree>
    <p:extLst>
      <p:ext uri="{BB962C8B-B14F-4D97-AF65-F5344CB8AC3E}">
        <p14:creationId xmlns:p14="http://schemas.microsoft.com/office/powerpoint/2010/main" val="2274780207"/>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C21EB-30ED-1BCE-C652-DB02C0564C97}"/>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B84595E-01CD-9D72-8F2D-4835519BFF2A}"/>
              </a:ext>
            </a:extLst>
          </p:cNvPr>
          <p:cNvGrpSpPr/>
          <p:nvPr/>
        </p:nvGrpSpPr>
        <p:grpSpPr>
          <a:xfrm>
            <a:off x="3048001" y="196548"/>
            <a:ext cx="9143999" cy="6464904"/>
            <a:chOff x="1524001" y="157239"/>
            <a:chExt cx="9143999" cy="6464904"/>
          </a:xfrm>
        </p:grpSpPr>
        <p:sp>
          <p:nvSpPr>
            <p:cNvPr id="30" name="Rounded Rectangle 29">
              <a:extLst>
                <a:ext uri="{FF2B5EF4-FFF2-40B4-BE49-F238E27FC236}">
                  <a16:creationId xmlns:a16="http://schemas.microsoft.com/office/drawing/2014/main" id="{493DF517-2D02-6F24-660F-BE2ADBD32D42}"/>
                </a:ext>
              </a:extLst>
            </p:cNvPr>
            <p:cNvSpPr/>
            <p:nvPr/>
          </p:nvSpPr>
          <p:spPr bwMode="auto">
            <a:xfrm>
              <a:off x="1696350" y="984276"/>
              <a:ext cx="8806957" cy="5637867"/>
            </a:xfrm>
            <a:prstGeom prst="roundRect">
              <a:avLst>
                <a:gd name="adj" fmla="val 5476"/>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lvl="2" indent="0" algn="ctr" defTabSz="914400" rtl="0" eaLnBrk="0" fontAlgn="base" latinLnBrk="0" hangingPunct="0">
                <a:lnSpc>
                  <a:spcPct val="110000"/>
                </a:lnSpc>
                <a:spcBef>
                  <a:spcPct val="0"/>
                </a:spcBef>
                <a:spcAft>
                  <a:spcPct val="0"/>
                </a:spcAft>
                <a:buClrTx/>
                <a:buSzTx/>
                <a:buFont typeface="Arial"/>
                <a:buNone/>
                <a:tabLst/>
                <a:defRPr/>
              </a:pPr>
              <a:r>
                <a:rPr kumimoji="0" lang="en-US" sz="2300" b="1" i="0" u="none" strike="noStrike" kern="1200" cap="none" spc="0" normalizeH="0" baseline="0" noProof="0" dirty="0">
                  <a:ln>
                    <a:noFill/>
                  </a:ln>
                  <a:solidFill>
                    <a:srgbClr val="800000"/>
                  </a:solidFill>
                  <a:effectLst/>
                  <a:uLnTx/>
                  <a:uFillTx/>
                  <a:latin typeface="Calibri"/>
                  <a:ea typeface="ＭＳ Ｐゴシック"/>
                  <a:cs typeface="Calibri"/>
                  <a:sym typeface="Arial"/>
                </a:rPr>
                <a:t>Existing</a:t>
              </a:r>
              <a:r>
                <a:rPr kumimoji="0" lang="en-US" sz="2300" b="0" i="0" u="none" strike="noStrike" kern="1200" cap="none" spc="0" normalizeH="0" baseline="0" noProof="0" dirty="0">
                  <a:ln>
                    <a:noFill/>
                  </a:ln>
                  <a:solidFill>
                    <a:srgbClr val="000000"/>
                  </a:solidFill>
                  <a:effectLst/>
                  <a:uLnTx/>
                  <a:uFillTx/>
                  <a:latin typeface="Calibri"/>
                  <a:ea typeface="ＭＳ Ｐゴシック"/>
                  <a:cs typeface="Calibri"/>
                  <a:sym typeface="Arial"/>
                </a:rPr>
                <a:t> set of separate codes </a:t>
              </a:r>
              <a:r>
                <a:rPr kumimoji="0" lang="en-US" sz="2300" b="0" i="0" u="none" strike="noStrike" kern="1200" cap="none" spc="0" normalizeH="0" baseline="0" noProof="0" dirty="0">
                  <a:ln>
                    <a:noFill/>
                  </a:ln>
                  <a:solidFill>
                    <a:srgbClr val="000000"/>
                  </a:solidFill>
                  <a:effectLst/>
                  <a:uLnTx/>
                  <a:uFillTx/>
                  <a:latin typeface="Calibri"/>
                  <a:ea typeface="ＭＳ Ｐゴシック"/>
                  <a:cs typeface="Calibri"/>
                  <a:sym typeface="Wingdings"/>
                </a:rPr>
                <a:t></a:t>
              </a:r>
              <a:r>
                <a:rPr kumimoji="0" lang="en-US" sz="2300" b="0" i="0" u="none" strike="noStrike" kern="1200" cap="none" spc="0" normalizeH="0" baseline="0" noProof="0" dirty="0">
                  <a:ln>
                    <a:noFill/>
                  </a:ln>
                  <a:solidFill>
                    <a:srgbClr val="000000"/>
                  </a:solidFill>
                  <a:effectLst/>
                  <a:uLnTx/>
                  <a:uFillTx/>
                  <a:latin typeface="Calibri"/>
                  <a:ea typeface="ＭＳ Ｐゴシック"/>
                  <a:cs typeface="Calibri"/>
                  <a:sym typeface="Arial"/>
                </a:rPr>
                <a:t> </a:t>
              </a:r>
              <a:r>
                <a:rPr kumimoji="0" lang="en-US" sz="2300" b="1" i="0" u="none" strike="noStrike" kern="1200" cap="none" spc="0" normalizeH="0" baseline="0" noProof="0" dirty="0">
                  <a:ln>
                    <a:noFill/>
                  </a:ln>
                  <a:solidFill>
                    <a:srgbClr val="800000"/>
                  </a:solidFill>
                  <a:effectLst/>
                  <a:uLnTx/>
                  <a:uFillTx/>
                  <a:latin typeface="Calibri"/>
                  <a:ea typeface="ＭＳ Ｐゴシック"/>
                  <a:cs typeface="Calibri"/>
                  <a:sym typeface="Arial"/>
                </a:rPr>
                <a:t>ecosystem</a:t>
              </a:r>
              <a:r>
                <a:rPr kumimoji="0" lang="en-US" sz="2300" b="0" i="0" u="none" strike="noStrike" kern="1200" cap="none" spc="0" normalizeH="0" baseline="0" noProof="0" dirty="0">
                  <a:ln>
                    <a:noFill/>
                  </a:ln>
                  <a:solidFill>
                    <a:srgbClr val="000000"/>
                  </a:solidFill>
                  <a:effectLst/>
                  <a:uLnTx/>
                  <a:uFillTx/>
                  <a:latin typeface="Calibri"/>
                  <a:ea typeface="ＭＳ Ｐゴシック"/>
                  <a:cs typeface="Calibri"/>
                  <a:sym typeface="Arial"/>
                </a:rPr>
                <a:t> of </a:t>
              </a:r>
              <a:r>
                <a:rPr kumimoji="0" lang="en-US" sz="2300" b="1" i="0" u="none" strike="noStrike" kern="1200" cap="none" spc="0" normalizeH="0" baseline="0" noProof="0" dirty="0">
                  <a:ln>
                    <a:noFill/>
                  </a:ln>
                  <a:solidFill>
                    <a:srgbClr val="800000"/>
                  </a:solidFill>
                  <a:effectLst/>
                  <a:uLnTx/>
                  <a:uFillTx/>
                  <a:latin typeface="Calibri"/>
                  <a:ea typeface="ＭＳ Ｐゴシック"/>
                  <a:cs typeface="Calibri"/>
                  <a:sym typeface="Arial"/>
                </a:rPr>
                <a:t>interconnected codes</a:t>
              </a: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p:txBody>
        </p:sp>
        <p:sp>
          <p:nvSpPr>
            <p:cNvPr id="7" name="Title 1">
              <a:extLst>
                <a:ext uri="{FF2B5EF4-FFF2-40B4-BE49-F238E27FC236}">
                  <a16:creationId xmlns:a16="http://schemas.microsoft.com/office/drawing/2014/main" id="{8813FB4C-12F4-9969-84AD-4B7D878374AF}"/>
                </a:ext>
              </a:extLst>
            </p:cNvPr>
            <p:cNvSpPr txBox="1">
              <a:spLocks/>
            </p:cNvSpPr>
            <p:nvPr/>
          </p:nvSpPr>
          <p:spPr>
            <a:xfrm>
              <a:off x="1524001" y="157239"/>
              <a:ext cx="9143999" cy="662113"/>
            </a:xfrm>
            <a:prstGeom prst="rect">
              <a:avLst/>
            </a:prstGeom>
          </p:spPr>
          <p:txBody>
            <a:bodyPr/>
            <a:lst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a:lstStyle>
            <a:p>
              <a:pPr marL="0" marR="0" lvl="0" indent="0" algn="ctr" defTabSz="914400" rtl="0" eaLnBrk="0" fontAlgn="base" latinLnBrk="0" hangingPunct="0">
                <a:lnSpc>
                  <a:spcPct val="85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FFFFFF"/>
                  </a:solidFill>
                  <a:effectLst/>
                  <a:uLnTx/>
                  <a:uFillTx/>
                  <a:latin typeface="Calibri"/>
                  <a:ea typeface="ＭＳ Ｐゴシック"/>
                  <a:cs typeface="Calibri"/>
                  <a:sym typeface="Arial"/>
                </a:rPr>
                <a:t>Mitigation of difficulties through </a:t>
              </a:r>
              <a:r>
                <a:rPr kumimoji="0" lang="en-US" sz="3200" b="1" i="0" u="none" strike="noStrike" kern="1200" cap="none" spc="0" normalizeH="0" baseline="0" noProof="0" dirty="0">
                  <a:ln>
                    <a:noFill/>
                  </a:ln>
                  <a:solidFill>
                    <a:srgbClr val="FFFF00"/>
                  </a:solidFill>
                  <a:effectLst/>
                  <a:uLnTx/>
                  <a:uFillTx/>
                  <a:latin typeface="Calibri"/>
                  <a:ea typeface="ＭＳ Ｐゴシック"/>
                  <a:cs typeface="Calibri"/>
                  <a:sym typeface="Arial"/>
                </a:rPr>
                <a:t>adiabatic transition</a:t>
              </a:r>
            </a:p>
          </p:txBody>
        </p:sp>
        <p:grpSp>
          <p:nvGrpSpPr>
            <p:cNvPr id="3" name="Group 2">
              <a:extLst>
                <a:ext uri="{FF2B5EF4-FFF2-40B4-BE49-F238E27FC236}">
                  <a16:creationId xmlns:a16="http://schemas.microsoft.com/office/drawing/2014/main" id="{B53366EF-DA6C-FA42-0E24-8AE425D89DA5}"/>
                </a:ext>
              </a:extLst>
            </p:cNvPr>
            <p:cNvGrpSpPr/>
            <p:nvPr/>
          </p:nvGrpSpPr>
          <p:grpSpPr>
            <a:xfrm>
              <a:off x="2590396" y="1517214"/>
              <a:ext cx="7905273" cy="2262540"/>
              <a:chOff x="1238724" y="4438222"/>
              <a:chExt cx="7603357" cy="2262540"/>
            </a:xfrm>
          </p:grpSpPr>
          <p:grpSp>
            <p:nvGrpSpPr>
              <p:cNvPr id="37" name="Group 36">
                <a:extLst>
                  <a:ext uri="{FF2B5EF4-FFF2-40B4-BE49-F238E27FC236}">
                    <a16:creationId xmlns:a16="http://schemas.microsoft.com/office/drawing/2014/main" id="{14EF51B6-D250-226D-D60F-E1DBBDFC1ED2}"/>
                  </a:ext>
                </a:extLst>
              </p:cNvPr>
              <p:cNvGrpSpPr/>
              <p:nvPr/>
            </p:nvGrpSpPr>
            <p:grpSpPr>
              <a:xfrm>
                <a:off x="1238724" y="4526788"/>
                <a:ext cx="851133" cy="2051250"/>
                <a:chOff x="6920294" y="4700574"/>
                <a:chExt cx="851133" cy="2051250"/>
              </a:xfrm>
            </p:grpSpPr>
            <p:sp>
              <p:nvSpPr>
                <p:cNvPr id="39" name="TextBox 38">
                  <a:extLst>
                    <a:ext uri="{FF2B5EF4-FFF2-40B4-BE49-F238E27FC236}">
                      <a16:creationId xmlns:a16="http://schemas.microsoft.com/office/drawing/2014/main" id="{D9BD60A3-17AA-9FE0-B1B2-37D729D5EA06}"/>
                    </a:ext>
                  </a:extLst>
                </p:cNvPr>
                <p:cNvSpPr txBox="1"/>
                <p:nvPr/>
              </p:nvSpPr>
              <p:spPr>
                <a:xfrm>
                  <a:off x="6920294" y="6413270"/>
                  <a:ext cx="851133" cy="338554"/>
                </a:xfrm>
                <a:prstGeom prst="rect">
                  <a:avLst/>
                </a:prstGeom>
                <a:solidFill>
                  <a:srgbClr val="FF6600"/>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1"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output</a:t>
                  </a:r>
                </a:p>
              </p:txBody>
            </p:sp>
            <p:sp>
              <p:nvSpPr>
                <p:cNvPr id="40" name="TextBox 39">
                  <a:extLst>
                    <a:ext uri="{FF2B5EF4-FFF2-40B4-BE49-F238E27FC236}">
                      <a16:creationId xmlns:a16="http://schemas.microsoft.com/office/drawing/2014/main" id="{840643FC-C57B-49F3-6F9C-BF449F13C26B}"/>
                    </a:ext>
                  </a:extLst>
                </p:cNvPr>
                <p:cNvSpPr txBox="1"/>
                <p:nvPr/>
              </p:nvSpPr>
              <p:spPr>
                <a:xfrm>
                  <a:off x="6920294" y="4700574"/>
                  <a:ext cx="851133" cy="338554"/>
                </a:xfrm>
                <a:prstGeom prst="rect">
                  <a:avLst/>
                </a:prstGeom>
                <a:solidFill>
                  <a:srgbClr val="FF6600"/>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1"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input</a:t>
                  </a:r>
                </a:p>
              </p:txBody>
            </p:sp>
            <p:grpSp>
              <p:nvGrpSpPr>
                <p:cNvPr id="41" name="Group 40">
                  <a:extLst>
                    <a:ext uri="{FF2B5EF4-FFF2-40B4-BE49-F238E27FC236}">
                      <a16:creationId xmlns:a16="http://schemas.microsoft.com/office/drawing/2014/main" id="{08A71EDF-7DFB-387A-A370-66CF397A178D}"/>
                    </a:ext>
                  </a:extLst>
                </p:cNvPr>
                <p:cNvGrpSpPr/>
                <p:nvPr/>
              </p:nvGrpSpPr>
              <p:grpSpPr>
                <a:xfrm>
                  <a:off x="7008801" y="5039128"/>
                  <a:ext cx="674118" cy="179926"/>
                  <a:chOff x="7008293" y="5039128"/>
                  <a:chExt cx="674118" cy="179926"/>
                </a:xfrm>
              </p:grpSpPr>
              <p:cxnSp>
                <p:nvCxnSpPr>
                  <p:cNvPr id="46" name="Straight Connector 45">
                    <a:extLst>
                      <a:ext uri="{FF2B5EF4-FFF2-40B4-BE49-F238E27FC236}">
                        <a16:creationId xmlns:a16="http://schemas.microsoft.com/office/drawing/2014/main" id="{1D28CFE7-42CE-9DCE-1624-DC012ED57FC1}"/>
                      </a:ext>
                    </a:extLst>
                  </p:cNvPr>
                  <p:cNvCxnSpPr>
                    <a:endCxn id="40" idx="2"/>
                  </p:cNvCxnSpPr>
                  <p:nvPr/>
                </p:nvCxnSpPr>
                <p:spPr bwMode="auto">
                  <a:xfrm flipV="1">
                    <a:off x="7008293" y="5039128"/>
                    <a:ext cx="337060" cy="179926"/>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cxnSp>
              <p:cxnSp>
                <p:nvCxnSpPr>
                  <p:cNvPr id="47" name="Straight Connector 46">
                    <a:extLst>
                      <a:ext uri="{FF2B5EF4-FFF2-40B4-BE49-F238E27FC236}">
                        <a16:creationId xmlns:a16="http://schemas.microsoft.com/office/drawing/2014/main" id="{E3A562AD-1B54-325D-F50C-0BDB3DF78A43}"/>
                      </a:ext>
                    </a:extLst>
                  </p:cNvPr>
                  <p:cNvCxnSpPr/>
                  <p:nvPr/>
                </p:nvCxnSpPr>
                <p:spPr bwMode="auto">
                  <a:xfrm flipH="1" flipV="1">
                    <a:off x="7344843" y="5039128"/>
                    <a:ext cx="337568" cy="179926"/>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cxnSp>
            </p:grpSp>
            <p:grpSp>
              <p:nvGrpSpPr>
                <p:cNvPr id="42" name="Group 41">
                  <a:extLst>
                    <a:ext uri="{FF2B5EF4-FFF2-40B4-BE49-F238E27FC236}">
                      <a16:creationId xmlns:a16="http://schemas.microsoft.com/office/drawing/2014/main" id="{CBBB070B-2931-80EF-2AB0-C4312DA5603F}"/>
                    </a:ext>
                  </a:extLst>
                </p:cNvPr>
                <p:cNvGrpSpPr/>
                <p:nvPr/>
              </p:nvGrpSpPr>
              <p:grpSpPr>
                <a:xfrm flipV="1">
                  <a:off x="7008801" y="6239278"/>
                  <a:ext cx="674118" cy="179926"/>
                  <a:chOff x="7008293" y="5065864"/>
                  <a:chExt cx="674118" cy="179926"/>
                </a:xfrm>
              </p:grpSpPr>
              <p:cxnSp>
                <p:nvCxnSpPr>
                  <p:cNvPr id="44" name="Straight Connector 43">
                    <a:extLst>
                      <a:ext uri="{FF2B5EF4-FFF2-40B4-BE49-F238E27FC236}">
                        <a16:creationId xmlns:a16="http://schemas.microsoft.com/office/drawing/2014/main" id="{2226F982-9443-1DBC-542A-DBB0099453C2}"/>
                      </a:ext>
                    </a:extLst>
                  </p:cNvPr>
                  <p:cNvCxnSpPr/>
                  <p:nvPr/>
                </p:nvCxnSpPr>
                <p:spPr bwMode="auto">
                  <a:xfrm flipV="1">
                    <a:off x="7008293" y="5065864"/>
                    <a:ext cx="337568" cy="179926"/>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cxnSp>
              <p:cxnSp>
                <p:nvCxnSpPr>
                  <p:cNvPr id="45" name="Straight Connector 44">
                    <a:extLst>
                      <a:ext uri="{FF2B5EF4-FFF2-40B4-BE49-F238E27FC236}">
                        <a16:creationId xmlns:a16="http://schemas.microsoft.com/office/drawing/2014/main" id="{FF4D5F28-F7EC-BC10-56FE-0B47B2C5FE21}"/>
                      </a:ext>
                    </a:extLst>
                  </p:cNvPr>
                  <p:cNvCxnSpPr/>
                  <p:nvPr/>
                </p:nvCxnSpPr>
                <p:spPr bwMode="auto">
                  <a:xfrm flipH="1" flipV="1">
                    <a:off x="7344843" y="5065864"/>
                    <a:ext cx="337568" cy="179926"/>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cxnSp>
            </p:grpSp>
            <p:cxnSp>
              <p:nvCxnSpPr>
                <p:cNvPr id="43" name="Straight Connector 42">
                  <a:extLst>
                    <a:ext uri="{FF2B5EF4-FFF2-40B4-BE49-F238E27FC236}">
                      <a16:creationId xmlns:a16="http://schemas.microsoft.com/office/drawing/2014/main" id="{E3934786-1105-0B7D-AEA3-249A40537AD2}"/>
                    </a:ext>
                  </a:extLst>
                </p:cNvPr>
                <p:cNvCxnSpPr/>
                <p:nvPr/>
              </p:nvCxnSpPr>
              <p:spPr bwMode="auto">
                <a:xfrm flipH="1">
                  <a:off x="7137020" y="5743598"/>
                  <a:ext cx="437917" cy="0"/>
                </a:xfrm>
                <a:prstGeom prst="line">
                  <a:avLst/>
                </a:prstGeom>
                <a:solidFill>
                  <a:schemeClr val="accent1"/>
                </a:solid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cxnSp>
          </p:grpSp>
          <p:sp>
            <p:nvSpPr>
              <p:cNvPr id="38" name="TextBox 37">
                <a:extLst>
                  <a:ext uri="{FF2B5EF4-FFF2-40B4-BE49-F238E27FC236}">
                    <a16:creationId xmlns:a16="http://schemas.microsoft.com/office/drawing/2014/main" id="{A2E14BCC-8456-B33C-CEF5-EA0E7EFB140A}"/>
                  </a:ext>
                </a:extLst>
              </p:cNvPr>
              <p:cNvSpPr txBox="1"/>
              <p:nvPr/>
            </p:nvSpPr>
            <p:spPr>
              <a:xfrm>
                <a:off x="3371218" y="4438222"/>
                <a:ext cx="5470863" cy="2262540"/>
              </a:xfrm>
              <a:prstGeom prst="rect">
                <a:avLst/>
              </a:prstGeom>
              <a:noFill/>
              <a:ln>
                <a:noFill/>
              </a:ln>
              <a:effectLst/>
            </p:spPr>
            <p:txBody>
              <a:bodyPr wrap="square" rtlCol="0">
                <a:noAutofit/>
              </a:bodyPr>
              <a:lstStyle/>
              <a:p>
                <a:pPr marL="0" marR="0" lvl="3" indent="0" algn="l" defTabSz="914400" rtl="0" eaLnBrk="0" fontAlgn="base" latinLnBrk="0" hangingPunct="0">
                  <a:lnSpc>
                    <a:spcPct val="110000"/>
                  </a:lnSpc>
                  <a:spcBef>
                    <a:spcPct val="0"/>
                  </a:spcBef>
                  <a:spcAft>
                    <a:spcPct val="0"/>
                  </a:spcAft>
                  <a:buClrTx/>
                  <a:buSzTx/>
                  <a:buFont typeface="Arial"/>
                  <a:buNone/>
                  <a:tabLst/>
                  <a:defRPr/>
                </a:pP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Bridge codes to enable:</a:t>
                </a:r>
              </a:p>
              <a:p>
                <a:pPr marL="342900" marR="0" lvl="3" indent="-342900" algn="l" defTabSz="914400" rtl="0" eaLnBrk="0" fontAlgn="base" latinLnBrk="0" hangingPunct="0">
                  <a:lnSpc>
                    <a:spcPct val="110000"/>
                  </a:lnSpc>
                  <a:spcBef>
                    <a:spcPct val="0"/>
                  </a:spcBef>
                  <a:spcAft>
                    <a:spcPct val="0"/>
                  </a:spcAft>
                  <a:buClrTx/>
                  <a:buSzTx/>
                  <a:buFont typeface="Arial"/>
                  <a:buChar char="•"/>
                  <a:tabLst/>
                  <a:defRPr/>
                </a:pPr>
                <a:r>
                  <a:rPr kumimoji="0" lang="en-US" sz="21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unified</a:t>
                </a: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input/output interface</a:t>
                </a:r>
              </a:p>
              <a:p>
                <a:pPr marL="342900" marR="0" lvl="3" indent="-342900" algn="l" defTabSz="914400" rtl="0" eaLnBrk="0" fontAlgn="base" latinLnBrk="0" hangingPunct="0">
                  <a:lnSpc>
                    <a:spcPct val="110000"/>
                  </a:lnSpc>
                  <a:spcBef>
                    <a:spcPct val="0"/>
                  </a:spcBef>
                  <a:spcAft>
                    <a:spcPct val="0"/>
                  </a:spcAft>
                  <a:buClrTx/>
                  <a:buSzTx/>
                  <a:buFont typeface="Arial"/>
                  <a:buChar char="•"/>
                  <a:tabLst/>
                  <a:defRPr/>
                </a:pPr>
                <a:r>
                  <a:rPr kumimoji="0" lang="en-US" sz="21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sharing</a:t>
                </a: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of functionalities</a:t>
                </a:r>
              </a:p>
              <a:p>
                <a:pPr marL="342900" marR="0" lvl="3" indent="-342900" algn="l" defTabSz="914400" rtl="0" eaLnBrk="0" fontAlgn="base" latinLnBrk="0" hangingPunct="0">
                  <a:lnSpc>
                    <a:spcPct val="110000"/>
                  </a:lnSpc>
                  <a:spcBef>
                    <a:spcPct val="0"/>
                  </a:spcBef>
                  <a:spcAft>
                    <a:spcPct val="0"/>
                  </a:spcAft>
                  <a:buClrTx/>
                  <a:buSzTx/>
                  <a:buFont typeface="Arial"/>
                  <a:buChar char="•"/>
                  <a:tabLst/>
                  <a:defRPr/>
                </a:pPr>
                <a:r>
                  <a:rPr kumimoji="0" lang="en-US" sz="21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collaborative</a:t>
                </a: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development of common units</a:t>
                </a:r>
              </a:p>
              <a:p>
                <a:pPr marL="342900" marR="0" lvl="3" indent="-342900" algn="l" defTabSz="914400" rtl="0" eaLnBrk="0" fontAlgn="base" latinLnBrk="0" hangingPunct="0">
                  <a:lnSpc>
                    <a:spcPct val="110000"/>
                  </a:lnSpc>
                  <a:spcBef>
                    <a:spcPct val="0"/>
                  </a:spcBef>
                  <a:spcAft>
                    <a:spcPct val="0"/>
                  </a:spcAft>
                  <a:buClrTx/>
                  <a:buSzTx/>
                  <a:buFont typeface="Arial"/>
                  <a:buChar char="•"/>
                  <a:tabLst/>
                  <a:defRPr/>
                </a:pP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“natural” </a:t>
                </a:r>
                <a:r>
                  <a:rPr kumimoji="0" lang="en-US" sz="21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down selection </a:t>
                </a: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of modules</a:t>
                </a:r>
              </a:p>
              <a:p>
                <a:pPr marL="342900" marR="0" lvl="3" indent="-342900" algn="l" defTabSz="914400" rtl="0" eaLnBrk="0" fontAlgn="base" latinLnBrk="0" hangingPunct="0">
                  <a:lnSpc>
                    <a:spcPct val="110000"/>
                  </a:lnSpc>
                  <a:spcBef>
                    <a:spcPct val="0"/>
                  </a:spcBef>
                  <a:spcAft>
                    <a:spcPct val="0"/>
                  </a:spcAft>
                  <a:buClrTx/>
                  <a:buSzTx/>
                  <a:buFont typeface="Arial"/>
                  <a:buChar char="•"/>
                  <a:tabLst/>
                  <a:defRPr/>
                </a:pPr>
                <a:r>
                  <a:rPr kumimoji="0" lang="en-US" sz="2100" b="0" i="0" u="none" strike="noStrike" kern="1200" cap="none" spc="0" normalizeH="0" baseline="0" noProof="0" dirty="0" err="1">
                    <a:ln>
                      <a:noFill/>
                    </a:ln>
                    <a:solidFill>
                      <a:srgbClr val="000000"/>
                    </a:solidFill>
                    <a:effectLst/>
                    <a:uLnTx/>
                    <a:uFillTx/>
                    <a:latin typeface="Calibri"/>
                    <a:ea typeface="ＭＳ Ｐゴシック" charset="0"/>
                    <a:cs typeface="Calibri"/>
                    <a:sym typeface="Arial"/>
                  </a:rPr>
                  <a:t>devel</a:t>
                </a: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&amp; users playing </a:t>
                </a:r>
                <a:r>
                  <a:rPr kumimoji="0" lang="en-US" sz="2100" b="1" i="0" u="none" strike="noStrike" kern="1200" cap="none" spc="0" normalizeH="0" baseline="0" noProof="0" dirty="0">
                    <a:ln>
                      <a:noFill/>
                    </a:ln>
                    <a:solidFill>
                      <a:srgbClr val="800000"/>
                    </a:solidFill>
                    <a:effectLst/>
                    <a:uLnTx/>
                    <a:uFillTx/>
                    <a:latin typeface="Calibri"/>
                    <a:ea typeface="ＭＳ Ｐゴシック" charset="0"/>
                    <a:cs typeface="Calibri"/>
                    <a:sym typeface="Arial"/>
                  </a:rPr>
                  <a:t>Lego</a:t>
                </a:r>
                <a:r>
                  <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with “code genes”  </a:t>
                </a: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1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p:txBody>
          </p:sp>
        </p:grpSp>
        <p:grpSp>
          <p:nvGrpSpPr>
            <p:cNvPr id="2" name="Group 1">
              <a:extLst>
                <a:ext uri="{FF2B5EF4-FFF2-40B4-BE49-F238E27FC236}">
                  <a16:creationId xmlns:a16="http://schemas.microsoft.com/office/drawing/2014/main" id="{7443E083-1AA1-5C78-592B-00DDE64CA5F6}"/>
                </a:ext>
              </a:extLst>
            </p:cNvPr>
            <p:cNvGrpSpPr/>
            <p:nvPr/>
          </p:nvGrpSpPr>
          <p:grpSpPr>
            <a:xfrm>
              <a:off x="1944355" y="1898351"/>
              <a:ext cx="2928101" cy="1259609"/>
              <a:chOff x="592684" y="4819358"/>
              <a:chExt cx="2816272" cy="1259609"/>
            </a:xfrm>
          </p:grpSpPr>
          <p:grpSp>
            <p:nvGrpSpPr>
              <p:cNvPr id="48" name="Group 47">
                <a:extLst>
                  <a:ext uri="{FF2B5EF4-FFF2-40B4-BE49-F238E27FC236}">
                    <a16:creationId xmlns:a16="http://schemas.microsoft.com/office/drawing/2014/main" id="{93E75749-D8C2-0C64-0094-D33FEBD12AB8}"/>
                  </a:ext>
                </a:extLst>
              </p:cNvPr>
              <p:cNvGrpSpPr/>
              <p:nvPr/>
            </p:nvGrpSpPr>
            <p:grpSpPr>
              <a:xfrm>
                <a:off x="592684" y="4819358"/>
                <a:ext cx="851133" cy="1259609"/>
                <a:chOff x="6215459" y="4934354"/>
                <a:chExt cx="851133" cy="1259609"/>
              </a:xfrm>
            </p:grpSpPr>
            <p:sp>
              <p:nvSpPr>
                <p:cNvPr id="49" name="TextBox 48">
                  <a:extLst>
                    <a:ext uri="{FF2B5EF4-FFF2-40B4-BE49-F238E27FC236}">
                      <a16:creationId xmlns:a16="http://schemas.microsoft.com/office/drawing/2014/main" id="{4441D3D7-6587-6B52-8DFC-313951636DBB}"/>
                    </a:ext>
                  </a:extLst>
                </p:cNvPr>
                <p:cNvSpPr txBox="1"/>
                <p:nvPr/>
              </p:nvSpPr>
              <p:spPr>
                <a:xfrm>
                  <a:off x="6215459" y="5855409"/>
                  <a:ext cx="851133" cy="338554"/>
                </a:xfrm>
                <a:prstGeom prst="rect">
                  <a:avLst/>
                </a:prstGeom>
                <a:solidFill>
                  <a:srgbClr val="00AE00"/>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output</a:t>
                  </a:r>
                </a:p>
              </p:txBody>
            </p:sp>
            <p:sp>
              <p:nvSpPr>
                <p:cNvPr id="50" name="TextBox 49">
                  <a:extLst>
                    <a:ext uri="{FF2B5EF4-FFF2-40B4-BE49-F238E27FC236}">
                      <a16:creationId xmlns:a16="http://schemas.microsoft.com/office/drawing/2014/main" id="{0AD8DF39-B1CD-8262-E0F8-A59826F9590E}"/>
                    </a:ext>
                  </a:extLst>
                </p:cNvPr>
                <p:cNvSpPr txBox="1"/>
                <p:nvPr/>
              </p:nvSpPr>
              <p:spPr>
                <a:xfrm>
                  <a:off x="6215459" y="5515531"/>
                  <a:ext cx="851133" cy="338554"/>
                </a:xfrm>
                <a:prstGeom prst="rect">
                  <a:avLst/>
                </a:prstGeom>
                <a:solidFill>
                  <a:srgbClr val="00AE00"/>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main</a:t>
                  </a:r>
                </a:p>
              </p:txBody>
            </p:sp>
            <p:sp>
              <p:nvSpPr>
                <p:cNvPr id="51" name="TextBox 50">
                  <a:extLst>
                    <a:ext uri="{FF2B5EF4-FFF2-40B4-BE49-F238E27FC236}">
                      <a16:creationId xmlns:a16="http://schemas.microsoft.com/office/drawing/2014/main" id="{4FCA2404-3EC9-C085-67FD-F9544D5528CF}"/>
                    </a:ext>
                  </a:extLst>
                </p:cNvPr>
                <p:cNvSpPr txBox="1"/>
                <p:nvPr/>
              </p:nvSpPr>
              <p:spPr>
                <a:xfrm>
                  <a:off x="6215459" y="5175654"/>
                  <a:ext cx="851133" cy="338554"/>
                </a:xfrm>
                <a:prstGeom prst="rect">
                  <a:avLst/>
                </a:prstGeom>
                <a:solidFill>
                  <a:srgbClr val="00AE00"/>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input</a:t>
                  </a:r>
                </a:p>
              </p:txBody>
            </p:sp>
            <p:sp>
              <p:nvSpPr>
                <p:cNvPr id="52" name="TextBox 51">
                  <a:extLst>
                    <a:ext uri="{FF2B5EF4-FFF2-40B4-BE49-F238E27FC236}">
                      <a16:creationId xmlns:a16="http://schemas.microsoft.com/office/drawing/2014/main" id="{26B96C0D-EBD5-894B-96D5-6E567FE960CE}"/>
                    </a:ext>
                  </a:extLst>
                </p:cNvPr>
                <p:cNvSpPr txBox="1"/>
                <p:nvPr/>
              </p:nvSpPr>
              <p:spPr>
                <a:xfrm>
                  <a:off x="6215459" y="4934354"/>
                  <a:ext cx="851133" cy="276999"/>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code 1</a:t>
                  </a:r>
                </a:p>
              </p:txBody>
            </p:sp>
          </p:grpSp>
          <p:grpSp>
            <p:nvGrpSpPr>
              <p:cNvPr id="53" name="Group 52">
                <a:extLst>
                  <a:ext uri="{FF2B5EF4-FFF2-40B4-BE49-F238E27FC236}">
                    <a16:creationId xmlns:a16="http://schemas.microsoft.com/office/drawing/2014/main" id="{361A7C73-3AA9-B8F9-46C5-81434FAA40B6}"/>
                  </a:ext>
                </a:extLst>
              </p:cNvPr>
              <p:cNvGrpSpPr/>
              <p:nvPr/>
            </p:nvGrpSpPr>
            <p:grpSpPr>
              <a:xfrm>
                <a:off x="1881734" y="4819358"/>
                <a:ext cx="851133" cy="1259609"/>
                <a:chOff x="6215459" y="4934354"/>
                <a:chExt cx="851133" cy="1259609"/>
              </a:xfrm>
            </p:grpSpPr>
            <p:sp>
              <p:nvSpPr>
                <p:cNvPr id="54" name="TextBox 53">
                  <a:extLst>
                    <a:ext uri="{FF2B5EF4-FFF2-40B4-BE49-F238E27FC236}">
                      <a16:creationId xmlns:a16="http://schemas.microsoft.com/office/drawing/2014/main" id="{CEDBF63A-B4D7-12C4-87F6-36764CF978AC}"/>
                    </a:ext>
                  </a:extLst>
                </p:cNvPr>
                <p:cNvSpPr txBox="1"/>
                <p:nvPr/>
              </p:nvSpPr>
              <p:spPr>
                <a:xfrm>
                  <a:off x="6215459" y="5855409"/>
                  <a:ext cx="851133" cy="338554"/>
                </a:xfrm>
                <a:prstGeom prst="rect">
                  <a:avLst/>
                </a:prstGeom>
                <a:solidFill>
                  <a:srgbClr val="3366FF"/>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output</a:t>
                  </a:r>
                </a:p>
              </p:txBody>
            </p:sp>
            <p:sp>
              <p:nvSpPr>
                <p:cNvPr id="55" name="TextBox 54">
                  <a:extLst>
                    <a:ext uri="{FF2B5EF4-FFF2-40B4-BE49-F238E27FC236}">
                      <a16:creationId xmlns:a16="http://schemas.microsoft.com/office/drawing/2014/main" id="{2C6B040F-7BA7-907F-907E-2B9455841F36}"/>
                    </a:ext>
                  </a:extLst>
                </p:cNvPr>
                <p:cNvSpPr txBox="1"/>
                <p:nvPr/>
              </p:nvSpPr>
              <p:spPr>
                <a:xfrm>
                  <a:off x="6215459" y="5515531"/>
                  <a:ext cx="851133" cy="338554"/>
                </a:xfrm>
                <a:prstGeom prst="rect">
                  <a:avLst/>
                </a:prstGeom>
                <a:solidFill>
                  <a:srgbClr val="3366FF"/>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main</a:t>
                  </a:r>
                </a:p>
              </p:txBody>
            </p:sp>
            <p:sp>
              <p:nvSpPr>
                <p:cNvPr id="56" name="TextBox 55">
                  <a:extLst>
                    <a:ext uri="{FF2B5EF4-FFF2-40B4-BE49-F238E27FC236}">
                      <a16:creationId xmlns:a16="http://schemas.microsoft.com/office/drawing/2014/main" id="{1D139173-D536-8EB7-A8CF-FDFCE375E30A}"/>
                    </a:ext>
                  </a:extLst>
                </p:cNvPr>
                <p:cNvSpPr txBox="1"/>
                <p:nvPr/>
              </p:nvSpPr>
              <p:spPr>
                <a:xfrm>
                  <a:off x="6215459" y="5175654"/>
                  <a:ext cx="851133" cy="338554"/>
                </a:xfrm>
                <a:prstGeom prst="rect">
                  <a:avLst/>
                </a:prstGeom>
                <a:solidFill>
                  <a:srgbClr val="3366FF"/>
                </a:solidFill>
                <a:ln>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input</a:t>
                  </a:r>
                </a:p>
              </p:txBody>
            </p:sp>
            <p:sp>
              <p:nvSpPr>
                <p:cNvPr id="57" name="TextBox 56">
                  <a:extLst>
                    <a:ext uri="{FF2B5EF4-FFF2-40B4-BE49-F238E27FC236}">
                      <a16:creationId xmlns:a16="http://schemas.microsoft.com/office/drawing/2014/main" id="{EA306B89-1AB8-77D3-552D-C408AD35BB10}"/>
                    </a:ext>
                  </a:extLst>
                </p:cNvPr>
                <p:cNvSpPr txBox="1"/>
                <p:nvPr/>
              </p:nvSpPr>
              <p:spPr>
                <a:xfrm>
                  <a:off x="6215459" y="4934354"/>
                  <a:ext cx="851133" cy="276999"/>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Arial"/>
                      <a:sym typeface="Arial"/>
                    </a:rPr>
                    <a:t>code 2</a:t>
                  </a:r>
                </a:p>
              </p:txBody>
            </p:sp>
          </p:grpSp>
          <p:sp>
            <p:nvSpPr>
              <p:cNvPr id="58" name="TextBox 57">
                <a:extLst>
                  <a:ext uri="{FF2B5EF4-FFF2-40B4-BE49-F238E27FC236}">
                    <a16:creationId xmlns:a16="http://schemas.microsoft.com/office/drawing/2014/main" id="{E794002B-9F96-BB8B-0EB4-25B07155A706}"/>
                  </a:ext>
                </a:extLst>
              </p:cNvPr>
              <p:cNvSpPr txBox="1"/>
              <p:nvPr/>
            </p:nvSpPr>
            <p:spPr>
              <a:xfrm>
                <a:off x="2906305" y="5125997"/>
                <a:ext cx="502651" cy="528849"/>
              </a:xfrm>
              <a:prstGeom prst="rect">
                <a:avLst/>
              </a:prstGeom>
              <a:noFill/>
              <a:ln>
                <a:noFill/>
              </a:ln>
              <a:effectLst/>
            </p:spPr>
            <p:txBody>
              <a:bodyPr wrap="square" rtlCol="0">
                <a:noAutofit/>
              </a:bodyPr>
              <a:lstStyle/>
              <a:p>
                <a:pPr marL="0" marR="0" lvl="3" indent="0" algn="l" defTabSz="914400" rtl="0" eaLnBrk="0" fontAlgn="base" latinLnBrk="0" hangingPunct="0">
                  <a:lnSpc>
                    <a:spcPct val="110000"/>
                  </a:lnSpc>
                  <a:spcBef>
                    <a:spcPct val="0"/>
                  </a:spcBef>
                  <a:spcAft>
                    <a:spcPct val="0"/>
                  </a:spcAft>
                  <a:buClrTx/>
                  <a:buSzTx/>
                  <a:buFont typeface="Arial"/>
                  <a:buNone/>
                  <a:tabLst/>
                  <a:defRPr/>
                </a:pPr>
                <a:r>
                  <a:rPr kumimoji="0" lang="en-US" sz="3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a:t>
                </a: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32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endParaRPr>
              </a:p>
            </p:txBody>
          </p:sp>
        </p:grpSp>
        <p:sp>
          <p:nvSpPr>
            <p:cNvPr id="32" name="Rounded Rectangle 31">
              <a:extLst>
                <a:ext uri="{FF2B5EF4-FFF2-40B4-BE49-F238E27FC236}">
                  <a16:creationId xmlns:a16="http://schemas.microsoft.com/office/drawing/2014/main" id="{C0B8C37A-6639-9C4E-76D5-69280C31AC0A}"/>
                </a:ext>
              </a:extLst>
            </p:cNvPr>
            <p:cNvSpPr/>
            <p:nvPr/>
          </p:nvSpPr>
          <p:spPr bwMode="auto">
            <a:xfrm>
              <a:off x="1867001" y="4029855"/>
              <a:ext cx="8654712" cy="2292764"/>
            </a:xfrm>
            <a:prstGeom prst="roundRect">
              <a:avLst>
                <a:gd name="adj" fmla="val 5476"/>
              </a:avLst>
            </a:prstGeom>
            <a:noFill/>
            <a:ln>
              <a:headEnd type="none" w="med" len="med"/>
              <a:tailEnd type="none" w="med" len="med"/>
            </a:ln>
            <a:effectLst/>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2300" b="0" i="0" u="none" strike="noStrike" kern="1200" cap="none" spc="0" normalizeH="0" baseline="0" noProof="0" dirty="0">
                  <a:ln>
                    <a:noFill/>
                  </a:ln>
                  <a:solidFill>
                    <a:srgbClr val="000000"/>
                  </a:solidFill>
                  <a:effectLst/>
                  <a:uLnTx/>
                  <a:uFillTx/>
                  <a:latin typeface="Calibri"/>
                  <a:ea typeface="ＭＳ Ｐゴシック"/>
                  <a:cs typeface="Calibri"/>
                  <a:sym typeface="Arial"/>
                </a:rPr>
                <a:t>Common modules in libraries of compiled C, C++ or FORTRAN</a:t>
              </a:r>
            </a:p>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23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2300" b="0" i="0" u="none" strike="noStrike" kern="1200" cap="none" spc="0" normalizeH="0" baseline="0" noProof="0" dirty="0">
                  <a:ln>
                    <a:noFill/>
                  </a:ln>
                  <a:solidFill>
                    <a:srgbClr val="000000"/>
                  </a:solidFill>
                  <a:effectLst/>
                  <a:uLnTx/>
                  <a:uFillTx/>
                  <a:latin typeface="Calibri"/>
                  <a:ea typeface="ＭＳ Ｐゴシック"/>
                  <a:cs typeface="Calibri"/>
                  <a:sym typeface="Arial"/>
                </a:rPr>
                <a:t>Unified I/O and framework in Python:</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rPr>
                <a:t>Python scripting language has unique attributes:</a:t>
              </a:r>
            </a:p>
            <a:p>
              <a:pPr marL="800100" marR="0" lvl="1" indent="-342900" algn="l" defTabSz="914400" rtl="0" eaLnBrk="0" fontAlgn="base" latinLnBrk="0" hangingPunct="0">
                <a:lnSpc>
                  <a:spcPct val="100000"/>
                </a:lnSpc>
                <a:spcBef>
                  <a:spcPct val="0"/>
                </a:spcBef>
                <a:spcAft>
                  <a:spcPct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rPr>
                <a:t>rapid development and prototyping of scientific applications</a:t>
              </a:r>
            </a:p>
            <a:p>
              <a:pPr marL="1371600" marR="0" lvl="3" indent="0" algn="l" defTabSz="914400" rtl="0" eaLnBrk="0" fontAlgn="base" latinLnBrk="0" hangingPunct="0">
                <a:lnSpc>
                  <a:spcPct val="100000"/>
                </a:lnSpc>
                <a:spcBef>
                  <a:spcPct val="0"/>
                </a:spcBef>
                <a:spcAft>
                  <a:spcPct val="0"/>
                </a:spcAft>
                <a:buClrTx/>
                <a:buSzTx/>
                <a:buFont typeface="Arial"/>
                <a:buNone/>
                <a:tabLst/>
                <a:defRPr/>
              </a:pPr>
              <a:r>
                <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rPr>
                <a:t>on par with e.g. Maple, </a:t>
              </a:r>
              <a:r>
                <a:rPr kumimoji="0" lang="en-US" sz="2000" b="0" i="0" u="none" strike="noStrike" kern="1200" cap="none" spc="0" normalizeH="0" baseline="0" noProof="0" dirty="0" err="1">
                  <a:ln>
                    <a:noFill/>
                  </a:ln>
                  <a:solidFill>
                    <a:srgbClr val="000000"/>
                  </a:solidFill>
                  <a:effectLst/>
                  <a:uLnTx/>
                  <a:uFillTx/>
                  <a:latin typeface="Calibri"/>
                  <a:ea typeface="ＭＳ Ｐゴシック"/>
                  <a:cs typeface="Calibri"/>
                  <a:sym typeface="Arial"/>
                </a:rPr>
                <a:t>Matlab</a:t>
              </a:r>
              <a:r>
                <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rPr>
                <a:t> (which it is often supplanting) </a:t>
              </a:r>
            </a:p>
            <a:p>
              <a:pPr marL="914400" marR="0" lvl="2" indent="0" algn="l" defTabSz="914400" rtl="0" eaLnBrk="0" fontAlgn="base" latinLnBrk="0" hangingPunct="0">
                <a:lnSpc>
                  <a:spcPct val="100000"/>
                </a:lnSpc>
                <a:spcBef>
                  <a:spcPct val="0"/>
                </a:spcBef>
                <a:spcAft>
                  <a:spcPct val="0"/>
                </a:spcAft>
                <a:buClrTx/>
                <a:buSzTx/>
                <a:buFont typeface="Arial"/>
                <a:buNone/>
                <a:tabLst/>
                <a:defRPr/>
              </a:pPr>
              <a:r>
                <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rPr>
                <a:t>is expandable and couples to FORTRAN, C and C++</a:t>
              </a:r>
            </a:p>
            <a:p>
              <a:pPr marL="231775" marR="0" lvl="1" indent="-231775" algn="l" defTabSz="914400" rtl="0" eaLnBrk="0" fontAlgn="base" latinLnBrk="0" hangingPunct="0">
                <a:lnSpc>
                  <a:spcPct val="110000"/>
                </a:lnSpc>
                <a:spcBef>
                  <a:spcPct val="0"/>
                </a:spcBef>
                <a:spcAft>
                  <a:spcPct val="0"/>
                </a:spcAft>
                <a:buClrTx/>
                <a:buSzTx/>
                <a:buFont typeface="Wingdings"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ＭＳ Ｐゴシック"/>
                <a:cs typeface="Calibri"/>
                <a:sym typeface="Arial"/>
              </a:endParaRPr>
            </a:p>
          </p:txBody>
        </p:sp>
      </p:grpSp>
      <p:sp>
        <p:nvSpPr>
          <p:cNvPr id="5" name="TextBox 4">
            <a:extLst>
              <a:ext uri="{FF2B5EF4-FFF2-40B4-BE49-F238E27FC236}">
                <a16:creationId xmlns:a16="http://schemas.microsoft.com/office/drawing/2014/main" id="{E2A32C97-2DAD-49DF-5F15-8CE417E2B09F}"/>
              </a:ext>
            </a:extLst>
          </p:cNvPr>
          <p:cNvSpPr txBox="1"/>
          <p:nvPr/>
        </p:nvSpPr>
        <p:spPr>
          <a:xfrm>
            <a:off x="787891" y="2408663"/>
            <a:ext cx="1545616" cy="181588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Looking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back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in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0000"/>
                </a:solidFill>
                <a:effectLst/>
                <a:uLnTx/>
                <a:uFillTx/>
                <a:latin typeface="Arial"/>
                <a:cs typeface="Arial"/>
                <a:sym typeface="Arial"/>
              </a:rPr>
              <a:t>time</a:t>
            </a:r>
          </a:p>
        </p:txBody>
      </p:sp>
      <p:sp>
        <p:nvSpPr>
          <p:cNvPr id="6" name="TextBox 5">
            <a:extLst>
              <a:ext uri="{FF2B5EF4-FFF2-40B4-BE49-F238E27FC236}">
                <a16:creationId xmlns:a16="http://schemas.microsoft.com/office/drawing/2014/main" id="{6573DD68-F59A-C2BF-997F-E6EA6A4BA995}"/>
              </a:ext>
            </a:extLst>
          </p:cNvPr>
          <p:cNvSpPr txBox="1"/>
          <p:nvPr/>
        </p:nvSpPr>
        <p:spPr>
          <a:xfrm>
            <a:off x="532212" y="6392596"/>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J.-L. Vay, HB2014</a:t>
            </a:r>
          </a:p>
        </p:txBody>
      </p:sp>
      <p:grpSp>
        <p:nvGrpSpPr>
          <p:cNvPr id="12" name="Group 11">
            <a:extLst>
              <a:ext uri="{FF2B5EF4-FFF2-40B4-BE49-F238E27FC236}">
                <a16:creationId xmlns:a16="http://schemas.microsoft.com/office/drawing/2014/main" id="{2386D359-C3E5-986D-5003-C46E06D443BA}"/>
              </a:ext>
            </a:extLst>
          </p:cNvPr>
          <p:cNvGrpSpPr/>
          <p:nvPr/>
        </p:nvGrpSpPr>
        <p:grpSpPr>
          <a:xfrm>
            <a:off x="696686" y="4861932"/>
            <a:ext cx="2608990" cy="949326"/>
            <a:chOff x="696686" y="4861932"/>
            <a:chExt cx="2608990" cy="949326"/>
          </a:xfrm>
        </p:grpSpPr>
        <p:sp>
          <p:nvSpPr>
            <p:cNvPr id="8" name="Right Arrow 7">
              <a:extLst>
                <a:ext uri="{FF2B5EF4-FFF2-40B4-BE49-F238E27FC236}">
                  <a16:creationId xmlns:a16="http://schemas.microsoft.com/office/drawing/2014/main" id="{E13C3B26-E122-92E7-6E62-BC7A43EF7D07}"/>
                </a:ext>
              </a:extLst>
            </p:cNvPr>
            <p:cNvSpPr/>
            <p:nvPr/>
          </p:nvSpPr>
          <p:spPr bwMode="auto">
            <a:xfrm>
              <a:off x="2163337" y="4861932"/>
              <a:ext cx="1057013" cy="367990"/>
            </a:xfrm>
            <a:prstGeom prst="rightArrow">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400" b="0" i="0" u="none" strike="noStrike" kern="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9" name="TextBox 8">
              <a:extLst>
                <a:ext uri="{FF2B5EF4-FFF2-40B4-BE49-F238E27FC236}">
                  <a16:creationId xmlns:a16="http://schemas.microsoft.com/office/drawing/2014/main" id="{EC911F39-4219-1684-F1BE-5A6F0AAF77B5}"/>
                </a:ext>
              </a:extLst>
            </p:cNvPr>
            <p:cNvSpPr txBox="1"/>
            <p:nvPr/>
          </p:nvSpPr>
          <p:spPr>
            <a:xfrm>
              <a:off x="696686" y="5164927"/>
              <a:ext cx="260899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2060"/>
                  </a:solidFill>
                  <a:effectLst/>
                  <a:uLnTx/>
                  <a:uFillTx/>
                  <a:latin typeface="Arial"/>
                  <a:cs typeface="Arial"/>
                  <a:sym typeface="Arial"/>
                </a:rPr>
                <a:t>“Top-down” path followed by </a:t>
              </a:r>
              <a:r>
                <a:rPr kumimoji="0" lang="en-US" sz="1800" b="0" i="0" u="none" strike="noStrike" kern="0" cap="none" spc="0" normalizeH="0" baseline="0" noProof="0" dirty="0" err="1">
                  <a:ln>
                    <a:noFill/>
                  </a:ln>
                  <a:solidFill>
                    <a:srgbClr val="002060"/>
                  </a:solidFill>
                  <a:effectLst/>
                  <a:uLnTx/>
                  <a:uFillTx/>
                  <a:latin typeface="Arial"/>
                  <a:cs typeface="Arial"/>
                  <a:sym typeface="Arial"/>
                </a:rPr>
                <a:t>XSuite</a:t>
              </a:r>
              <a:endParaRPr kumimoji="0" lang="en-US" sz="1800" b="0" i="0" u="none" strike="noStrike" kern="0" cap="none" spc="0" normalizeH="0" baseline="0" noProof="0" dirty="0">
                <a:ln>
                  <a:noFill/>
                </a:ln>
                <a:solidFill>
                  <a:srgbClr val="002060"/>
                </a:solidFill>
                <a:effectLst/>
                <a:uLnTx/>
                <a:uFillTx/>
                <a:latin typeface="Arial"/>
                <a:cs typeface="Arial"/>
                <a:sym typeface="Arial"/>
              </a:endParaRPr>
            </a:p>
          </p:txBody>
        </p:sp>
      </p:grpSp>
      <p:pic>
        <p:nvPicPr>
          <p:cNvPr id="11" name="Graphic 10" descr="Clock with solid fill">
            <a:extLst>
              <a:ext uri="{FF2B5EF4-FFF2-40B4-BE49-F238E27FC236}">
                <a16:creationId xmlns:a16="http://schemas.microsoft.com/office/drawing/2014/main" id="{F9BEBF2B-9E9B-F7F9-1651-39C41607FC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051518" y="1320330"/>
            <a:ext cx="914400" cy="914400"/>
          </a:xfrm>
          <a:prstGeom prst="rect">
            <a:avLst/>
          </a:prstGeom>
        </p:spPr>
      </p:pic>
    </p:spTree>
    <p:extLst>
      <p:ext uri="{BB962C8B-B14F-4D97-AF65-F5344CB8AC3E}">
        <p14:creationId xmlns:p14="http://schemas.microsoft.com/office/powerpoint/2010/main" val="265964259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EE89CF27-3460-E8CA-78B3-89399545308F}"/>
            </a:ext>
          </a:extLst>
        </p:cNvPr>
        <p:cNvGrpSpPr/>
        <p:nvPr/>
      </p:nvGrpSpPr>
      <p:grpSpPr>
        <a:xfrm>
          <a:off x="0" y="0"/>
          <a:ext cx="0" cy="0"/>
          <a:chOff x="0" y="0"/>
          <a:chExt cx="0" cy="0"/>
        </a:xfrm>
      </p:grpSpPr>
      <p:pic>
        <p:nvPicPr>
          <p:cNvPr id="410" name="Google Shape;410;g31ac49ff385_0_945" descr="A close-up of a logo&#10;&#10;Description automatically generated">
            <a:extLst>
              <a:ext uri="{FF2B5EF4-FFF2-40B4-BE49-F238E27FC236}">
                <a16:creationId xmlns:a16="http://schemas.microsoft.com/office/drawing/2014/main" id="{0BA6E848-83F3-D4C3-C3BF-826E7887F97A}"/>
              </a:ext>
            </a:extLst>
          </p:cNvPr>
          <p:cNvPicPr preferRelativeResize="0"/>
          <p:nvPr/>
        </p:nvPicPr>
        <p:blipFill rotWithShape="1">
          <a:blip r:embed="rId3">
            <a:alphaModFix/>
          </a:blip>
          <a:srcRect t="11282" b="12845"/>
          <a:stretch/>
        </p:blipFill>
        <p:spPr>
          <a:xfrm>
            <a:off x="-11146" y="5956076"/>
            <a:ext cx="3962400" cy="901924"/>
          </a:xfrm>
          <a:prstGeom prst="rect">
            <a:avLst/>
          </a:prstGeom>
          <a:noFill/>
          <a:ln>
            <a:noFill/>
          </a:ln>
        </p:spPr>
      </p:pic>
      <p:sp>
        <p:nvSpPr>
          <p:cNvPr id="411" name="Google Shape;411;g31ac49ff385_0_945">
            <a:extLst>
              <a:ext uri="{FF2B5EF4-FFF2-40B4-BE49-F238E27FC236}">
                <a16:creationId xmlns:a16="http://schemas.microsoft.com/office/drawing/2014/main" id="{012C025D-7C14-17D7-80D8-44BDCB649905}"/>
              </a:ext>
            </a:extLst>
          </p:cNvPr>
          <p:cNvSpPr txBox="1">
            <a:spLocks noGrp="1"/>
          </p:cNvSpPr>
          <p:nvPr>
            <p:ph type="body" idx="2"/>
          </p:nvPr>
        </p:nvSpPr>
        <p:spPr>
          <a:xfrm>
            <a:off x="-412" y="26702"/>
            <a:ext cx="12188700" cy="927300"/>
          </a:xfrm>
          <a:prstGeom prst="rect">
            <a:avLst/>
          </a:prstGeom>
          <a:noFill/>
          <a:ln>
            <a:noFill/>
          </a:ln>
        </p:spPr>
        <p:txBody>
          <a:bodyPr spcFirstLastPara="1" wrap="square" lIns="68550" tIns="34250" rIns="68550" bIns="34250" anchor="t" anchorCtr="0">
            <a:noAutofit/>
          </a:bodyPr>
          <a:lstStyle/>
          <a:p>
            <a:pPr marL="6350" lvl="0" indent="-6350" algn="ctr" rtl="0">
              <a:lnSpc>
                <a:spcPct val="100000"/>
              </a:lnSpc>
              <a:spcBef>
                <a:spcPts val="0"/>
              </a:spcBef>
              <a:spcAft>
                <a:spcPts val="0"/>
              </a:spcAft>
              <a:buSzPts val="1600"/>
              <a:buNone/>
            </a:pPr>
            <a:r>
              <a:rPr lang="en-US" sz="2900" dirty="0"/>
              <a:t>DOE </a:t>
            </a:r>
            <a:r>
              <a:rPr lang="en-US" sz="2900" dirty="0" err="1"/>
              <a:t>SciDAC</a:t>
            </a:r>
            <a:r>
              <a:rPr lang="en-US" sz="2900" dirty="0"/>
              <a:t> program started in 2001</a:t>
            </a:r>
            <a:endParaRPr dirty="0"/>
          </a:p>
          <a:p>
            <a:pPr marL="6350" lvl="0" indent="-6350" algn="ctr" rtl="0">
              <a:lnSpc>
                <a:spcPct val="100000"/>
              </a:lnSpc>
              <a:spcBef>
                <a:spcPts val="0"/>
              </a:spcBef>
              <a:spcAft>
                <a:spcPts val="0"/>
              </a:spcAft>
              <a:buSzPts val="1600"/>
              <a:buNone/>
            </a:pPr>
            <a:r>
              <a:rPr lang="en-US" sz="2400" dirty="0"/>
              <a:t>Modeling of particle accelerators has been part of </a:t>
            </a:r>
            <a:r>
              <a:rPr lang="en-US" sz="2400" dirty="0" err="1"/>
              <a:t>ScIDAC</a:t>
            </a:r>
            <a:r>
              <a:rPr lang="en-US" sz="2400" dirty="0"/>
              <a:t> since the beginning</a:t>
            </a:r>
            <a:endParaRPr sz="3200" dirty="0"/>
          </a:p>
        </p:txBody>
      </p:sp>
      <p:sp>
        <p:nvSpPr>
          <p:cNvPr id="412" name="Google Shape;412;g31ac49ff385_0_945">
            <a:extLst>
              <a:ext uri="{FF2B5EF4-FFF2-40B4-BE49-F238E27FC236}">
                <a16:creationId xmlns:a16="http://schemas.microsoft.com/office/drawing/2014/main" id="{AE111EDE-CECC-0EDD-678E-ABBE2D3A0609}"/>
              </a:ext>
            </a:extLst>
          </p:cNvPr>
          <p:cNvSpPr txBox="1">
            <a:spLocks noGrp="1"/>
          </p:cNvSpPr>
          <p:nvPr>
            <p:ph type="sldNum" idx="12"/>
          </p:nvPr>
        </p:nvSpPr>
        <p:spPr>
          <a:xfrm>
            <a:off x="11511375" y="6486252"/>
            <a:ext cx="678900" cy="365100"/>
          </a:xfrm>
          <a:prstGeom prst="rect">
            <a:avLst/>
          </a:prstGeom>
          <a:noFill/>
          <a:ln>
            <a:noFill/>
          </a:ln>
        </p:spPr>
        <p:txBody>
          <a:bodyPr spcFirstLastPara="1" wrap="square" lIns="91400" tIns="45675" rIns="91400" bIns="45675" anchor="ctr" anchorCtr="0">
            <a:noAutofit/>
          </a:bodyPr>
          <a:lstStyle/>
          <a:p>
            <a:pPr marL="0" lvl="0" indent="0" algn="r" rtl="0">
              <a:spcBef>
                <a:spcPts val="0"/>
              </a:spcBef>
              <a:spcAft>
                <a:spcPts val="0"/>
              </a:spcAft>
              <a:buClr>
                <a:srgbClr val="FFFFFF"/>
              </a:buClr>
              <a:buSzPts val="600"/>
              <a:buFont typeface="Times New Roman"/>
              <a:buNone/>
            </a:pPr>
            <a:fld id="{00000000-1234-1234-1234-123412341234}" type="slidenum">
              <a:rPr lang="en-US"/>
              <a:t>17</a:t>
            </a:fld>
            <a:endParaRPr/>
          </a:p>
        </p:txBody>
      </p:sp>
      <p:grpSp>
        <p:nvGrpSpPr>
          <p:cNvPr id="413" name="Google Shape;413;g31ac49ff385_0_945">
            <a:extLst>
              <a:ext uri="{FF2B5EF4-FFF2-40B4-BE49-F238E27FC236}">
                <a16:creationId xmlns:a16="http://schemas.microsoft.com/office/drawing/2014/main" id="{44068768-BD25-66B6-E1FE-CE0FD96A19E0}"/>
              </a:ext>
            </a:extLst>
          </p:cNvPr>
          <p:cNvGrpSpPr/>
          <p:nvPr/>
        </p:nvGrpSpPr>
        <p:grpSpPr>
          <a:xfrm>
            <a:off x="1242867" y="1343898"/>
            <a:ext cx="8747181" cy="321606"/>
            <a:chOff x="1223422" y="1884852"/>
            <a:chExt cx="8747181" cy="321606"/>
          </a:xfrm>
        </p:grpSpPr>
        <p:cxnSp>
          <p:nvCxnSpPr>
            <p:cNvPr id="414" name="Google Shape;414;g31ac49ff385_0_945">
              <a:extLst>
                <a:ext uri="{FF2B5EF4-FFF2-40B4-BE49-F238E27FC236}">
                  <a16:creationId xmlns:a16="http://schemas.microsoft.com/office/drawing/2014/main" id="{45F8ABAF-CE54-80DE-5431-80CA30B61839}"/>
                </a:ext>
              </a:extLst>
            </p:cNvPr>
            <p:cNvCxnSpPr/>
            <p:nvPr/>
          </p:nvCxnSpPr>
          <p:spPr>
            <a:xfrm>
              <a:off x="1223422"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5" name="Google Shape;415;g31ac49ff385_0_945">
              <a:extLst>
                <a:ext uri="{FF2B5EF4-FFF2-40B4-BE49-F238E27FC236}">
                  <a16:creationId xmlns:a16="http://schemas.microsoft.com/office/drawing/2014/main" id="{087D551D-2E5C-3ACA-8080-CA8E6C2B8FE1}"/>
                </a:ext>
              </a:extLst>
            </p:cNvPr>
            <p:cNvCxnSpPr/>
            <p:nvPr/>
          </p:nvCxnSpPr>
          <p:spPr>
            <a:xfrm>
              <a:off x="4549406"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6" name="Google Shape;416;g31ac49ff385_0_945">
              <a:extLst>
                <a:ext uri="{FF2B5EF4-FFF2-40B4-BE49-F238E27FC236}">
                  <a16:creationId xmlns:a16="http://schemas.microsoft.com/office/drawing/2014/main" id="{A9D60685-C1F0-0DC4-C33D-227D0E935B33}"/>
                </a:ext>
              </a:extLst>
            </p:cNvPr>
            <p:cNvCxnSpPr/>
            <p:nvPr/>
          </p:nvCxnSpPr>
          <p:spPr>
            <a:xfrm>
              <a:off x="2888424"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7" name="Google Shape;417;g31ac49ff385_0_945">
              <a:extLst>
                <a:ext uri="{FF2B5EF4-FFF2-40B4-BE49-F238E27FC236}">
                  <a16:creationId xmlns:a16="http://schemas.microsoft.com/office/drawing/2014/main" id="{83184AA6-EE44-DCAA-9893-F546C45FD38D}"/>
                </a:ext>
              </a:extLst>
            </p:cNvPr>
            <p:cNvCxnSpPr/>
            <p:nvPr/>
          </p:nvCxnSpPr>
          <p:spPr>
            <a:xfrm>
              <a:off x="6536138"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418" name="Google Shape;418;g31ac49ff385_0_945">
              <a:extLst>
                <a:ext uri="{FF2B5EF4-FFF2-40B4-BE49-F238E27FC236}">
                  <a16:creationId xmlns:a16="http://schemas.microsoft.com/office/drawing/2014/main" id="{C0E3224E-B8AD-4889-4771-CA4212AEB8C2}"/>
                </a:ext>
              </a:extLst>
            </p:cNvPr>
            <p:cNvCxnSpPr/>
            <p:nvPr/>
          </p:nvCxnSpPr>
          <p:spPr>
            <a:xfrm>
              <a:off x="8279093" y="1884852"/>
              <a:ext cx="0" cy="321600"/>
            </a:xfrm>
            <a:prstGeom prst="straightConnector1">
              <a:avLst/>
            </a:prstGeom>
            <a:noFill/>
            <a:ln w="19050" cap="flat" cmpd="sng">
              <a:solidFill>
                <a:schemeClr val="dk1"/>
              </a:solidFill>
              <a:prstDash val="solid"/>
              <a:round/>
              <a:headEnd type="none" w="sm" len="sm"/>
              <a:tailEnd type="none" w="sm" len="sm"/>
            </a:ln>
          </p:spPr>
        </p:cxnSp>
        <p:cxnSp>
          <p:nvCxnSpPr>
            <p:cNvPr id="419" name="Google Shape;419;g31ac49ff385_0_945">
              <a:extLst>
                <a:ext uri="{FF2B5EF4-FFF2-40B4-BE49-F238E27FC236}">
                  <a16:creationId xmlns:a16="http://schemas.microsoft.com/office/drawing/2014/main" id="{70DDADC4-7AFA-289F-FA22-594E8D7A7D19}"/>
                </a:ext>
              </a:extLst>
            </p:cNvPr>
            <p:cNvCxnSpPr/>
            <p:nvPr/>
          </p:nvCxnSpPr>
          <p:spPr>
            <a:xfrm>
              <a:off x="9970603" y="1884858"/>
              <a:ext cx="0" cy="321600"/>
            </a:xfrm>
            <a:prstGeom prst="straightConnector1">
              <a:avLst/>
            </a:prstGeom>
            <a:noFill/>
            <a:ln w="19050" cap="flat" cmpd="sng">
              <a:solidFill>
                <a:schemeClr val="dk1"/>
              </a:solidFill>
              <a:prstDash val="solid"/>
              <a:round/>
              <a:headEnd type="none" w="sm" len="sm"/>
              <a:tailEnd type="none" w="sm" len="sm"/>
            </a:ln>
          </p:spPr>
        </p:cxnSp>
      </p:grpSp>
      <p:grpSp>
        <p:nvGrpSpPr>
          <p:cNvPr id="420" name="Google Shape;420;g31ac49ff385_0_945">
            <a:extLst>
              <a:ext uri="{FF2B5EF4-FFF2-40B4-BE49-F238E27FC236}">
                <a16:creationId xmlns:a16="http://schemas.microsoft.com/office/drawing/2014/main" id="{15BD8B4D-830F-CB24-E5BE-4CF3435239D4}"/>
              </a:ext>
            </a:extLst>
          </p:cNvPr>
          <p:cNvGrpSpPr/>
          <p:nvPr/>
        </p:nvGrpSpPr>
        <p:grpSpPr>
          <a:xfrm>
            <a:off x="2225506" y="1308847"/>
            <a:ext cx="7476534" cy="310212"/>
            <a:chOff x="2091150" y="1882440"/>
            <a:chExt cx="7476534" cy="310212"/>
          </a:xfrm>
        </p:grpSpPr>
        <p:sp>
          <p:nvSpPr>
            <p:cNvPr id="421" name="Google Shape;421;g31ac49ff385_0_945">
              <a:extLst>
                <a:ext uri="{FF2B5EF4-FFF2-40B4-BE49-F238E27FC236}">
                  <a16:creationId xmlns:a16="http://schemas.microsoft.com/office/drawing/2014/main" id="{559658E7-7B6C-FED0-D0BB-EF4486EC3F45}"/>
                </a:ext>
              </a:extLst>
            </p:cNvPr>
            <p:cNvSpPr txBox="1"/>
            <p:nvPr/>
          </p:nvSpPr>
          <p:spPr>
            <a:xfrm>
              <a:off x="2091150" y="1884852"/>
              <a:ext cx="396753" cy="307736"/>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dirty="0">
                  <a:solidFill>
                    <a:srgbClr val="1F497D"/>
                  </a:solidFill>
                  <a:latin typeface="Libre Franklin Medium"/>
                  <a:ea typeface="Libre Franklin Medium"/>
                  <a:cs typeface="Libre Franklin Medium"/>
                  <a:sym typeface="Libre Franklin Medium"/>
                </a:rPr>
                <a:t>-1</a:t>
              </a:r>
              <a:endParaRPr dirty="0"/>
            </a:p>
          </p:txBody>
        </p:sp>
        <p:sp>
          <p:nvSpPr>
            <p:cNvPr id="422" name="Google Shape;422;g31ac49ff385_0_945">
              <a:extLst>
                <a:ext uri="{FF2B5EF4-FFF2-40B4-BE49-F238E27FC236}">
                  <a16:creationId xmlns:a16="http://schemas.microsoft.com/office/drawing/2014/main" id="{C363A1B3-CB38-8ADA-3A67-1E10E7D55DF8}"/>
                </a:ext>
              </a:extLst>
            </p:cNvPr>
            <p:cNvSpPr txBox="1"/>
            <p:nvPr/>
          </p:nvSpPr>
          <p:spPr>
            <a:xfrm>
              <a:off x="3210154" y="1884852"/>
              <a:ext cx="9651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1F497D"/>
                  </a:solidFill>
                  <a:latin typeface="Libre Franklin Medium"/>
                  <a:ea typeface="Libre Franklin Medium"/>
                  <a:cs typeface="Libre Franklin Medium"/>
                  <a:sym typeface="Libre Franklin Medium"/>
                </a:rPr>
                <a:t>-2</a:t>
              </a:r>
              <a:endParaRPr/>
            </a:p>
          </p:txBody>
        </p:sp>
        <p:sp>
          <p:nvSpPr>
            <p:cNvPr id="423" name="Google Shape;423;g31ac49ff385_0_945">
              <a:extLst>
                <a:ext uri="{FF2B5EF4-FFF2-40B4-BE49-F238E27FC236}">
                  <a16:creationId xmlns:a16="http://schemas.microsoft.com/office/drawing/2014/main" id="{35A38C06-2874-0542-C74E-4FEEA0828D3A}"/>
                </a:ext>
              </a:extLst>
            </p:cNvPr>
            <p:cNvSpPr txBox="1"/>
            <p:nvPr/>
          </p:nvSpPr>
          <p:spPr>
            <a:xfrm>
              <a:off x="5096176" y="1882440"/>
              <a:ext cx="8931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1F497D"/>
                  </a:solidFill>
                  <a:latin typeface="Libre Franklin Medium"/>
                  <a:ea typeface="Libre Franklin Medium"/>
                  <a:cs typeface="Libre Franklin Medium"/>
                  <a:sym typeface="Libre Franklin Medium"/>
                </a:rPr>
                <a:t>-3</a:t>
              </a:r>
              <a:endParaRPr/>
            </a:p>
          </p:txBody>
        </p:sp>
        <p:sp>
          <p:nvSpPr>
            <p:cNvPr id="424" name="Google Shape;424;g31ac49ff385_0_945">
              <a:extLst>
                <a:ext uri="{FF2B5EF4-FFF2-40B4-BE49-F238E27FC236}">
                  <a16:creationId xmlns:a16="http://schemas.microsoft.com/office/drawing/2014/main" id="{3440A10B-94FE-C33D-0374-90FC03E23AC7}"/>
                </a:ext>
              </a:extLst>
            </p:cNvPr>
            <p:cNvSpPr txBox="1"/>
            <p:nvPr/>
          </p:nvSpPr>
          <p:spPr>
            <a:xfrm>
              <a:off x="7445454" y="1884852"/>
              <a:ext cx="403030" cy="307736"/>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dirty="0">
                  <a:solidFill>
                    <a:srgbClr val="1F497D"/>
                  </a:solidFill>
                  <a:latin typeface="Libre Franklin Medium"/>
                  <a:ea typeface="Libre Franklin Medium"/>
                  <a:cs typeface="Libre Franklin Medium"/>
                  <a:sym typeface="Libre Franklin Medium"/>
                </a:rPr>
                <a:t>-4</a:t>
              </a:r>
              <a:endParaRPr dirty="0"/>
            </a:p>
          </p:txBody>
        </p:sp>
        <p:sp>
          <p:nvSpPr>
            <p:cNvPr id="425" name="Google Shape;425;g31ac49ff385_0_945">
              <a:extLst>
                <a:ext uri="{FF2B5EF4-FFF2-40B4-BE49-F238E27FC236}">
                  <a16:creationId xmlns:a16="http://schemas.microsoft.com/office/drawing/2014/main" id="{36DFB184-5582-4232-F503-6101894C3EC9}"/>
                </a:ext>
              </a:extLst>
            </p:cNvPr>
            <p:cNvSpPr txBox="1"/>
            <p:nvPr/>
          </p:nvSpPr>
          <p:spPr>
            <a:xfrm>
              <a:off x="9116229" y="1884852"/>
              <a:ext cx="451455" cy="307736"/>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dirty="0">
                  <a:solidFill>
                    <a:srgbClr val="1F497D"/>
                  </a:solidFill>
                  <a:latin typeface="Libre Franklin Medium"/>
                  <a:ea typeface="Libre Franklin Medium"/>
                  <a:cs typeface="Libre Franklin Medium"/>
                  <a:sym typeface="Libre Franklin Medium"/>
                </a:rPr>
                <a:t>-5</a:t>
              </a:r>
              <a:endParaRPr dirty="0"/>
            </a:p>
          </p:txBody>
        </p:sp>
      </p:grpSp>
      <p:graphicFrame>
        <p:nvGraphicFramePr>
          <p:cNvPr id="426" name="Google Shape;426;g31ac49ff385_0_945">
            <a:extLst>
              <a:ext uri="{FF2B5EF4-FFF2-40B4-BE49-F238E27FC236}">
                <a16:creationId xmlns:a16="http://schemas.microsoft.com/office/drawing/2014/main" id="{437A114D-BBE7-EDC0-3230-1A5E6576C626}"/>
              </a:ext>
            </a:extLst>
          </p:cNvPr>
          <p:cNvGraphicFramePr/>
          <p:nvPr/>
        </p:nvGraphicFramePr>
        <p:xfrm>
          <a:off x="150148" y="1025833"/>
          <a:ext cx="11689825" cy="304760"/>
        </p:xfrm>
        <a:graphic>
          <a:graphicData uri="http://schemas.openxmlformats.org/drawingml/2006/table">
            <a:tbl>
              <a:tblPr firstRow="1" bandRow="1">
                <a:noFill/>
              </a:tblPr>
              <a:tblGrid>
                <a:gridCol w="1669975">
                  <a:extLst>
                    <a:ext uri="{9D8B030D-6E8A-4147-A177-3AD203B41FA5}">
                      <a16:colId xmlns:a16="http://schemas.microsoft.com/office/drawing/2014/main" val="20000"/>
                    </a:ext>
                  </a:extLst>
                </a:gridCol>
                <a:gridCol w="1669975">
                  <a:extLst>
                    <a:ext uri="{9D8B030D-6E8A-4147-A177-3AD203B41FA5}">
                      <a16:colId xmlns:a16="http://schemas.microsoft.com/office/drawing/2014/main" val="20001"/>
                    </a:ext>
                  </a:extLst>
                </a:gridCol>
                <a:gridCol w="1669975">
                  <a:extLst>
                    <a:ext uri="{9D8B030D-6E8A-4147-A177-3AD203B41FA5}">
                      <a16:colId xmlns:a16="http://schemas.microsoft.com/office/drawing/2014/main" val="20002"/>
                    </a:ext>
                  </a:extLst>
                </a:gridCol>
                <a:gridCol w="1669975">
                  <a:extLst>
                    <a:ext uri="{9D8B030D-6E8A-4147-A177-3AD203B41FA5}">
                      <a16:colId xmlns:a16="http://schemas.microsoft.com/office/drawing/2014/main" val="20003"/>
                    </a:ext>
                  </a:extLst>
                </a:gridCol>
                <a:gridCol w="1669975">
                  <a:extLst>
                    <a:ext uri="{9D8B030D-6E8A-4147-A177-3AD203B41FA5}">
                      <a16:colId xmlns:a16="http://schemas.microsoft.com/office/drawing/2014/main" val="20004"/>
                    </a:ext>
                  </a:extLst>
                </a:gridCol>
                <a:gridCol w="1669975">
                  <a:extLst>
                    <a:ext uri="{9D8B030D-6E8A-4147-A177-3AD203B41FA5}">
                      <a16:colId xmlns:a16="http://schemas.microsoft.com/office/drawing/2014/main" val="20005"/>
                    </a:ext>
                  </a:extLst>
                </a:gridCol>
                <a:gridCol w="1669975">
                  <a:extLst>
                    <a:ext uri="{9D8B030D-6E8A-4147-A177-3AD203B41FA5}">
                      <a16:colId xmlns:a16="http://schemas.microsoft.com/office/drawing/2014/main" val="20006"/>
                    </a:ext>
                  </a:extLst>
                </a:gridCol>
              </a:tblGrid>
              <a:tr h="304725">
                <a:tc>
                  <a:txBody>
                    <a:bodyPr/>
                    <a:lstStyle/>
                    <a:p>
                      <a:pPr marL="0" marR="0" lvl="0" indent="0" algn="ctr" rtl="0">
                        <a:lnSpc>
                          <a:spcPct val="100000"/>
                        </a:lnSpc>
                        <a:spcBef>
                          <a:spcPts val="0"/>
                        </a:spcBef>
                        <a:spcAft>
                          <a:spcPts val="0"/>
                        </a:spcAft>
                        <a:buNone/>
                      </a:pPr>
                      <a:r>
                        <a:rPr lang="en-US" sz="1400" u="none" strike="noStrike" cap="none" dirty="0">
                          <a:solidFill>
                            <a:schemeClr val="bg1"/>
                          </a:solidFill>
                        </a:rPr>
                        <a:t>2000</a:t>
                      </a:r>
                      <a:endParaRPr dirty="0">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2005</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2010</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2015</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dirty="0">
                          <a:solidFill>
                            <a:schemeClr val="bg1"/>
                          </a:solidFill>
                        </a:rPr>
                        <a:t>2020</a:t>
                      </a:r>
                      <a:endParaRPr dirty="0">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a:solidFill>
                            <a:schemeClr val="bg1"/>
                          </a:solidFill>
                        </a:rPr>
                        <a:t>2025</a:t>
                      </a:r>
                      <a:endParaRPr>
                        <a:solidFill>
                          <a:schemeClr val="bg1"/>
                        </a:solidFill>
                      </a:endParaRPr>
                    </a:p>
                  </a:txBody>
                  <a:tcPr marL="91425" marR="91425" marT="45700" marB="45700" anchor="ctr">
                    <a:solidFill>
                      <a:srgbClr val="121429"/>
                    </a:solidFill>
                  </a:tcPr>
                </a:tc>
                <a:tc>
                  <a:txBody>
                    <a:bodyPr/>
                    <a:lstStyle/>
                    <a:p>
                      <a:pPr marL="0" marR="0" lvl="0" indent="0" algn="ctr" rtl="0">
                        <a:lnSpc>
                          <a:spcPct val="100000"/>
                        </a:lnSpc>
                        <a:spcBef>
                          <a:spcPts val="0"/>
                        </a:spcBef>
                        <a:spcAft>
                          <a:spcPts val="0"/>
                        </a:spcAft>
                        <a:buNone/>
                      </a:pPr>
                      <a:r>
                        <a:rPr lang="en-US" sz="1400" u="none" strike="noStrike" cap="none" dirty="0">
                          <a:solidFill>
                            <a:schemeClr val="bg1"/>
                          </a:solidFill>
                        </a:rPr>
                        <a:t>2030</a:t>
                      </a:r>
                      <a:endParaRPr dirty="0">
                        <a:solidFill>
                          <a:schemeClr val="bg1"/>
                        </a:solidFill>
                      </a:endParaRPr>
                    </a:p>
                  </a:txBody>
                  <a:tcPr marL="91425" marR="91425" marT="45700" marB="45700" anchor="ctr">
                    <a:solidFill>
                      <a:srgbClr val="121429"/>
                    </a:solidFill>
                  </a:tcPr>
                </a:tc>
                <a:extLst>
                  <a:ext uri="{0D108BD9-81ED-4DB2-BD59-A6C34878D82A}">
                    <a16:rowId xmlns:a16="http://schemas.microsoft.com/office/drawing/2014/main" val="10000"/>
                  </a:ext>
                </a:extLst>
              </a:tr>
            </a:tbl>
          </a:graphicData>
        </a:graphic>
      </p:graphicFrame>
      <p:pic>
        <p:nvPicPr>
          <p:cNvPr id="427" name="Google Shape;427;g31ac49ff385_0_945">
            <a:extLst>
              <a:ext uri="{FF2B5EF4-FFF2-40B4-BE49-F238E27FC236}">
                <a16:creationId xmlns:a16="http://schemas.microsoft.com/office/drawing/2014/main" id="{D90BF3E9-FB05-B5E8-50EE-923E79ED788D}"/>
              </a:ext>
            </a:extLst>
          </p:cNvPr>
          <p:cNvPicPr preferRelativeResize="0"/>
          <p:nvPr/>
        </p:nvPicPr>
        <p:blipFill rotWithShape="1">
          <a:blip r:embed="rId4">
            <a:alphaModFix/>
          </a:blip>
          <a:srcRect/>
          <a:stretch/>
        </p:blipFill>
        <p:spPr>
          <a:xfrm>
            <a:off x="1569164" y="1360971"/>
            <a:ext cx="801781" cy="380846"/>
          </a:xfrm>
          <a:prstGeom prst="rect">
            <a:avLst/>
          </a:prstGeom>
          <a:noFill/>
          <a:ln>
            <a:noFill/>
          </a:ln>
        </p:spPr>
      </p:pic>
      <p:pic>
        <p:nvPicPr>
          <p:cNvPr id="428" name="Google Shape;428;g31ac49ff385_0_945">
            <a:extLst>
              <a:ext uri="{FF2B5EF4-FFF2-40B4-BE49-F238E27FC236}">
                <a16:creationId xmlns:a16="http://schemas.microsoft.com/office/drawing/2014/main" id="{8A3B411A-C001-8A79-74E6-7ED135903EEB}"/>
              </a:ext>
            </a:extLst>
          </p:cNvPr>
          <p:cNvPicPr preferRelativeResize="0"/>
          <p:nvPr/>
        </p:nvPicPr>
        <p:blipFill rotWithShape="1">
          <a:blip r:embed="rId4">
            <a:alphaModFix/>
          </a:blip>
          <a:srcRect/>
          <a:stretch/>
        </p:blipFill>
        <p:spPr>
          <a:xfrm>
            <a:off x="3240475" y="1360971"/>
            <a:ext cx="801781" cy="380846"/>
          </a:xfrm>
          <a:prstGeom prst="rect">
            <a:avLst/>
          </a:prstGeom>
          <a:noFill/>
          <a:ln>
            <a:noFill/>
          </a:ln>
        </p:spPr>
      </p:pic>
      <p:pic>
        <p:nvPicPr>
          <p:cNvPr id="429" name="Google Shape;429;g31ac49ff385_0_945">
            <a:extLst>
              <a:ext uri="{FF2B5EF4-FFF2-40B4-BE49-F238E27FC236}">
                <a16:creationId xmlns:a16="http://schemas.microsoft.com/office/drawing/2014/main" id="{F0AA889C-3E35-0872-D46F-243124FB0424}"/>
              </a:ext>
            </a:extLst>
          </p:cNvPr>
          <p:cNvPicPr preferRelativeResize="0"/>
          <p:nvPr/>
        </p:nvPicPr>
        <p:blipFill rotWithShape="1">
          <a:blip r:embed="rId4">
            <a:alphaModFix/>
          </a:blip>
          <a:srcRect/>
          <a:stretch/>
        </p:blipFill>
        <p:spPr>
          <a:xfrm>
            <a:off x="5071954" y="1360971"/>
            <a:ext cx="801781" cy="380846"/>
          </a:xfrm>
          <a:prstGeom prst="rect">
            <a:avLst/>
          </a:prstGeom>
          <a:noFill/>
          <a:ln>
            <a:noFill/>
          </a:ln>
        </p:spPr>
      </p:pic>
      <p:pic>
        <p:nvPicPr>
          <p:cNvPr id="430" name="Google Shape;430;g31ac49ff385_0_945">
            <a:extLst>
              <a:ext uri="{FF2B5EF4-FFF2-40B4-BE49-F238E27FC236}">
                <a16:creationId xmlns:a16="http://schemas.microsoft.com/office/drawing/2014/main" id="{118205EA-3DA3-E3F4-7D5A-0AD7F3C18D1E}"/>
              </a:ext>
            </a:extLst>
          </p:cNvPr>
          <p:cNvPicPr preferRelativeResize="0"/>
          <p:nvPr/>
        </p:nvPicPr>
        <p:blipFill rotWithShape="1">
          <a:blip r:embed="rId4">
            <a:alphaModFix/>
          </a:blip>
          <a:srcRect/>
          <a:stretch/>
        </p:blipFill>
        <p:spPr>
          <a:xfrm>
            <a:off x="6901438" y="1360971"/>
            <a:ext cx="801781" cy="380846"/>
          </a:xfrm>
          <a:prstGeom prst="rect">
            <a:avLst/>
          </a:prstGeom>
          <a:noFill/>
          <a:ln>
            <a:noFill/>
          </a:ln>
        </p:spPr>
      </p:pic>
      <p:pic>
        <p:nvPicPr>
          <p:cNvPr id="431" name="Google Shape;431;g31ac49ff385_0_945">
            <a:extLst>
              <a:ext uri="{FF2B5EF4-FFF2-40B4-BE49-F238E27FC236}">
                <a16:creationId xmlns:a16="http://schemas.microsoft.com/office/drawing/2014/main" id="{1906AA31-AE10-D382-8058-79E5BA430400}"/>
              </a:ext>
            </a:extLst>
          </p:cNvPr>
          <p:cNvPicPr preferRelativeResize="0"/>
          <p:nvPr/>
        </p:nvPicPr>
        <p:blipFill rotWithShape="1">
          <a:blip r:embed="rId4">
            <a:alphaModFix/>
          </a:blip>
          <a:srcRect/>
          <a:stretch/>
        </p:blipFill>
        <p:spPr>
          <a:xfrm>
            <a:off x="8633972" y="1360971"/>
            <a:ext cx="801781" cy="380846"/>
          </a:xfrm>
          <a:prstGeom prst="rect">
            <a:avLst/>
          </a:prstGeom>
          <a:noFill/>
          <a:ln>
            <a:noFill/>
          </a:ln>
        </p:spPr>
      </p:pic>
      <p:grpSp>
        <p:nvGrpSpPr>
          <p:cNvPr id="432" name="Google Shape;432;g31ac49ff385_0_945">
            <a:extLst>
              <a:ext uri="{FF2B5EF4-FFF2-40B4-BE49-F238E27FC236}">
                <a16:creationId xmlns:a16="http://schemas.microsoft.com/office/drawing/2014/main" id="{6EF06977-8541-98F4-D32E-EE877068A2C8}"/>
              </a:ext>
            </a:extLst>
          </p:cNvPr>
          <p:cNvGrpSpPr/>
          <p:nvPr/>
        </p:nvGrpSpPr>
        <p:grpSpPr>
          <a:xfrm>
            <a:off x="6665416" y="1882024"/>
            <a:ext cx="1367017" cy="560828"/>
            <a:chOff x="1376005" y="2477218"/>
            <a:chExt cx="1367017" cy="560828"/>
          </a:xfrm>
        </p:grpSpPr>
        <p:grpSp>
          <p:nvGrpSpPr>
            <p:cNvPr id="433" name="Google Shape;433;g31ac49ff385_0_945">
              <a:extLst>
                <a:ext uri="{FF2B5EF4-FFF2-40B4-BE49-F238E27FC236}">
                  <a16:creationId xmlns:a16="http://schemas.microsoft.com/office/drawing/2014/main" id="{1C36ECCF-60D5-1595-EBDF-408363146E55}"/>
                </a:ext>
              </a:extLst>
            </p:cNvPr>
            <p:cNvGrpSpPr/>
            <p:nvPr/>
          </p:nvGrpSpPr>
          <p:grpSpPr>
            <a:xfrm>
              <a:off x="1376005" y="2477218"/>
              <a:ext cx="1367017" cy="169059"/>
              <a:chOff x="1544545" y="2977809"/>
              <a:chExt cx="1367017" cy="169059"/>
            </a:xfrm>
          </p:grpSpPr>
          <p:pic>
            <p:nvPicPr>
              <p:cNvPr id="434" name="Google Shape;434;g31ac49ff385_0_945" descr="A picture containing text, clipart&#10;&#10;Description automatically generated">
                <a:extLst>
                  <a:ext uri="{FF2B5EF4-FFF2-40B4-BE49-F238E27FC236}">
                    <a16:creationId xmlns:a16="http://schemas.microsoft.com/office/drawing/2014/main" id="{7AD750CD-B18D-F7A7-7B37-057339B110BA}"/>
                  </a:ext>
                </a:extLst>
              </p:cNvPr>
              <p:cNvPicPr preferRelativeResize="0"/>
              <p:nvPr/>
            </p:nvPicPr>
            <p:blipFill rotWithShape="1">
              <a:blip r:embed="rId5">
                <a:alphaModFix/>
              </a:blip>
              <a:srcRect/>
              <a:stretch/>
            </p:blipFill>
            <p:spPr>
              <a:xfrm>
                <a:off x="1544545" y="2991248"/>
                <a:ext cx="820248" cy="155620"/>
              </a:xfrm>
              <a:prstGeom prst="rect">
                <a:avLst/>
              </a:prstGeom>
              <a:noFill/>
              <a:ln>
                <a:noFill/>
              </a:ln>
            </p:spPr>
          </p:pic>
          <p:pic>
            <p:nvPicPr>
              <p:cNvPr id="435" name="Google Shape;435;g31ac49ff385_0_945" descr="Screen Shot 2016-10-17 at 5.07.22 PM.png">
                <a:extLst>
                  <a:ext uri="{FF2B5EF4-FFF2-40B4-BE49-F238E27FC236}">
                    <a16:creationId xmlns:a16="http://schemas.microsoft.com/office/drawing/2014/main" id="{E4DBBCF3-87B4-3158-6CEA-F3FB988C9B5F}"/>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sp>
          <p:nvSpPr>
            <p:cNvPr id="436" name="Google Shape;436;g31ac49ff385_0_945">
              <a:extLst>
                <a:ext uri="{FF2B5EF4-FFF2-40B4-BE49-F238E27FC236}">
                  <a16:creationId xmlns:a16="http://schemas.microsoft.com/office/drawing/2014/main" id="{8546E087-25BB-D4D3-5B7B-BB3030505F97}"/>
                </a:ext>
              </a:extLst>
            </p:cNvPr>
            <p:cNvSpPr txBox="1"/>
            <p:nvPr/>
          </p:nvSpPr>
          <p:spPr>
            <a:xfrm>
              <a:off x="1600685" y="2576346"/>
              <a:ext cx="923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1F497D"/>
                  </a:solidFill>
                  <a:latin typeface="Libre Franklin Medium"/>
                  <a:ea typeface="Libre Franklin Medium"/>
                  <a:cs typeface="Libre Franklin Medium"/>
                  <a:sym typeface="Libre Franklin Medium"/>
                </a:rPr>
                <a:t>+ institutes</a:t>
              </a:r>
              <a:endParaRPr/>
            </a:p>
          </p:txBody>
        </p:sp>
      </p:grpSp>
      <p:grpSp>
        <p:nvGrpSpPr>
          <p:cNvPr id="437" name="Google Shape;437;g31ac49ff385_0_945">
            <a:extLst>
              <a:ext uri="{FF2B5EF4-FFF2-40B4-BE49-F238E27FC236}">
                <a16:creationId xmlns:a16="http://schemas.microsoft.com/office/drawing/2014/main" id="{D79F7B46-C496-F805-A216-E34020E24FDA}"/>
              </a:ext>
            </a:extLst>
          </p:cNvPr>
          <p:cNvGrpSpPr/>
          <p:nvPr/>
        </p:nvGrpSpPr>
        <p:grpSpPr>
          <a:xfrm>
            <a:off x="8518064" y="1815340"/>
            <a:ext cx="1309210" cy="319458"/>
            <a:chOff x="1602352" y="2822189"/>
            <a:chExt cx="1309210" cy="319458"/>
          </a:xfrm>
        </p:grpSpPr>
        <p:pic>
          <p:nvPicPr>
            <p:cNvPr id="438" name="Google Shape;438;g31ac49ff385_0_945">
              <a:extLst>
                <a:ext uri="{FF2B5EF4-FFF2-40B4-BE49-F238E27FC236}">
                  <a16:creationId xmlns:a16="http://schemas.microsoft.com/office/drawing/2014/main" id="{AD5D555D-3EF8-3CEF-25CD-A5062A9DF128}"/>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39" name="Google Shape;439;g31ac49ff385_0_945" descr="Icon&#10;&#10;Description automatically generated">
              <a:extLst>
                <a:ext uri="{FF2B5EF4-FFF2-40B4-BE49-F238E27FC236}">
                  <a16:creationId xmlns:a16="http://schemas.microsoft.com/office/drawing/2014/main" id="{AC017AF8-EDCB-D83A-6959-42FE8BBEEFDF}"/>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40" name="Google Shape;440;g31ac49ff385_0_945" descr="A picture containing text, clipart&#10;&#10;Description automatically generated">
              <a:extLst>
                <a:ext uri="{FF2B5EF4-FFF2-40B4-BE49-F238E27FC236}">
                  <a16:creationId xmlns:a16="http://schemas.microsoft.com/office/drawing/2014/main" id="{B5BD8D42-DDFA-6567-8EDA-D330742BAC3A}"/>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41" name="Google Shape;441;g31ac49ff385_0_945" descr="Screen Shot 2016-10-17 at 5.07.22 PM.png">
              <a:extLst>
                <a:ext uri="{FF2B5EF4-FFF2-40B4-BE49-F238E27FC236}">
                  <a16:creationId xmlns:a16="http://schemas.microsoft.com/office/drawing/2014/main" id="{85005B41-4C8D-6362-3B37-72B199E7E740}"/>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42" name="Google Shape;442;g31ac49ff385_0_945">
            <a:extLst>
              <a:ext uri="{FF2B5EF4-FFF2-40B4-BE49-F238E27FC236}">
                <a16:creationId xmlns:a16="http://schemas.microsoft.com/office/drawing/2014/main" id="{7F96662C-6119-EAF9-022D-A5F80807ADA1}"/>
              </a:ext>
            </a:extLst>
          </p:cNvPr>
          <p:cNvPicPr preferRelativeResize="0"/>
          <p:nvPr/>
        </p:nvPicPr>
        <p:blipFill rotWithShape="1">
          <a:blip r:embed="rId9">
            <a:alphaModFix/>
          </a:blip>
          <a:srcRect/>
          <a:stretch/>
        </p:blipFill>
        <p:spPr>
          <a:xfrm>
            <a:off x="9226844" y="2156487"/>
            <a:ext cx="597863" cy="143722"/>
          </a:xfrm>
          <a:prstGeom prst="rect">
            <a:avLst/>
          </a:prstGeom>
          <a:noFill/>
          <a:ln>
            <a:noFill/>
          </a:ln>
        </p:spPr>
      </p:pic>
      <p:pic>
        <p:nvPicPr>
          <p:cNvPr id="443" name="Google Shape;443;g31ac49ff385_0_945">
            <a:extLst>
              <a:ext uri="{FF2B5EF4-FFF2-40B4-BE49-F238E27FC236}">
                <a16:creationId xmlns:a16="http://schemas.microsoft.com/office/drawing/2014/main" id="{068E6707-FE24-3C92-D1CA-CFD1E3015A77}"/>
              </a:ext>
            </a:extLst>
          </p:cNvPr>
          <p:cNvPicPr preferRelativeResize="0"/>
          <p:nvPr/>
        </p:nvPicPr>
        <p:blipFill rotWithShape="1">
          <a:blip r:embed="rId10">
            <a:alphaModFix/>
          </a:blip>
          <a:srcRect/>
          <a:stretch/>
        </p:blipFill>
        <p:spPr>
          <a:xfrm>
            <a:off x="-1185646" y="-1962768"/>
            <a:ext cx="157652" cy="45719"/>
          </a:xfrm>
          <a:prstGeom prst="rect">
            <a:avLst/>
          </a:prstGeom>
          <a:noFill/>
          <a:ln>
            <a:noFill/>
          </a:ln>
        </p:spPr>
      </p:pic>
      <p:grpSp>
        <p:nvGrpSpPr>
          <p:cNvPr id="444" name="Google Shape;444;g31ac49ff385_0_945">
            <a:extLst>
              <a:ext uri="{FF2B5EF4-FFF2-40B4-BE49-F238E27FC236}">
                <a16:creationId xmlns:a16="http://schemas.microsoft.com/office/drawing/2014/main" id="{39B47DF5-B3D0-61C3-F198-7A2B9116ADFF}"/>
              </a:ext>
            </a:extLst>
          </p:cNvPr>
          <p:cNvGrpSpPr/>
          <p:nvPr/>
        </p:nvGrpSpPr>
        <p:grpSpPr>
          <a:xfrm>
            <a:off x="4868103" y="1741817"/>
            <a:ext cx="1477027" cy="586538"/>
            <a:chOff x="4868103" y="1741817"/>
            <a:chExt cx="1477027" cy="586538"/>
          </a:xfrm>
        </p:grpSpPr>
        <p:pic>
          <p:nvPicPr>
            <p:cNvPr id="445" name="Google Shape;445;g31ac49ff385_0_945">
              <a:extLst>
                <a:ext uri="{FF2B5EF4-FFF2-40B4-BE49-F238E27FC236}">
                  <a16:creationId xmlns:a16="http://schemas.microsoft.com/office/drawing/2014/main" id="{12C7BB23-ECF9-7892-6EF6-58C99D254BE8}"/>
                </a:ext>
              </a:extLst>
            </p:cNvPr>
            <p:cNvPicPr preferRelativeResize="0"/>
            <p:nvPr/>
          </p:nvPicPr>
          <p:blipFill rotWithShape="1">
            <a:blip r:embed="rId11">
              <a:alphaModFix/>
            </a:blip>
            <a:srcRect/>
            <a:stretch/>
          </p:blipFill>
          <p:spPr>
            <a:xfrm>
              <a:off x="5614134" y="2072507"/>
              <a:ext cx="730996" cy="255848"/>
            </a:xfrm>
            <a:prstGeom prst="rect">
              <a:avLst/>
            </a:prstGeom>
            <a:noFill/>
            <a:ln>
              <a:noFill/>
            </a:ln>
          </p:spPr>
        </p:pic>
        <p:grpSp>
          <p:nvGrpSpPr>
            <p:cNvPr id="446" name="Google Shape;446;g31ac49ff385_0_945">
              <a:extLst>
                <a:ext uri="{FF2B5EF4-FFF2-40B4-BE49-F238E27FC236}">
                  <a16:creationId xmlns:a16="http://schemas.microsoft.com/office/drawing/2014/main" id="{EE1026BB-2E7D-3255-40A2-91CEBEC7AA1D}"/>
                </a:ext>
              </a:extLst>
            </p:cNvPr>
            <p:cNvGrpSpPr/>
            <p:nvPr/>
          </p:nvGrpSpPr>
          <p:grpSpPr>
            <a:xfrm>
              <a:off x="4868103" y="1741817"/>
              <a:ext cx="1450702" cy="392980"/>
              <a:chOff x="4132418" y="1699361"/>
              <a:chExt cx="1450702" cy="392980"/>
            </a:xfrm>
          </p:grpSpPr>
          <p:grpSp>
            <p:nvGrpSpPr>
              <p:cNvPr id="447" name="Google Shape;447;g31ac49ff385_0_945">
                <a:extLst>
                  <a:ext uri="{FF2B5EF4-FFF2-40B4-BE49-F238E27FC236}">
                    <a16:creationId xmlns:a16="http://schemas.microsoft.com/office/drawing/2014/main" id="{02461CE0-90D3-B2C5-2F7F-875CBB3BF5E8}"/>
                  </a:ext>
                </a:extLst>
              </p:cNvPr>
              <p:cNvGrpSpPr/>
              <p:nvPr/>
            </p:nvGrpSpPr>
            <p:grpSpPr>
              <a:xfrm>
                <a:off x="4132418" y="1772883"/>
                <a:ext cx="1309210" cy="319458"/>
                <a:chOff x="1602352" y="2822189"/>
                <a:chExt cx="1309210" cy="319458"/>
              </a:xfrm>
            </p:grpSpPr>
            <p:pic>
              <p:nvPicPr>
                <p:cNvPr id="448" name="Google Shape;448;g31ac49ff385_0_945">
                  <a:extLst>
                    <a:ext uri="{FF2B5EF4-FFF2-40B4-BE49-F238E27FC236}">
                      <a16:creationId xmlns:a16="http://schemas.microsoft.com/office/drawing/2014/main" id="{9B64A6E9-5EE7-9A32-31C1-D686DB778682}"/>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49" name="Google Shape;449;g31ac49ff385_0_945" descr="Icon&#10;&#10;Description automatically generated">
                  <a:extLst>
                    <a:ext uri="{FF2B5EF4-FFF2-40B4-BE49-F238E27FC236}">
                      <a16:creationId xmlns:a16="http://schemas.microsoft.com/office/drawing/2014/main" id="{F84D9E63-A6BC-CCC6-CB8D-89673206FF0D}"/>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50" name="Google Shape;450;g31ac49ff385_0_945" descr="A picture containing text, clipart&#10;&#10;Description automatically generated">
                  <a:extLst>
                    <a:ext uri="{FF2B5EF4-FFF2-40B4-BE49-F238E27FC236}">
                      <a16:creationId xmlns:a16="http://schemas.microsoft.com/office/drawing/2014/main" id="{A1909795-4094-8ECF-4619-49EB813D8E40}"/>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51" name="Google Shape;451;g31ac49ff385_0_945" descr="Screen Shot 2016-10-17 at 5.07.22 PM.png">
                  <a:extLst>
                    <a:ext uri="{FF2B5EF4-FFF2-40B4-BE49-F238E27FC236}">
                      <a16:creationId xmlns:a16="http://schemas.microsoft.com/office/drawing/2014/main" id="{D5160C46-00DB-0BB5-7E50-74C1B0460D2F}"/>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52" name="Google Shape;452;g31ac49ff385_0_945">
                <a:extLst>
                  <a:ext uri="{FF2B5EF4-FFF2-40B4-BE49-F238E27FC236}">
                    <a16:creationId xmlns:a16="http://schemas.microsoft.com/office/drawing/2014/main" id="{E5ABF4C0-FE46-EB74-CF2B-216006F53348}"/>
                  </a:ext>
                </a:extLst>
              </p:cNvPr>
              <p:cNvPicPr preferRelativeResize="0"/>
              <p:nvPr/>
            </p:nvPicPr>
            <p:blipFill rotWithShape="1">
              <a:blip r:embed="rId12">
                <a:alphaModFix/>
              </a:blip>
              <a:srcRect/>
              <a:stretch/>
            </p:blipFill>
            <p:spPr>
              <a:xfrm>
                <a:off x="5344992" y="1699361"/>
                <a:ext cx="238128" cy="219061"/>
              </a:xfrm>
              <a:prstGeom prst="rect">
                <a:avLst/>
              </a:prstGeom>
              <a:noFill/>
              <a:ln>
                <a:noFill/>
              </a:ln>
            </p:spPr>
          </p:pic>
        </p:grpSp>
        <p:pic>
          <p:nvPicPr>
            <p:cNvPr id="453" name="Google Shape;453;g31ac49ff385_0_945" descr="A black background with blue text&#10;&#10;Description automatically generated">
              <a:extLst>
                <a:ext uri="{FF2B5EF4-FFF2-40B4-BE49-F238E27FC236}">
                  <a16:creationId xmlns:a16="http://schemas.microsoft.com/office/drawing/2014/main" id="{0DDA3427-F635-9D49-CD6E-45A0BC2ED196}"/>
                </a:ext>
              </a:extLst>
            </p:cNvPr>
            <p:cNvPicPr preferRelativeResize="0"/>
            <p:nvPr/>
          </p:nvPicPr>
          <p:blipFill rotWithShape="1">
            <a:blip r:embed="rId13">
              <a:alphaModFix/>
            </a:blip>
            <a:srcRect/>
            <a:stretch/>
          </p:blipFill>
          <p:spPr>
            <a:xfrm>
              <a:off x="4884543" y="2128982"/>
              <a:ext cx="712110" cy="178652"/>
            </a:xfrm>
            <a:prstGeom prst="rect">
              <a:avLst/>
            </a:prstGeom>
            <a:noFill/>
            <a:ln>
              <a:noFill/>
            </a:ln>
          </p:spPr>
        </p:pic>
      </p:grpSp>
      <p:grpSp>
        <p:nvGrpSpPr>
          <p:cNvPr id="454" name="Google Shape;454;g31ac49ff385_0_945">
            <a:extLst>
              <a:ext uri="{FF2B5EF4-FFF2-40B4-BE49-F238E27FC236}">
                <a16:creationId xmlns:a16="http://schemas.microsoft.com/office/drawing/2014/main" id="{A5C68C64-FD4B-B34C-1DDE-20CAE0AD25E6}"/>
              </a:ext>
            </a:extLst>
          </p:cNvPr>
          <p:cNvGrpSpPr/>
          <p:nvPr/>
        </p:nvGrpSpPr>
        <p:grpSpPr>
          <a:xfrm>
            <a:off x="3057151" y="1741817"/>
            <a:ext cx="1477027" cy="733863"/>
            <a:chOff x="3057151" y="1741817"/>
            <a:chExt cx="1477027" cy="733863"/>
          </a:xfrm>
        </p:grpSpPr>
        <p:grpSp>
          <p:nvGrpSpPr>
            <p:cNvPr id="455" name="Google Shape;455;g31ac49ff385_0_945">
              <a:extLst>
                <a:ext uri="{FF2B5EF4-FFF2-40B4-BE49-F238E27FC236}">
                  <a16:creationId xmlns:a16="http://schemas.microsoft.com/office/drawing/2014/main" id="{4A8999E2-B593-BFD6-D311-58F6BC65027B}"/>
                </a:ext>
              </a:extLst>
            </p:cNvPr>
            <p:cNvGrpSpPr/>
            <p:nvPr/>
          </p:nvGrpSpPr>
          <p:grpSpPr>
            <a:xfrm>
              <a:off x="3057151" y="1741817"/>
              <a:ext cx="1477027" cy="586538"/>
              <a:chOff x="4868103" y="1741817"/>
              <a:chExt cx="1477027" cy="586538"/>
            </a:xfrm>
          </p:grpSpPr>
          <p:pic>
            <p:nvPicPr>
              <p:cNvPr id="456" name="Google Shape;456;g31ac49ff385_0_945">
                <a:extLst>
                  <a:ext uri="{FF2B5EF4-FFF2-40B4-BE49-F238E27FC236}">
                    <a16:creationId xmlns:a16="http://schemas.microsoft.com/office/drawing/2014/main" id="{91543B8D-10E6-EF4F-7236-5C0C3434F8F3}"/>
                  </a:ext>
                </a:extLst>
              </p:cNvPr>
              <p:cNvPicPr preferRelativeResize="0"/>
              <p:nvPr/>
            </p:nvPicPr>
            <p:blipFill rotWithShape="1">
              <a:blip r:embed="rId11">
                <a:alphaModFix/>
              </a:blip>
              <a:srcRect/>
              <a:stretch/>
            </p:blipFill>
            <p:spPr>
              <a:xfrm>
                <a:off x="5614134" y="2072507"/>
                <a:ext cx="730996" cy="255848"/>
              </a:xfrm>
              <a:prstGeom prst="rect">
                <a:avLst/>
              </a:prstGeom>
              <a:noFill/>
              <a:ln>
                <a:noFill/>
              </a:ln>
            </p:spPr>
          </p:pic>
          <p:grpSp>
            <p:nvGrpSpPr>
              <p:cNvPr id="457" name="Google Shape;457;g31ac49ff385_0_945">
                <a:extLst>
                  <a:ext uri="{FF2B5EF4-FFF2-40B4-BE49-F238E27FC236}">
                    <a16:creationId xmlns:a16="http://schemas.microsoft.com/office/drawing/2014/main" id="{50AA652D-4677-127D-54D0-71D8D05C0825}"/>
                  </a:ext>
                </a:extLst>
              </p:cNvPr>
              <p:cNvGrpSpPr/>
              <p:nvPr/>
            </p:nvGrpSpPr>
            <p:grpSpPr>
              <a:xfrm>
                <a:off x="4868103" y="1741817"/>
                <a:ext cx="1450702" cy="392980"/>
                <a:chOff x="4132418" y="1699361"/>
                <a:chExt cx="1450702" cy="392980"/>
              </a:xfrm>
            </p:grpSpPr>
            <p:grpSp>
              <p:nvGrpSpPr>
                <p:cNvPr id="458" name="Google Shape;458;g31ac49ff385_0_945">
                  <a:extLst>
                    <a:ext uri="{FF2B5EF4-FFF2-40B4-BE49-F238E27FC236}">
                      <a16:creationId xmlns:a16="http://schemas.microsoft.com/office/drawing/2014/main" id="{890821CE-5574-42B6-5DE8-326A0EA0485B}"/>
                    </a:ext>
                  </a:extLst>
                </p:cNvPr>
                <p:cNvGrpSpPr/>
                <p:nvPr/>
              </p:nvGrpSpPr>
              <p:grpSpPr>
                <a:xfrm>
                  <a:off x="4132418" y="1772883"/>
                  <a:ext cx="1309210" cy="319458"/>
                  <a:chOff x="1602352" y="2822189"/>
                  <a:chExt cx="1309210" cy="319458"/>
                </a:xfrm>
              </p:grpSpPr>
              <p:pic>
                <p:nvPicPr>
                  <p:cNvPr id="459" name="Google Shape;459;g31ac49ff385_0_945">
                    <a:extLst>
                      <a:ext uri="{FF2B5EF4-FFF2-40B4-BE49-F238E27FC236}">
                        <a16:creationId xmlns:a16="http://schemas.microsoft.com/office/drawing/2014/main" id="{B5602575-9E1E-B63F-F494-628F26AC9273}"/>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60" name="Google Shape;460;g31ac49ff385_0_945" descr="Icon&#10;&#10;Description automatically generated">
                    <a:extLst>
                      <a:ext uri="{FF2B5EF4-FFF2-40B4-BE49-F238E27FC236}">
                        <a16:creationId xmlns:a16="http://schemas.microsoft.com/office/drawing/2014/main" id="{B6DB1461-2DF7-BFBF-80BA-01C1CFE8FA08}"/>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61" name="Google Shape;461;g31ac49ff385_0_945" descr="A picture containing text, clipart&#10;&#10;Description automatically generated">
                    <a:extLst>
                      <a:ext uri="{FF2B5EF4-FFF2-40B4-BE49-F238E27FC236}">
                        <a16:creationId xmlns:a16="http://schemas.microsoft.com/office/drawing/2014/main" id="{1363E7FE-D8D4-B808-6271-E59F0F79E9A7}"/>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62" name="Google Shape;462;g31ac49ff385_0_945" descr="Screen Shot 2016-10-17 at 5.07.22 PM.png">
                    <a:extLst>
                      <a:ext uri="{FF2B5EF4-FFF2-40B4-BE49-F238E27FC236}">
                        <a16:creationId xmlns:a16="http://schemas.microsoft.com/office/drawing/2014/main" id="{8B186CDE-1DFF-CC0F-9F6E-2FAF10CEBEC4}"/>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63" name="Google Shape;463;g31ac49ff385_0_945">
                  <a:extLst>
                    <a:ext uri="{FF2B5EF4-FFF2-40B4-BE49-F238E27FC236}">
                      <a16:creationId xmlns:a16="http://schemas.microsoft.com/office/drawing/2014/main" id="{7EAC180C-0840-061B-EEAC-3FAD7038963C}"/>
                    </a:ext>
                  </a:extLst>
                </p:cNvPr>
                <p:cNvPicPr preferRelativeResize="0"/>
                <p:nvPr/>
              </p:nvPicPr>
              <p:blipFill rotWithShape="1">
                <a:blip r:embed="rId12">
                  <a:alphaModFix/>
                </a:blip>
                <a:srcRect/>
                <a:stretch/>
              </p:blipFill>
              <p:spPr>
                <a:xfrm>
                  <a:off x="5344992" y="1699361"/>
                  <a:ext cx="238128" cy="219061"/>
                </a:xfrm>
                <a:prstGeom prst="rect">
                  <a:avLst/>
                </a:prstGeom>
                <a:noFill/>
                <a:ln>
                  <a:noFill/>
                </a:ln>
              </p:spPr>
            </p:pic>
          </p:grpSp>
          <p:pic>
            <p:nvPicPr>
              <p:cNvPr id="464" name="Google Shape;464;g31ac49ff385_0_945" descr="A black background with blue text&#10;&#10;Description automatically generated">
                <a:extLst>
                  <a:ext uri="{FF2B5EF4-FFF2-40B4-BE49-F238E27FC236}">
                    <a16:creationId xmlns:a16="http://schemas.microsoft.com/office/drawing/2014/main" id="{34A7B96B-06AE-ED88-8F35-26ED00BBA59F}"/>
                  </a:ext>
                </a:extLst>
              </p:cNvPr>
              <p:cNvPicPr preferRelativeResize="0"/>
              <p:nvPr/>
            </p:nvPicPr>
            <p:blipFill rotWithShape="1">
              <a:blip r:embed="rId13">
                <a:alphaModFix/>
              </a:blip>
              <a:srcRect/>
              <a:stretch/>
            </p:blipFill>
            <p:spPr>
              <a:xfrm>
                <a:off x="4884543" y="2128982"/>
                <a:ext cx="712110" cy="178652"/>
              </a:xfrm>
              <a:prstGeom prst="rect">
                <a:avLst/>
              </a:prstGeom>
              <a:noFill/>
              <a:ln>
                <a:noFill/>
              </a:ln>
            </p:spPr>
          </p:pic>
        </p:grpSp>
        <p:pic>
          <p:nvPicPr>
            <p:cNvPr id="465" name="Google Shape;465;g31ac49ff385_0_945" descr="Home">
              <a:extLst>
                <a:ext uri="{FF2B5EF4-FFF2-40B4-BE49-F238E27FC236}">
                  <a16:creationId xmlns:a16="http://schemas.microsoft.com/office/drawing/2014/main" id="{7F535437-17EF-7D3B-1194-0906390B07CC}"/>
                </a:ext>
              </a:extLst>
            </p:cNvPr>
            <p:cNvPicPr preferRelativeResize="0"/>
            <p:nvPr/>
          </p:nvPicPr>
          <p:blipFill rotWithShape="1">
            <a:blip r:embed="rId14">
              <a:alphaModFix/>
            </a:blip>
            <a:srcRect/>
            <a:stretch/>
          </p:blipFill>
          <p:spPr>
            <a:xfrm>
              <a:off x="3075379" y="2302148"/>
              <a:ext cx="623315" cy="156889"/>
            </a:xfrm>
            <a:prstGeom prst="rect">
              <a:avLst/>
            </a:prstGeom>
            <a:noFill/>
            <a:ln>
              <a:noFill/>
            </a:ln>
          </p:spPr>
        </p:pic>
        <p:pic>
          <p:nvPicPr>
            <p:cNvPr id="466" name="Google Shape;466;g31ac49ff385_0_945" descr="University of Colorado | Drupal.org">
              <a:extLst>
                <a:ext uri="{FF2B5EF4-FFF2-40B4-BE49-F238E27FC236}">
                  <a16:creationId xmlns:a16="http://schemas.microsoft.com/office/drawing/2014/main" id="{B5BF7DA5-3692-5164-7853-03FDDA159D6A}"/>
                </a:ext>
              </a:extLst>
            </p:cNvPr>
            <p:cNvPicPr preferRelativeResize="0"/>
            <p:nvPr/>
          </p:nvPicPr>
          <p:blipFill rotWithShape="1">
            <a:blip r:embed="rId15">
              <a:alphaModFix/>
            </a:blip>
            <a:srcRect/>
            <a:stretch/>
          </p:blipFill>
          <p:spPr>
            <a:xfrm>
              <a:off x="3716178" y="2310046"/>
              <a:ext cx="174078" cy="163838"/>
            </a:xfrm>
            <a:prstGeom prst="rect">
              <a:avLst/>
            </a:prstGeom>
            <a:noFill/>
            <a:ln>
              <a:noFill/>
            </a:ln>
          </p:spPr>
        </p:pic>
        <p:pic>
          <p:nvPicPr>
            <p:cNvPr id="467" name="Google Shape;467;g31ac49ff385_0_945" descr="Logos | The University of Maryland Brand">
              <a:extLst>
                <a:ext uri="{FF2B5EF4-FFF2-40B4-BE49-F238E27FC236}">
                  <a16:creationId xmlns:a16="http://schemas.microsoft.com/office/drawing/2014/main" id="{E910811D-3D27-9FB2-5DF6-D67B220BE7C8}"/>
                </a:ext>
              </a:extLst>
            </p:cNvPr>
            <p:cNvPicPr preferRelativeResize="0"/>
            <p:nvPr/>
          </p:nvPicPr>
          <p:blipFill rotWithShape="1">
            <a:blip r:embed="rId16">
              <a:alphaModFix/>
            </a:blip>
            <a:srcRect/>
            <a:stretch/>
          </p:blipFill>
          <p:spPr>
            <a:xfrm>
              <a:off x="3907460" y="2322882"/>
              <a:ext cx="162348" cy="152798"/>
            </a:xfrm>
            <a:prstGeom prst="rect">
              <a:avLst/>
            </a:prstGeom>
            <a:noFill/>
            <a:ln>
              <a:noFill/>
            </a:ln>
          </p:spPr>
        </p:pic>
        <p:pic>
          <p:nvPicPr>
            <p:cNvPr id="468" name="Google Shape;468;g31ac49ff385_0_945" descr="University of Southern California Logo [USC | 01] - PNG Logo ...">
              <a:extLst>
                <a:ext uri="{FF2B5EF4-FFF2-40B4-BE49-F238E27FC236}">
                  <a16:creationId xmlns:a16="http://schemas.microsoft.com/office/drawing/2014/main" id="{96E1A833-CACB-5070-C555-61F861AC6A1E}"/>
                </a:ext>
              </a:extLst>
            </p:cNvPr>
            <p:cNvPicPr preferRelativeResize="0"/>
            <p:nvPr/>
          </p:nvPicPr>
          <p:blipFill rotWithShape="1">
            <a:blip r:embed="rId17">
              <a:alphaModFix/>
            </a:blip>
            <a:srcRect l="3475" t="26238" r="4094" b="25179"/>
            <a:stretch/>
          </p:blipFill>
          <p:spPr>
            <a:xfrm>
              <a:off x="4133866" y="2334352"/>
              <a:ext cx="350766" cy="115226"/>
            </a:xfrm>
            <a:prstGeom prst="rect">
              <a:avLst/>
            </a:prstGeom>
            <a:noFill/>
            <a:ln>
              <a:noFill/>
            </a:ln>
          </p:spPr>
        </p:pic>
      </p:grpSp>
      <p:pic>
        <p:nvPicPr>
          <p:cNvPr id="469" name="Google Shape;469;g31ac49ff385_0_945">
            <a:extLst>
              <a:ext uri="{FF2B5EF4-FFF2-40B4-BE49-F238E27FC236}">
                <a16:creationId xmlns:a16="http://schemas.microsoft.com/office/drawing/2014/main" id="{60DE5E03-1423-BEFB-4A60-E7F9575EBAAE}"/>
              </a:ext>
            </a:extLst>
          </p:cNvPr>
          <p:cNvPicPr preferRelativeResize="0"/>
          <p:nvPr/>
        </p:nvPicPr>
        <p:blipFill rotWithShape="1">
          <a:blip r:embed="rId11">
            <a:alphaModFix/>
          </a:blip>
          <a:srcRect t="15558" r="4159" b="13200"/>
          <a:stretch/>
        </p:blipFill>
        <p:spPr>
          <a:xfrm>
            <a:off x="8478364" y="2126270"/>
            <a:ext cx="700561" cy="182266"/>
          </a:xfrm>
          <a:prstGeom prst="rect">
            <a:avLst/>
          </a:prstGeom>
          <a:noFill/>
          <a:ln>
            <a:noFill/>
          </a:ln>
        </p:spPr>
      </p:pic>
      <p:pic>
        <p:nvPicPr>
          <p:cNvPr id="470" name="Google Shape;470;g31ac49ff385_0_945" descr="Sandia National Laboratories Logo PNG Transparent &amp; SVG ...">
            <a:extLst>
              <a:ext uri="{FF2B5EF4-FFF2-40B4-BE49-F238E27FC236}">
                <a16:creationId xmlns:a16="http://schemas.microsoft.com/office/drawing/2014/main" id="{6FB49944-3263-A558-58E7-AFABDE3CE95F}"/>
              </a:ext>
            </a:extLst>
          </p:cNvPr>
          <p:cNvPicPr preferRelativeResize="0"/>
          <p:nvPr/>
        </p:nvPicPr>
        <p:blipFill rotWithShape="1">
          <a:blip r:embed="rId18">
            <a:alphaModFix/>
          </a:blip>
          <a:srcRect l="6266" t="31289" r="6328" b="32105"/>
          <a:stretch/>
        </p:blipFill>
        <p:spPr>
          <a:xfrm>
            <a:off x="1385030" y="2328355"/>
            <a:ext cx="320820" cy="126447"/>
          </a:xfrm>
          <a:prstGeom prst="rect">
            <a:avLst/>
          </a:prstGeom>
          <a:noFill/>
          <a:ln>
            <a:noFill/>
          </a:ln>
        </p:spPr>
      </p:pic>
      <p:pic>
        <p:nvPicPr>
          <p:cNvPr id="471" name="Google Shape;471;g31ac49ff385_0_945" descr="The Stanford University Logo History, Colors, Font, And Meaning">
            <a:extLst>
              <a:ext uri="{FF2B5EF4-FFF2-40B4-BE49-F238E27FC236}">
                <a16:creationId xmlns:a16="http://schemas.microsoft.com/office/drawing/2014/main" id="{18B0C10D-144A-5080-EC2D-DF1CC9E8B4FF}"/>
              </a:ext>
            </a:extLst>
          </p:cNvPr>
          <p:cNvPicPr preferRelativeResize="0"/>
          <p:nvPr/>
        </p:nvPicPr>
        <p:blipFill rotWithShape="1">
          <a:blip r:embed="rId19">
            <a:alphaModFix/>
          </a:blip>
          <a:srcRect t="25069" b="29282"/>
          <a:stretch/>
        </p:blipFill>
        <p:spPr>
          <a:xfrm>
            <a:off x="1708096" y="2330525"/>
            <a:ext cx="357058" cy="122238"/>
          </a:xfrm>
          <a:prstGeom prst="rect">
            <a:avLst/>
          </a:prstGeom>
          <a:noFill/>
          <a:ln>
            <a:noFill/>
          </a:ln>
        </p:spPr>
      </p:pic>
      <p:grpSp>
        <p:nvGrpSpPr>
          <p:cNvPr id="472" name="Google Shape;472;g31ac49ff385_0_945">
            <a:extLst>
              <a:ext uri="{FF2B5EF4-FFF2-40B4-BE49-F238E27FC236}">
                <a16:creationId xmlns:a16="http://schemas.microsoft.com/office/drawing/2014/main" id="{481BFAE1-D400-04E3-81F4-FAC65186AE6B}"/>
              </a:ext>
            </a:extLst>
          </p:cNvPr>
          <p:cNvGrpSpPr/>
          <p:nvPr/>
        </p:nvGrpSpPr>
        <p:grpSpPr>
          <a:xfrm>
            <a:off x="1380747" y="1741817"/>
            <a:ext cx="1477027" cy="733863"/>
            <a:chOff x="3057151" y="1741817"/>
            <a:chExt cx="1477027" cy="733863"/>
          </a:xfrm>
        </p:grpSpPr>
        <p:grpSp>
          <p:nvGrpSpPr>
            <p:cNvPr id="473" name="Google Shape;473;g31ac49ff385_0_945">
              <a:extLst>
                <a:ext uri="{FF2B5EF4-FFF2-40B4-BE49-F238E27FC236}">
                  <a16:creationId xmlns:a16="http://schemas.microsoft.com/office/drawing/2014/main" id="{DBD6F10C-C955-4EE0-7E8A-1AE907756059}"/>
                </a:ext>
              </a:extLst>
            </p:cNvPr>
            <p:cNvGrpSpPr/>
            <p:nvPr/>
          </p:nvGrpSpPr>
          <p:grpSpPr>
            <a:xfrm>
              <a:off x="3057151" y="1741817"/>
              <a:ext cx="1477027" cy="586538"/>
              <a:chOff x="4868103" y="1741817"/>
              <a:chExt cx="1477027" cy="586538"/>
            </a:xfrm>
          </p:grpSpPr>
          <p:pic>
            <p:nvPicPr>
              <p:cNvPr id="474" name="Google Shape;474;g31ac49ff385_0_945">
                <a:extLst>
                  <a:ext uri="{FF2B5EF4-FFF2-40B4-BE49-F238E27FC236}">
                    <a16:creationId xmlns:a16="http://schemas.microsoft.com/office/drawing/2014/main" id="{B00E614F-25BC-79A8-E33F-182EB44894BC}"/>
                  </a:ext>
                </a:extLst>
              </p:cNvPr>
              <p:cNvPicPr preferRelativeResize="0"/>
              <p:nvPr/>
            </p:nvPicPr>
            <p:blipFill rotWithShape="1">
              <a:blip r:embed="rId11">
                <a:alphaModFix/>
              </a:blip>
              <a:srcRect/>
              <a:stretch/>
            </p:blipFill>
            <p:spPr>
              <a:xfrm>
                <a:off x="5614134" y="2072507"/>
                <a:ext cx="730996" cy="255848"/>
              </a:xfrm>
              <a:prstGeom prst="rect">
                <a:avLst/>
              </a:prstGeom>
              <a:noFill/>
              <a:ln>
                <a:noFill/>
              </a:ln>
            </p:spPr>
          </p:pic>
          <p:grpSp>
            <p:nvGrpSpPr>
              <p:cNvPr id="475" name="Google Shape;475;g31ac49ff385_0_945">
                <a:extLst>
                  <a:ext uri="{FF2B5EF4-FFF2-40B4-BE49-F238E27FC236}">
                    <a16:creationId xmlns:a16="http://schemas.microsoft.com/office/drawing/2014/main" id="{6332DF8E-0F4E-66A4-39A3-040E6E775C1D}"/>
                  </a:ext>
                </a:extLst>
              </p:cNvPr>
              <p:cNvGrpSpPr/>
              <p:nvPr/>
            </p:nvGrpSpPr>
            <p:grpSpPr>
              <a:xfrm>
                <a:off x="4868103" y="1741817"/>
                <a:ext cx="1450702" cy="392980"/>
                <a:chOff x="4132418" y="1699361"/>
                <a:chExt cx="1450702" cy="392980"/>
              </a:xfrm>
            </p:grpSpPr>
            <p:grpSp>
              <p:nvGrpSpPr>
                <p:cNvPr id="476" name="Google Shape;476;g31ac49ff385_0_945">
                  <a:extLst>
                    <a:ext uri="{FF2B5EF4-FFF2-40B4-BE49-F238E27FC236}">
                      <a16:creationId xmlns:a16="http://schemas.microsoft.com/office/drawing/2014/main" id="{677DE5DA-5004-6413-A92C-EBA1BCBD46B2}"/>
                    </a:ext>
                  </a:extLst>
                </p:cNvPr>
                <p:cNvGrpSpPr/>
                <p:nvPr/>
              </p:nvGrpSpPr>
              <p:grpSpPr>
                <a:xfrm>
                  <a:off x="4132418" y="1772883"/>
                  <a:ext cx="1309210" cy="319458"/>
                  <a:chOff x="1602352" y="2822189"/>
                  <a:chExt cx="1309210" cy="319458"/>
                </a:xfrm>
              </p:grpSpPr>
              <p:pic>
                <p:nvPicPr>
                  <p:cNvPr id="477" name="Google Shape;477;g31ac49ff385_0_945">
                    <a:extLst>
                      <a:ext uri="{FF2B5EF4-FFF2-40B4-BE49-F238E27FC236}">
                        <a16:creationId xmlns:a16="http://schemas.microsoft.com/office/drawing/2014/main" id="{CB031839-8DB0-CCD3-100C-F6C7B8A37448}"/>
                      </a:ext>
                    </a:extLst>
                  </p:cNvPr>
                  <p:cNvPicPr preferRelativeResize="0"/>
                  <p:nvPr/>
                </p:nvPicPr>
                <p:blipFill rotWithShape="1">
                  <a:blip r:embed="rId7">
                    <a:alphaModFix/>
                  </a:blip>
                  <a:srcRect/>
                  <a:stretch/>
                </p:blipFill>
                <p:spPr>
                  <a:xfrm>
                    <a:off x="1602352" y="2862162"/>
                    <a:ext cx="333746" cy="251773"/>
                  </a:xfrm>
                  <a:prstGeom prst="rect">
                    <a:avLst/>
                  </a:prstGeom>
                  <a:noFill/>
                  <a:ln>
                    <a:noFill/>
                  </a:ln>
                </p:spPr>
              </p:pic>
              <p:pic>
                <p:nvPicPr>
                  <p:cNvPr id="478" name="Google Shape;478;g31ac49ff385_0_945" descr="Icon&#10;&#10;Description automatically generated">
                    <a:extLst>
                      <a:ext uri="{FF2B5EF4-FFF2-40B4-BE49-F238E27FC236}">
                        <a16:creationId xmlns:a16="http://schemas.microsoft.com/office/drawing/2014/main" id="{10BA8808-C2FB-DDEB-2633-3148477C02E2}"/>
                      </a:ext>
                    </a:extLst>
                  </p:cNvPr>
                  <p:cNvPicPr preferRelativeResize="0"/>
                  <p:nvPr/>
                </p:nvPicPr>
                <p:blipFill rotWithShape="1">
                  <a:blip r:embed="rId8">
                    <a:alphaModFix/>
                  </a:blip>
                  <a:srcRect/>
                  <a:stretch/>
                </p:blipFill>
                <p:spPr>
                  <a:xfrm>
                    <a:off x="1953582" y="2994663"/>
                    <a:ext cx="446054" cy="130130"/>
                  </a:xfrm>
                  <a:prstGeom prst="rect">
                    <a:avLst/>
                  </a:prstGeom>
                  <a:noFill/>
                  <a:ln>
                    <a:noFill/>
                  </a:ln>
                </p:spPr>
              </p:pic>
              <p:pic>
                <p:nvPicPr>
                  <p:cNvPr id="479" name="Google Shape;479;g31ac49ff385_0_945" descr="A picture containing text, clipart&#10;&#10;Description automatically generated">
                    <a:extLst>
                      <a:ext uri="{FF2B5EF4-FFF2-40B4-BE49-F238E27FC236}">
                        <a16:creationId xmlns:a16="http://schemas.microsoft.com/office/drawing/2014/main" id="{4CB8238D-C88F-E7EB-65D9-769623CF0628}"/>
                      </a:ext>
                    </a:extLst>
                  </p:cNvPr>
                  <p:cNvPicPr preferRelativeResize="0"/>
                  <p:nvPr/>
                </p:nvPicPr>
                <p:blipFill rotWithShape="1">
                  <a:blip r:embed="rId5">
                    <a:alphaModFix/>
                  </a:blip>
                  <a:srcRect/>
                  <a:stretch/>
                </p:blipFill>
                <p:spPr>
                  <a:xfrm>
                    <a:off x="1989512" y="2822189"/>
                    <a:ext cx="820248" cy="155620"/>
                  </a:xfrm>
                  <a:prstGeom prst="rect">
                    <a:avLst/>
                  </a:prstGeom>
                  <a:noFill/>
                  <a:ln>
                    <a:noFill/>
                  </a:ln>
                </p:spPr>
              </p:pic>
              <p:pic>
                <p:nvPicPr>
                  <p:cNvPr id="480" name="Google Shape;480;g31ac49ff385_0_945" descr="Screen Shot 2016-10-17 at 5.07.22 PM.png">
                    <a:extLst>
                      <a:ext uri="{FF2B5EF4-FFF2-40B4-BE49-F238E27FC236}">
                        <a16:creationId xmlns:a16="http://schemas.microsoft.com/office/drawing/2014/main" id="{EE572A29-1E75-9223-D54A-D543B06B567C}"/>
                      </a:ext>
                    </a:extLst>
                  </p:cNvPr>
                  <p:cNvPicPr preferRelativeResize="0"/>
                  <p:nvPr/>
                </p:nvPicPr>
                <p:blipFill rotWithShape="1">
                  <a:blip r:embed="rId6">
                    <a:alphaModFix/>
                  </a:blip>
                  <a:srcRect/>
                  <a:stretch/>
                </p:blipFill>
                <p:spPr>
                  <a:xfrm>
                    <a:off x="2417120" y="2977809"/>
                    <a:ext cx="494442" cy="163838"/>
                  </a:xfrm>
                  <a:prstGeom prst="rect">
                    <a:avLst/>
                  </a:prstGeom>
                  <a:noFill/>
                  <a:ln>
                    <a:noFill/>
                  </a:ln>
                </p:spPr>
              </p:pic>
            </p:grpSp>
            <p:pic>
              <p:nvPicPr>
                <p:cNvPr id="481" name="Google Shape;481;g31ac49ff385_0_945">
                  <a:extLst>
                    <a:ext uri="{FF2B5EF4-FFF2-40B4-BE49-F238E27FC236}">
                      <a16:creationId xmlns:a16="http://schemas.microsoft.com/office/drawing/2014/main" id="{21635AC3-A30D-BC2D-DC84-9FB74C0B8BC1}"/>
                    </a:ext>
                  </a:extLst>
                </p:cNvPr>
                <p:cNvPicPr preferRelativeResize="0"/>
                <p:nvPr/>
              </p:nvPicPr>
              <p:blipFill rotWithShape="1">
                <a:blip r:embed="rId12">
                  <a:alphaModFix/>
                </a:blip>
                <a:srcRect/>
                <a:stretch/>
              </p:blipFill>
              <p:spPr>
                <a:xfrm>
                  <a:off x="5344992" y="1699361"/>
                  <a:ext cx="238128" cy="219061"/>
                </a:xfrm>
                <a:prstGeom prst="rect">
                  <a:avLst/>
                </a:prstGeom>
                <a:noFill/>
                <a:ln>
                  <a:noFill/>
                </a:ln>
              </p:spPr>
            </p:pic>
          </p:grpSp>
          <p:pic>
            <p:nvPicPr>
              <p:cNvPr id="482" name="Google Shape;482;g31ac49ff385_0_945" descr="A black background with blue text&#10;&#10;Description automatically generated">
                <a:extLst>
                  <a:ext uri="{FF2B5EF4-FFF2-40B4-BE49-F238E27FC236}">
                    <a16:creationId xmlns:a16="http://schemas.microsoft.com/office/drawing/2014/main" id="{ABCFA4C3-6049-E885-1802-AC6C2881C62B}"/>
                  </a:ext>
                </a:extLst>
              </p:cNvPr>
              <p:cNvPicPr preferRelativeResize="0"/>
              <p:nvPr/>
            </p:nvPicPr>
            <p:blipFill rotWithShape="1">
              <a:blip r:embed="rId13">
                <a:alphaModFix/>
              </a:blip>
              <a:srcRect/>
              <a:stretch/>
            </p:blipFill>
            <p:spPr>
              <a:xfrm>
                <a:off x="4884543" y="2128982"/>
                <a:ext cx="712110" cy="178652"/>
              </a:xfrm>
              <a:prstGeom prst="rect">
                <a:avLst/>
              </a:prstGeom>
              <a:noFill/>
              <a:ln>
                <a:noFill/>
              </a:ln>
            </p:spPr>
          </p:pic>
        </p:grpSp>
        <p:pic>
          <p:nvPicPr>
            <p:cNvPr id="483" name="Google Shape;483;g31ac49ff385_0_945" descr="University of Colorado | Drupal.org">
              <a:extLst>
                <a:ext uri="{FF2B5EF4-FFF2-40B4-BE49-F238E27FC236}">
                  <a16:creationId xmlns:a16="http://schemas.microsoft.com/office/drawing/2014/main" id="{6FCAB969-C482-821E-4041-5715F50E8BC2}"/>
                </a:ext>
              </a:extLst>
            </p:cNvPr>
            <p:cNvPicPr preferRelativeResize="0"/>
            <p:nvPr/>
          </p:nvPicPr>
          <p:blipFill rotWithShape="1">
            <a:blip r:embed="rId15">
              <a:alphaModFix/>
            </a:blip>
            <a:srcRect/>
            <a:stretch/>
          </p:blipFill>
          <p:spPr>
            <a:xfrm>
              <a:off x="3755470" y="2310046"/>
              <a:ext cx="174078" cy="163838"/>
            </a:xfrm>
            <a:prstGeom prst="rect">
              <a:avLst/>
            </a:prstGeom>
            <a:noFill/>
            <a:ln>
              <a:noFill/>
            </a:ln>
          </p:spPr>
        </p:pic>
        <p:pic>
          <p:nvPicPr>
            <p:cNvPr id="484" name="Google Shape;484;g31ac49ff385_0_945" descr="Logos | The University of Maryland Brand">
              <a:extLst>
                <a:ext uri="{FF2B5EF4-FFF2-40B4-BE49-F238E27FC236}">
                  <a16:creationId xmlns:a16="http://schemas.microsoft.com/office/drawing/2014/main" id="{43746C18-8BFB-EEC8-A8EB-0BE98842F878}"/>
                </a:ext>
              </a:extLst>
            </p:cNvPr>
            <p:cNvPicPr preferRelativeResize="0"/>
            <p:nvPr/>
          </p:nvPicPr>
          <p:blipFill rotWithShape="1">
            <a:blip r:embed="rId16">
              <a:alphaModFix/>
            </a:blip>
            <a:srcRect/>
            <a:stretch/>
          </p:blipFill>
          <p:spPr>
            <a:xfrm>
              <a:off x="3943180" y="2322882"/>
              <a:ext cx="162348" cy="152798"/>
            </a:xfrm>
            <a:prstGeom prst="rect">
              <a:avLst/>
            </a:prstGeom>
            <a:noFill/>
            <a:ln>
              <a:noFill/>
            </a:ln>
          </p:spPr>
        </p:pic>
        <p:pic>
          <p:nvPicPr>
            <p:cNvPr id="485" name="Google Shape;485;g31ac49ff385_0_945" descr="University of Southern California Logo [USC | 01] - PNG Logo ...">
              <a:extLst>
                <a:ext uri="{FF2B5EF4-FFF2-40B4-BE49-F238E27FC236}">
                  <a16:creationId xmlns:a16="http://schemas.microsoft.com/office/drawing/2014/main" id="{04E85C00-C679-DEA7-2B8C-7FB7F2EDD669}"/>
                </a:ext>
              </a:extLst>
            </p:cNvPr>
            <p:cNvPicPr preferRelativeResize="0"/>
            <p:nvPr/>
          </p:nvPicPr>
          <p:blipFill rotWithShape="1">
            <a:blip r:embed="rId17">
              <a:alphaModFix/>
            </a:blip>
            <a:srcRect l="3475" t="26238" r="4094" b="25179"/>
            <a:stretch/>
          </p:blipFill>
          <p:spPr>
            <a:xfrm>
              <a:off x="4133866" y="2334352"/>
              <a:ext cx="350766" cy="115226"/>
            </a:xfrm>
            <a:prstGeom prst="rect">
              <a:avLst/>
            </a:prstGeom>
            <a:noFill/>
            <a:ln>
              <a:noFill/>
            </a:ln>
          </p:spPr>
        </p:pic>
      </p:grpSp>
      <p:sp>
        <p:nvSpPr>
          <p:cNvPr id="486" name="Google Shape;486;g31ac49ff385_0_945">
            <a:extLst>
              <a:ext uri="{FF2B5EF4-FFF2-40B4-BE49-F238E27FC236}">
                <a16:creationId xmlns:a16="http://schemas.microsoft.com/office/drawing/2014/main" id="{3E3149F6-C6B1-162F-2372-C71391C5FD16}"/>
              </a:ext>
            </a:extLst>
          </p:cNvPr>
          <p:cNvSpPr txBox="1"/>
          <p:nvPr/>
        </p:nvSpPr>
        <p:spPr>
          <a:xfrm>
            <a:off x="2907869" y="2550586"/>
            <a:ext cx="1864800" cy="1231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3088"/>
                </a:solidFill>
                <a:latin typeface="Helvetica Neue"/>
                <a:ea typeface="Helvetica Neue"/>
                <a:cs typeface="Helvetica Neue"/>
                <a:sym typeface="Helvetica Neue"/>
              </a:rPr>
              <a:t>Community Project for Accelerator Science &amp; Simulation</a:t>
            </a:r>
            <a:endParaRPr/>
          </a:p>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ComPASS</a:t>
            </a:r>
            <a:endParaRPr sz="1800" b="0" i="0" u="none" strike="noStrike" cap="none">
              <a:solidFill>
                <a:srgbClr val="003088"/>
              </a:solidFill>
              <a:latin typeface="Aharoni"/>
              <a:ea typeface="Aharoni"/>
              <a:cs typeface="Aharoni"/>
              <a:sym typeface="Aharoni"/>
            </a:endParaRPr>
          </a:p>
        </p:txBody>
      </p:sp>
      <p:sp>
        <p:nvSpPr>
          <p:cNvPr id="487" name="Google Shape;487;g31ac49ff385_0_945">
            <a:extLst>
              <a:ext uri="{FF2B5EF4-FFF2-40B4-BE49-F238E27FC236}">
                <a16:creationId xmlns:a16="http://schemas.microsoft.com/office/drawing/2014/main" id="{CFB031A1-DCCB-5A27-67FD-867FD4E2D138}"/>
              </a:ext>
            </a:extLst>
          </p:cNvPr>
          <p:cNvSpPr txBox="1"/>
          <p:nvPr/>
        </p:nvSpPr>
        <p:spPr>
          <a:xfrm>
            <a:off x="1207242" y="2550586"/>
            <a:ext cx="1814400" cy="800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3088"/>
                </a:solidFill>
                <a:latin typeface="Helvetica Neue"/>
                <a:ea typeface="Helvetica Neue"/>
                <a:cs typeface="Helvetica Neue"/>
                <a:sym typeface="Helvetica Neue"/>
              </a:rPr>
              <a:t>Accelerator Science &amp; Technology</a:t>
            </a:r>
            <a:endParaRPr/>
          </a:p>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AST</a:t>
            </a:r>
            <a:endParaRPr/>
          </a:p>
        </p:txBody>
      </p:sp>
      <p:sp>
        <p:nvSpPr>
          <p:cNvPr id="488" name="Google Shape;488;g31ac49ff385_0_945">
            <a:extLst>
              <a:ext uri="{FF2B5EF4-FFF2-40B4-BE49-F238E27FC236}">
                <a16:creationId xmlns:a16="http://schemas.microsoft.com/office/drawing/2014/main" id="{92F5EE32-FB98-06BE-CB45-0621A59BFA99}"/>
              </a:ext>
            </a:extLst>
          </p:cNvPr>
          <p:cNvSpPr txBox="1"/>
          <p:nvPr/>
        </p:nvSpPr>
        <p:spPr>
          <a:xfrm>
            <a:off x="4851814" y="2550586"/>
            <a:ext cx="1579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ComPASS</a:t>
            </a:r>
            <a:endParaRPr sz="1800" b="0" i="0" u="none" strike="noStrike" cap="none">
              <a:solidFill>
                <a:srgbClr val="003088"/>
              </a:solidFill>
              <a:latin typeface="Aharoni"/>
              <a:ea typeface="Aharoni"/>
              <a:cs typeface="Aharoni"/>
              <a:sym typeface="Aharoni"/>
            </a:endParaRPr>
          </a:p>
        </p:txBody>
      </p:sp>
      <p:sp>
        <p:nvSpPr>
          <p:cNvPr id="489" name="Google Shape;489;g31ac49ff385_0_945">
            <a:extLst>
              <a:ext uri="{FF2B5EF4-FFF2-40B4-BE49-F238E27FC236}">
                <a16:creationId xmlns:a16="http://schemas.microsoft.com/office/drawing/2014/main" id="{1BCD46FD-BFB3-B1E3-04B7-A3D340003089}"/>
              </a:ext>
            </a:extLst>
          </p:cNvPr>
          <p:cNvSpPr txBox="1"/>
          <p:nvPr/>
        </p:nvSpPr>
        <p:spPr>
          <a:xfrm>
            <a:off x="6710337" y="2550586"/>
            <a:ext cx="15798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ComPASS</a:t>
            </a:r>
            <a:endParaRPr sz="1800" b="0" i="0" u="none" strike="noStrike" cap="none">
              <a:solidFill>
                <a:srgbClr val="003088"/>
              </a:solidFill>
              <a:latin typeface="Aharoni"/>
              <a:ea typeface="Aharoni"/>
              <a:cs typeface="Aharoni"/>
              <a:sym typeface="Aharoni"/>
            </a:endParaRPr>
          </a:p>
        </p:txBody>
      </p:sp>
      <p:sp>
        <p:nvSpPr>
          <p:cNvPr id="490" name="Google Shape;490;g31ac49ff385_0_945">
            <a:extLst>
              <a:ext uri="{FF2B5EF4-FFF2-40B4-BE49-F238E27FC236}">
                <a16:creationId xmlns:a16="http://schemas.microsoft.com/office/drawing/2014/main" id="{17DD05FA-E4A0-79FE-EE8D-22256818E116}"/>
              </a:ext>
            </a:extLst>
          </p:cNvPr>
          <p:cNvSpPr txBox="1"/>
          <p:nvPr/>
        </p:nvSpPr>
        <p:spPr>
          <a:xfrm>
            <a:off x="8249562" y="2550586"/>
            <a:ext cx="1956900" cy="1231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003088"/>
                </a:solidFill>
                <a:latin typeface="Helvetica Neue"/>
                <a:ea typeface="Helvetica Neue"/>
                <a:cs typeface="Helvetica Neue"/>
                <a:sym typeface="Helvetica Neue"/>
              </a:rPr>
              <a:t>Collaboration for Advanced Modeling of Particle Accelerators</a:t>
            </a:r>
            <a:endParaRPr/>
          </a:p>
          <a:p>
            <a:pPr marL="0" marR="0" lvl="0" indent="0" algn="ctr" rtl="0">
              <a:lnSpc>
                <a:spcPct val="100000"/>
              </a:lnSpc>
              <a:spcBef>
                <a:spcPts val="0"/>
              </a:spcBef>
              <a:spcAft>
                <a:spcPts val="0"/>
              </a:spcAft>
              <a:buNone/>
            </a:pPr>
            <a:r>
              <a:rPr lang="en-US" sz="1800" b="0" i="0" u="none" strike="noStrike" cap="none">
                <a:solidFill>
                  <a:srgbClr val="003088"/>
                </a:solidFill>
                <a:latin typeface="Aharoni"/>
                <a:ea typeface="Aharoni"/>
                <a:cs typeface="Aharoni"/>
                <a:sym typeface="Aharoni"/>
              </a:rPr>
              <a:t>CAMPA</a:t>
            </a:r>
            <a:endParaRPr sz="1800" b="0" i="0" u="none" strike="noStrike" cap="none">
              <a:solidFill>
                <a:srgbClr val="003088"/>
              </a:solidFill>
              <a:latin typeface="Aharoni"/>
              <a:ea typeface="Aharoni"/>
              <a:cs typeface="Aharoni"/>
              <a:sym typeface="Aharoni"/>
            </a:endParaRPr>
          </a:p>
        </p:txBody>
      </p:sp>
      <p:sp>
        <p:nvSpPr>
          <p:cNvPr id="496" name="Google Shape;496;g31ac49ff385_0_945">
            <a:extLst>
              <a:ext uri="{FF2B5EF4-FFF2-40B4-BE49-F238E27FC236}">
                <a16:creationId xmlns:a16="http://schemas.microsoft.com/office/drawing/2014/main" id="{587901A2-01D7-57DE-084C-9C43D3E56671}"/>
              </a:ext>
            </a:extLst>
          </p:cNvPr>
          <p:cNvSpPr txBox="1"/>
          <p:nvPr/>
        </p:nvSpPr>
        <p:spPr>
          <a:xfrm>
            <a:off x="11512784" y="6486251"/>
            <a:ext cx="679200" cy="365100"/>
          </a:xfrm>
          <a:prstGeom prst="rect">
            <a:avLst/>
          </a:prstGeom>
          <a:noFill/>
          <a:ln>
            <a:noFill/>
          </a:ln>
        </p:spPr>
        <p:txBody>
          <a:bodyPr spcFirstLastPara="1" wrap="square" lIns="91400" tIns="45650" rIns="91400" bIns="45650" anchor="ctr" anchorCtr="0">
            <a:noAutofit/>
          </a:bodyPr>
          <a:lstStyle/>
          <a:p>
            <a:pPr marL="0" marR="0" lvl="0" indent="0" algn="r" rtl="0">
              <a:lnSpc>
                <a:spcPct val="100000"/>
              </a:lnSpc>
              <a:spcBef>
                <a:spcPts val="0"/>
              </a:spcBef>
              <a:spcAft>
                <a:spcPts val="0"/>
              </a:spcAft>
              <a:buClr>
                <a:srgbClr val="FFFFFF"/>
              </a:buClr>
              <a:buSzPts val="600"/>
              <a:buFont typeface="Times New Roman"/>
              <a:buNone/>
            </a:pPr>
            <a:fld id="{00000000-1234-1234-1234-123412341234}" type="slidenum">
              <a:rPr lang="en-US" sz="1467" b="0" i="0" u="none" strike="noStrike" cap="none">
                <a:solidFill>
                  <a:schemeClr val="dk1"/>
                </a:solidFill>
                <a:latin typeface="Arial"/>
                <a:ea typeface="Arial"/>
                <a:cs typeface="Arial"/>
                <a:sym typeface="Arial"/>
              </a:rPr>
              <a:t>17</a:t>
            </a:fld>
            <a:endParaRPr sz="1467" b="0" i="0" u="none" strike="noStrike" cap="none">
              <a:solidFill>
                <a:schemeClr val="dk1"/>
              </a:solidFill>
              <a:latin typeface="Arial"/>
              <a:ea typeface="Arial"/>
              <a:cs typeface="Arial"/>
              <a:sym typeface="Arial"/>
            </a:endParaRPr>
          </a:p>
        </p:txBody>
      </p:sp>
      <p:grpSp>
        <p:nvGrpSpPr>
          <p:cNvPr id="15" name="Google Shape;594;g31ac49ff385_0_1035">
            <a:extLst>
              <a:ext uri="{FF2B5EF4-FFF2-40B4-BE49-F238E27FC236}">
                <a16:creationId xmlns:a16="http://schemas.microsoft.com/office/drawing/2014/main" id="{3CD25E44-4BD7-6630-ACF9-283AD83B17C0}"/>
              </a:ext>
            </a:extLst>
          </p:cNvPr>
          <p:cNvGrpSpPr/>
          <p:nvPr/>
        </p:nvGrpSpPr>
        <p:grpSpPr>
          <a:xfrm>
            <a:off x="3607039" y="1781442"/>
            <a:ext cx="7013166" cy="3926250"/>
            <a:chOff x="3607039" y="1781442"/>
            <a:chExt cx="7013166" cy="3926250"/>
          </a:xfrm>
        </p:grpSpPr>
        <p:grpSp>
          <p:nvGrpSpPr>
            <p:cNvPr id="16" name="Google Shape;595;g31ac49ff385_0_1035">
              <a:extLst>
                <a:ext uri="{FF2B5EF4-FFF2-40B4-BE49-F238E27FC236}">
                  <a16:creationId xmlns:a16="http://schemas.microsoft.com/office/drawing/2014/main" id="{450ED066-2004-5798-F68A-F5234613519C}"/>
                </a:ext>
              </a:extLst>
            </p:cNvPr>
            <p:cNvGrpSpPr/>
            <p:nvPr/>
          </p:nvGrpSpPr>
          <p:grpSpPr>
            <a:xfrm>
              <a:off x="3607039" y="3330481"/>
              <a:ext cx="7013166" cy="2377211"/>
              <a:chOff x="3587594" y="2419922"/>
              <a:chExt cx="7013166" cy="2377211"/>
            </a:xfrm>
          </p:grpSpPr>
          <p:grpSp>
            <p:nvGrpSpPr>
              <p:cNvPr id="19" name="Google Shape;596;g31ac49ff385_0_1035">
                <a:extLst>
                  <a:ext uri="{FF2B5EF4-FFF2-40B4-BE49-F238E27FC236}">
                    <a16:creationId xmlns:a16="http://schemas.microsoft.com/office/drawing/2014/main" id="{B8495922-1C5A-273A-63C4-A3BA34F4025F}"/>
                  </a:ext>
                </a:extLst>
              </p:cNvPr>
              <p:cNvGrpSpPr/>
              <p:nvPr/>
            </p:nvGrpSpPr>
            <p:grpSpPr>
              <a:xfrm>
                <a:off x="3587594" y="2419922"/>
                <a:ext cx="7013166" cy="2377211"/>
                <a:chOff x="3587594" y="2419922"/>
                <a:chExt cx="7013166" cy="2377211"/>
              </a:xfrm>
            </p:grpSpPr>
            <p:cxnSp>
              <p:nvCxnSpPr>
                <p:cNvPr id="21" name="Google Shape;597;g31ac49ff385_0_1035">
                  <a:extLst>
                    <a:ext uri="{FF2B5EF4-FFF2-40B4-BE49-F238E27FC236}">
                      <a16:creationId xmlns:a16="http://schemas.microsoft.com/office/drawing/2014/main" id="{39BF2735-C68F-84CD-76C6-1644D4D07B32}"/>
                    </a:ext>
                  </a:extLst>
                </p:cNvPr>
                <p:cNvCxnSpPr>
                  <a:cxnSpLocks/>
                  <a:stCxn id="24" idx="0"/>
                  <a:endCxn id="31" idx="1"/>
                </p:cNvCxnSpPr>
                <p:nvPr/>
              </p:nvCxnSpPr>
              <p:spPr>
                <a:xfrm rot="10800000" flipH="1">
                  <a:off x="4694664" y="2630833"/>
                  <a:ext cx="728400" cy="849600"/>
                </a:xfrm>
                <a:prstGeom prst="straightConnector1">
                  <a:avLst/>
                </a:prstGeom>
                <a:noFill/>
                <a:ln w="9525" cap="flat" cmpd="sng">
                  <a:solidFill>
                    <a:schemeClr val="accent1"/>
                  </a:solidFill>
                  <a:prstDash val="solid"/>
                  <a:round/>
                  <a:headEnd type="none" w="sm" len="sm"/>
                  <a:tailEnd type="none" w="sm" len="sm"/>
                </a:ln>
                <a:effectLst>
                  <a:outerShdw blurRad="50800" dist="38100" dir="2700000" algn="tl" rotWithShape="0">
                    <a:srgbClr val="000000">
                      <a:alpha val="40000"/>
                    </a:srgbClr>
                  </a:outerShdw>
                </a:effectLst>
              </p:spPr>
            </p:cxnSp>
            <p:grpSp>
              <p:nvGrpSpPr>
                <p:cNvPr id="22" name="Google Shape;600;g31ac49ff385_0_1035">
                  <a:extLst>
                    <a:ext uri="{FF2B5EF4-FFF2-40B4-BE49-F238E27FC236}">
                      <a16:creationId xmlns:a16="http://schemas.microsoft.com/office/drawing/2014/main" id="{3C476B9A-1832-62DC-CD8F-33B3837B06FC}"/>
                    </a:ext>
                  </a:extLst>
                </p:cNvPr>
                <p:cNvGrpSpPr/>
                <p:nvPr/>
              </p:nvGrpSpPr>
              <p:grpSpPr>
                <a:xfrm>
                  <a:off x="5422915" y="2419922"/>
                  <a:ext cx="5177845" cy="954703"/>
                  <a:chOff x="5422915" y="3527255"/>
                  <a:chExt cx="5177845" cy="954703"/>
                </a:xfrm>
              </p:grpSpPr>
              <p:sp>
                <p:nvSpPr>
                  <p:cNvPr id="31" name="Google Shape;599;g31ac49ff385_0_1035">
                    <a:extLst>
                      <a:ext uri="{FF2B5EF4-FFF2-40B4-BE49-F238E27FC236}">
                        <a16:creationId xmlns:a16="http://schemas.microsoft.com/office/drawing/2014/main" id="{1769FC40-A541-51F3-4834-B00278D2D8F9}"/>
                      </a:ext>
                    </a:extLst>
                  </p:cNvPr>
                  <p:cNvSpPr/>
                  <p:nvPr/>
                </p:nvSpPr>
                <p:spPr>
                  <a:xfrm>
                    <a:off x="5422915" y="3527255"/>
                    <a:ext cx="2856300" cy="421800"/>
                  </a:xfrm>
                  <a:prstGeom prst="rightArrow">
                    <a:avLst>
                      <a:gd name="adj1" fmla="val 50000"/>
                      <a:gd name="adj2" fmla="val 50000"/>
                    </a:avLst>
                  </a:prstGeom>
                  <a:solidFill>
                    <a:schemeClr val="dk2"/>
                  </a:solidFill>
                  <a:ln w="9525" cap="flat" cmpd="sng">
                    <a:solidFill>
                      <a:srgbClr val="4561AA"/>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99" b="1" i="0" u="none" strike="noStrike" kern="0" cap="none" spc="0" normalizeH="0" baseline="0" noProof="0">
                      <a:ln>
                        <a:noFill/>
                      </a:ln>
                      <a:solidFill>
                        <a:srgbClr val="1F497D"/>
                      </a:solidFill>
                      <a:effectLst/>
                      <a:uLnTx/>
                      <a:uFillTx/>
                      <a:latin typeface="Libre Franklin"/>
                      <a:ea typeface="Libre Franklin"/>
                      <a:cs typeface="Libre Franklin"/>
                      <a:sym typeface="Libre Franklin"/>
                    </a:endParaRPr>
                  </a:p>
                </p:txBody>
              </p:sp>
              <p:grpSp>
                <p:nvGrpSpPr>
                  <p:cNvPr id="32" name="Google Shape;601;g31ac49ff385_0_1035">
                    <a:extLst>
                      <a:ext uri="{FF2B5EF4-FFF2-40B4-BE49-F238E27FC236}">
                        <a16:creationId xmlns:a16="http://schemas.microsoft.com/office/drawing/2014/main" id="{AD5BAF28-BEEC-435A-4926-F6C9C357BBF2}"/>
                      </a:ext>
                    </a:extLst>
                  </p:cNvPr>
                  <p:cNvGrpSpPr/>
                  <p:nvPr/>
                </p:nvGrpSpPr>
                <p:grpSpPr>
                  <a:xfrm>
                    <a:off x="6623118" y="4256556"/>
                    <a:ext cx="1337185" cy="164139"/>
                    <a:chOff x="2025320" y="2572004"/>
                    <a:chExt cx="1337185" cy="164139"/>
                  </a:xfrm>
                </p:grpSpPr>
                <p:pic>
                  <p:nvPicPr>
                    <p:cNvPr id="39" name="Google Shape;602;g31ac49ff385_0_1035" descr="A picture containing text, clipart&#10;&#10;Description automatically generated">
                      <a:extLst>
                        <a:ext uri="{FF2B5EF4-FFF2-40B4-BE49-F238E27FC236}">
                          <a16:creationId xmlns:a16="http://schemas.microsoft.com/office/drawing/2014/main" id="{2FE9A09E-A46A-FCF7-2919-823F4E6BD008}"/>
                        </a:ext>
                      </a:extLst>
                    </p:cNvPr>
                    <p:cNvPicPr preferRelativeResize="0"/>
                    <p:nvPr/>
                  </p:nvPicPr>
                  <p:blipFill rotWithShape="1">
                    <a:blip r:embed="rId5">
                      <a:alphaModFix/>
                    </a:blip>
                    <a:srcRect/>
                    <a:stretch/>
                  </p:blipFill>
                  <p:spPr>
                    <a:xfrm>
                      <a:off x="2025320" y="2572004"/>
                      <a:ext cx="820248" cy="155620"/>
                    </a:xfrm>
                    <a:prstGeom prst="rect">
                      <a:avLst/>
                    </a:prstGeom>
                    <a:noFill/>
                    <a:ln>
                      <a:noFill/>
                    </a:ln>
                  </p:spPr>
                </p:pic>
                <p:pic>
                  <p:nvPicPr>
                    <p:cNvPr id="40" name="Google Shape;603;g31ac49ff385_0_1035" descr="Screen Shot 2016-10-17 at 5.07.22 PM.png">
                      <a:extLst>
                        <a:ext uri="{FF2B5EF4-FFF2-40B4-BE49-F238E27FC236}">
                          <a16:creationId xmlns:a16="http://schemas.microsoft.com/office/drawing/2014/main" id="{CCEEC0C2-C84A-C2BE-5F01-2A6DA9AAC5AC}"/>
                        </a:ext>
                      </a:extLst>
                    </p:cNvPr>
                    <p:cNvPicPr preferRelativeResize="0"/>
                    <p:nvPr/>
                  </p:nvPicPr>
                  <p:blipFill rotWithShape="1">
                    <a:blip r:embed="rId6">
                      <a:alphaModFix/>
                    </a:blip>
                    <a:srcRect/>
                    <a:stretch/>
                  </p:blipFill>
                  <p:spPr>
                    <a:xfrm>
                      <a:off x="2868063" y="2572305"/>
                      <a:ext cx="494442" cy="163838"/>
                    </a:xfrm>
                    <a:prstGeom prst="rect">
                      <a:avLst/>
                    </a:prstGeom>
                    <a:noFill/>
                    <a:ln>
                      <a:noFill/>
                    </a:ln>
                  </p:spPr>
                </p:pic>
              </p:grpSp>
              <p:sp>
                <p:nvSpPr>
                  <p:cNvPr id="33" name="Google Shape;604;g31ac49ff385_0_1035">
                    <a:extLst>
                      <a:ext uri="{FF2B5EF4-FFF2-40B4-BE49-F238E27FC236}">
                        <a16:creationId xmlns:a16="http://schemas.microsoft.com/office/drawing/2014/main" id="{C2350FA3-13E8-45BF-3C80-DBE6EBB11BCE}"/>
                      </a:ext>
                    </a:extLst>
                  </p:cNvPr>
                  <p:cNvSpPr txBox="1"/>
                  <p:nvPr/>
                </p:nvSpPr>
                <p:spPr>
                  <a:xfrm>
                    <a:off x="5457560" y="3983983"/>
                    <a:ext cx="5143200" cy="2925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7030A0"/>
                        </a:solidFill>
                        <a:effectLst/>
                        <a:uLnTx/>
                        <a:uFillTx/>
                        <a:latin typeface="Jim Nightshade"/>
                        <a:ea typeface="Jim Nightshade"/>
                        <a:cs typeface="Jim Nightshade"/>
                        <a:sym typeface="Jim Nightshade"/>
                      </a:rPr>
                      <a:t>C</a:t>
                    </a:r>
                    <a:r>
                      <a:rPr kumimoji="0" lang="en-US" sz="1300" b="0" i="0" u="none" strike="noStrike" kern="0" cap="none" spc="0" normalizeH="0" baseline="0" noProof="0">
                        <a:ln>
                          <a:noFill/>
                        </a:ln>
                        <a:solidFill>
                          <a:srgbClr val="4F6128"/>
                        </a:solidFill>
                        <a:effectLst/>
                        <a:uLnTx/>
                        <a:uFillTx/>
                        <a:latin typeface="Jim Nightshade"/>
                        <a:ea typeface="Jim Nightshade"/>
                        <a:cs typeface="Jim Nightshade"/>
                        <a:sym typeface="Jim Nightshade"/>
                      </a:rPr>
                      <a:t>onsortium for </a:t>
                    </a:r>
                    <a:r>
                      <a:rPr kumimoji="0" lang="en-US" sz="1300" b="1" i="0" u="none" strike="noStrike" kern="0" cap="none" spc="0" normalizeH="0" baseline="0" noProof="0">
                        <a:ln>
                          <a:noFill/>
                        </a:ln>
                        <a:solidFill>
                          <a:srgbClr val="7030A0"/>
                        </a:solidFill>
                        <a:effectLst/>
                        <a:uLnTx/>
                        <a:uFillTx/>
                        <a:latin typeface="Jim Nightshade"/>
                        <a:ea typeface="Jim Nightshade"/>
                        <a:cs typeface="Jim Nightshade"/>
                        <a:sym typeface="Jim Nightshade"/>
                      </a:rPr>
                      <a:t>A</a:t>
                    </a:r>
                    <a:r>
                      <a:rPr kumimoji="0" lang="en-US" sz="1300" b="0" i="0" u="none" strike="noStrike" kern="0" cap="none" spc="0" normalizeH="0" baseline="0" noProof="0">
                        <a:ln>
                          <a:noFill/>
                        </a:ln>
                        <a:solidFill>
                          <a:srgbClr val="4F6128"/>
                        </a:solidFill>
                        <a:effectLst/>
                        <a:uLnTx/>
                        <a:uFillTx/>
                        <a:latin typeface="Jim Nightshade"/>
                        <a:ea typeface="Jim Nightshade"/>
                        <a:cs typeface="Jim Nightshade"/>
                        <a:sym typeface="Jim Nightshade"/>
                      </a:rPr>
                      <a:t>dvanced </a:t>
                    </a:r>
                    <a:r>
                      <a:rPr kumimoji="0" lang="en-US" sz="1300" b="1" i="0" u="none" strike="noStrike" kern="0" cap="none" spc="0" normalizeH="0" baseline="0" noProof="0">
                        <a:ln>
                          <a:noFill/>
                        </a:ln>
                        <a:solidFill>
                          <a:srgbClr val="7030A0"/>
                        </a:solidFill>
                        <a:effectLst/>
                        <a:uLnTx/>
                        <a:uFillTx/>
                        <a:latin typeface="Jim Nightshade"/>
                        <a:ea typeface="Jim Nightshade"/>
                        <a:cs typeface="Jim Nightshade"/>
                        <a:sym typeface="Jim Nightshade"/>
                      </a:rPr>
                      <a:t>M</a:t>
                    </a:r>
                    <a:r>
                      <a:rPr kumimoji="0" lang="en-US" sz="1300" b="0" i="0" u="none" strike="noStrike" kern="0" cap="none" spc="0" normalizeH="0" baseline="0" noProof="0">
                        <a:ln>
                          <a:noFill/>
                        </a:ln>
                        <a:solidFill>
                          <a:srgbClr val="4F6128"/>
                        </a:solidFill>
                        <a:effectLst/>
                        <a:uLnTx/>
                        <a:uFillTx/>
                        <a:latin typeface="Jim Nightshade"/>
                        <a:ea typeface="Jim Nightshade"/>
                        <a:cs typeface="Jim Nightshade"/>
                        <a:sym typeface="Jim Nightshade"/>
                      </a:rPr>
                      <a:t>odeling of </a:t>
                    </a:r>
                    <a:r>
                      <a:rPr kumimoji="0" lang="en-US" sz="1300" b="1" i="0" u="none" strike="noStrike" kern="0" cap="none" spc="0" normalizeH="0" baseline="0" noProof="0">
                        <a:ln>
                          <a:noFill/>
                        </a:ln>
                        <a:solidFill>
                          <a:srgbClr val="7030A0"/>
                        </a:solidFill>
                        <a:effectLst/>
                        <a:uLnTx/>
                        <a:uFillTx/>
                        <a:latin typeface="Jim Nightshade"/>
                        <a:ea typeface="Jim Nightshade"/>
                        <a:cs typeface="Jim Nightshade"/>
                        <a:sym typeface="Jim Nightshade"/>
                      </a:rPr>
                      <a:t>P</a:t>
                    </a:r>
                    <a:r>
                      <a:rPr kumimoji="0" lang="en-US" sz="1300" b="0" i="0" u="none" strike="noStrike" kern="0" cap="none" spc="0" normalizeH="0" baseline="0" noProof="0">
                        <a:ln>
                          <a:noFill/>
                        </a:ln>
                        <a:solidFill>
                          <a:srgbClr val="4F6128"/>
                        </a:solidFill>
                        <a:effectLst/>
                        <a:uLnTx/>
                        <a:uFillTx/>
                        <a:latin typeface="Jim Nightshade"/>
                        <a:ea typeface="Jim Nightshade"/>
                        <a:cs typeface="Jim Nightshade"/>
                        <a:sym typeface="Jim Nightshade"/>
                      </a:rPr>
                      <a:t>article </a:t>
                    </a:r>
                    <a:r>
                      <a:rPr kumimoji="0" lang="en-US" sz="1300" b="1" i="0" u="none" strike="noStrike" kern="0" cap="none" spc="0" normalizeH="0" baseline="0" noProof="0">
                        <a:ln>
                          <a:noFill/>
                        </a:ln>
                        <a:solidFill>
                          <a:srgbClr val="7030A0"/>
                        </a:solidFill>
                        <a:effectLst/>
                        <a:uLnTx/>
                        <a:uFillTx/>
                        <a:latin typeface="Jim Nightshade"/>
                        <a:ea typeface="Jim Nightshade"/>
                        <a:cs typeface="Jim Nightshade"/>
                        <a:sym typeface="Jim Nightshade"/>
                      </a:rPr>
                      <a:t>A</a:t>
                    </a:r>
                    <a:r>
                      <a:rPr kumimoji="0" lang="en-US" sz="1300" b="0" i="0" u="none" strike="noStrike" kern="0" cap="none" spc="0" normalizeH="0" baseline="0" noProof="0">
                        <a:ln>
                          <a:noFill/>
                        </a:ln>
                        <a:solidFill>
                          <a:srgbClr val="4F6128"/>
                        </a:solidFill>
                        <a:effectLst/>
                        <a:uLnTx/>
                        <a:uFillTx/>
                        <a:latin typeface="Jim Nightshade"/>
                        <a:ea typeface="Jim Nightshade"/>
                        <a:cs typeface="Jim Nightshade"/>
                        <a:sym typeface="Jim Nightshade"/>
                      </a:rPr>
                      <a:t>ccelerators </a:t>
                    </a:r>
                    <a:endParaRPr kumimoji="0" sz="1300" b="0" i="0" u="none" strike="noStrike" kern="0" cap="none" spc="0" normalizeH="0" baseline="30000" noProof="0">
                      <a:ln>
                        <a:noFill/>
                      </a:ln>
                      <a:solidFill>
                        <a:srgbClr val="C00000"/>
                      </a:solidFill>
                      <a:effectLst/>
                      <a:uLnTx/>
                      <a:uFillTx/>
                      <a:latin typeface="Jim Nightshade"/>
                      <a:ea typeface="Jim Nightshade"/>
                      <a:cs typeface="Jim Nightshade"/>
                      <a:sym typeface="Jim Nightshade"/>
                    </a:endParaRPr>
                  </a:p>
                </p:txBody>
              </p:sp>
              <p:grpSp>
                <p:nvGrpSpPr>
                  <p:cNvPr id="34" name="Google Shape;605;g31ac49ff385_0_1035">
                    <a:extLst>
                      <a:ext uri="{FF2B5EF4-FFF2-40B4-BE49-F238E27FC236}">
                        <a16:creationId xmlns:a16="http://schemas.microsoft.com/office/drawing/2014/main" id="{CC809135-0096-35A3-2166-3283AF2ED06B}"/>
                      </a:ext>
                    </a:extLst>
                  </p:cNvPr>
                  <p:cNvGrpSpPr/>
                  <p:nvPr/>
                </p:nvGrpSpPr>
                <p:grpSpPr>
                  <a:xfrm>
                    <a:off x="5564925" y="4211697"/>
                    <a:ext cx="816856" cy="251773"/>
                    <a:chOff x="1638160" y="2611977"/>
                    <a:chExt cx="816856" cy="251773"/>
                  </a:xfrm>
                </p:grpSpPr>
                <p:pic>
                  <p:nvPicPr>
                    <p:cNvPr id="37" name="Google Shape;606;g31ac49ff385_0_1035">
                      <a:extLst>
                        <a:ext uri="{FF2B5EF4-FFF2-40B4-BE49-F238E27FC236}">
                          <a16:creationId xmlns:a16="http://schemas.microsoft.com/office/drawing/2014/main" id="{C51C231E-0A34-4D48-E3B1-63B02298ACFE}"/>
                        </a:ext>
                      </a:extLst>
                    </p:cNvPr>
                    <p:cNvPicPr preferRelativeResize="0"/>
                    <p:nvPr/>
                  </p:nvPicPr>
                  <p:blipFill rotWithShape="1">
                    <a:blip r:embed="rId7">
                      <a:alphaModFix/>
                    </a:blip>
                    <a:srcRect/>
                    <a:stretch/>
                  </p:blipFill>
                  <p:spPr>
                    <a:xfrm>
                      <a:off x="1638160" y="2611977"/>
                      <a:ext cx="333746" cy="251773"/>
                    </a:xfrm>
                    <a:prstGeom prst="rect">
                      <a:avLst/>
                    </a:prstGeom>
                    <a:noFill/>
                    <a:ln>
                      <a:noFill/>
                    </a:ln>
                  </p:spPr>
                </p:pic>
                <p:pic>
                  <p:nvPicPr>
                    <p:cNvPr id="38" name="Google Shape;607;g31ac49ff385_0_1035" descr="Icon&#10;&#10;Description automatically generated">
                      <a:extLst>
                        <a:ext uri="{FF2B5EF4-FFF2-40B4-BE49-F238E27FC236}">
                          <a16:creationId xmlns:a16="http://schemas.microsoft.com/office/drawing/2014/main" id="{13A92DF8-B104-F7DD-8C33-0358D2BB00D4}"/>
                        </a:ext>
                      </a:extLst>
                    </p:cNvPr>
                    <p:cNvPicPr preferRelativeResize="0"/>
                    <p:nvPr/>
                  </p:nvPicPr>
                  <p:blipFill rotWithShape="1">
                    <a:blip r:embed="rId8">
                      <a:alphaModFix/>
                    </a:blip>
                    <a:srcRect/>
                    <a:stretch/>
                  </p:blipFill>
                  <p:spPr>
                    <a:xfrm>
                      <a:off x="2008962" y="2681590"/>
                      <a:ext cx="446054" cy="130130"/>
                    </a:xfrm>
                    <a:prstGeom prst="rect">
                      <a:avLst/>
                    </a:prstGeom>
                    <a:noFill/>
                    <a:ln>
                      <a:noFill/>
                    </a:ln>
                  </p:spPr>
                </p:pic>
              </p:grpSp>
              <p:sp>
                <p:nvSpPr>
                  <p:cNvPr id="35" name="Google Shape;608;g31ac49ff385_0_1035">
                    <a:extLst>
                      <a:ext uri="{FF2B5EF4-FFF2-40B4-BE49-F238E27FC236}">
                        <a16:creationId xmlns:a16="http://schemas.microsoft.com/office/drawing/2014/main" id="{EDEB95AB-E80E-4CBD-250B-F111C05DF55C}"/>
                      </a:ext>
                    </a:extLst>
                  </p:cNvPr>
                  <p:cNvSpPr txBox="1"/>
                  <p:nvPr/>
                </p:nvSpPr>
                <p:spPr>
                  <a:xfrm>
                    <a:off x="6365233" y="4205058"/>
                    <a:ext cx="274500" cy="2769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1F497D"/>
                        </a:solidFill>
                        <a:effectLst/>
                        <a:uLnTx/>
                        <a:uFillTx/>
                        <a:latin typeface="Libre Franklin Medium"/>
                        <a:ea typeface="Libre Franklin Medium"/>
                        <a:cs typeface="Libre Franklin Medium"/>
                        <a:sym typeface="Libre Franklin Medium"/>
                      </a:rPr>
                      <a: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609;g31ac49ff385_0_1035">
                    <a:extLst>
                      <a:ext uri="{FF2B5EF4-FFF2-40B4-BE49-F238E27FC236}">
                        <a16:creationId xmlns:a16="http://schemas.microsoft.com/office/drawing/2014/main" id="{5A49890F-C72F-F847-3E24-3DAAE93CA6CC}"/>
                      </a:ext>
                    </a:extLst>
                  </p:cNvPr>
                  <p:cNvSpPr txBox="1"/>
                  <p:nvPr/>
                </p:nvSpPr>
                <p:spPr>
                  <a:xfrm>
                    <a:off x="5680813" y="3544667"/>
                    <a:ext cx="21726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Jim Nightshade"/>
                        <a:ea typeface="Jim Nightshade"/>
                        <a:cs typeface="Jim Nightshade"/>
                        <a:sym typeface="Jim Nightshade"/>
                      </a:rPr>
                      <a:t>CAMPA</a:t>
                    </a:r>
                    <a:endParaRPr kumimoji="0" sz="1200" b="0" i="0" u="none" strike="noStrike" kern="0" cap="none" spc="0" normalizeH="0" baseline="0" noProof="0" dirty="0">
                      <a:ln>
                        <a:noFill/>
                      </a:ln>
                      <a:solidFill>
                        <a:srgbClr val="FFFFFF"/>
                      </a:solidFill>
                      <a:effectLst/>
                      <a:uLnTx/>
                      <a:uFillTx/>
                      <a:latin typeface="Arial"/>
                      <a:ea typeface="Arial"/>
                      <a:cs typeface="Arial"/>
                      <a:sym typeface="Arial"/>
                    </a:endParaRPr>
                  </a:p>
                </p:txBody>
              </p:sp>
            </p:grpSp>
            <p:grpSp>
              <p:nvGrpSpPr>
                <p:cNvPr id="23" name="Google Shape;610;g31ac49ff385_0_1035">
                  <a:extLst>
                    <a:ext uri="{FF2B5EF4-FFF2-40B4-BE49-F238E27FC236}">
                      <a16:creationId xmlns:a16="http://schemas.microsoft.com/office/drawing/2014/main" id="{611CCA39-1F17-C5F5-0705-4937706192EA}"/>
                    </a:ext>
                  </a:extLst>
                </p:cNvPr>
                <p:cNvGrpSpPr/>
                <p:nvPr/>
              </p:nvGrpSpPr>
              <p:grpSpPr>
                <a:xfrm>
                  <a:off x="3587594" y="3469489"/>
                  <a:ext cx="2381372" cy="1327644"/>
                  <a:chOff x="3587594" y="3469489"/>
                  <a:chExt cx="2381372" cy="1327644"/>
                </a:xfrm>
              </p:grpSpPr>
              <p:sp>
                <p:nvSpPr>
                  <p:cNvPr id="24" name="Google Shape;598;g31ac49ff385_0_1035">
                    <a:extLst>
                      <a:ext uri="{FF2B5EF4-FFF2-40B4-BE49-F238E27FC236}">
                        <a16:creationId xmlns:a16="http://schemas.microsoft.com/office/drawing/2014/main" id="{4D3FFD0C-2CCF-887B-0740-8CB51575F0E4}"/>
                      </a:ext>
                    </a:extLst>
                  </p:cNvPr>
                  <p:cNvSpPr/>
                  <p:nvPr/>
                </p:nvSpPr>
                <p:spPr>
                  <a:xfrm>
                    <a:off x="3591564" y="3480433"/>
                    <a:ext cx="2206200" cy="1316700"/>
                  </a:xfrm>
                  <a:prstGeom prst="rect">
                    <a:avLst/>
                  </a:prstGeom>
                  <a:gradFill>
                    <a:gsLst>
                      <a:gs pos="0">
                        <a:schemeClr val="lt1"/>
                      </a:gs>
                      <a:gs pos="100000">
                        <a:schemeClr val="lt1"/>
                      </a:gs>
                    </a:gsLst>
                    <a:lin ang="16200038" scaled="0"/>
                  </a:gradFill>
                  <a:ln>
                    <a:noFill/>
                  </a:ln>
                  <a:effectLst>
                    <a:outerShdw blurRad="40000" dist="23000" dir="5400000" rotWithShape="0">
                      <a:srgbClr val="000000">
                        <a:alpha val="34900"/>
                      </a:srgbClr>
                    </a:outerShdw>
                  </a:effectLst>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a:ln>
                        <a:noFill/>
                      </a:ln>
                      <a:solidFill>
                        <a:srgbClr val="000000"/>
                      </a:solidFill>
                      <a:effectLst/>
                      <a:uLnTx/>
                      <a:uFillTx/>
                      <a:latin typeface="Libre Franklin"/>
                      <a:ea typeface="Libre Franklin"/>
                      <a:cs typeface="Libre Franklin"/>
                      <a:sym typeface="Libre Franklin"/>
                    </a:endParaRPr>
                  </a:p>
                </p:txBody>
              </p:sp>
              <p:grpSp>
                <p:nvGrpSpPr>
                  <p:cNvPr id="25" name="Google Shape;611;g31ac49ff385_0_1035">
                    <a:extLst>
                      <a:ext uri="{FF2B5EF4-FFF2-40B4-BE49-F238E27FC236}">
                        <a16:creationId xmlns:a16="http://schemas.microsoft.com/office/drawing/2014/main" id="{A5C94F0E-9CE9-CEEB-88F2-198514E259EB}"/>
                      </a:ext>
                    </a:extLst>
                  </p:cNvPr>
                  <p:cNvGrpSpPr/>
                  <p:nvPr/>
                </p:nvGrpSpPr>
                <p:grpSpPr>
                  <a:xfrm>
                    <a:off x="3741976" y="4051884"/>
                    <a:ext cx="1881667" cy="444558"/>
                    <a:chOff x="304841" y="4407279"/>
                    <a:chExt cx="1229687" cy="290447"/>
                  </a:xfrm>
                </p:grpSpPr>
                <p:pic>
                  <p:nvPicPr>
                    <p:cNvPr id="29" name="Google Shape;612;g31ac49ff385_0_1035">
                      <a:extLst>
                        <a:ext uri="{FF2B5EF4-FFF2-40B4-BE49-F238E27FC236}">
                          <a16:creationId xmlns:a16="http://schemas.microsoft.com/office/drawing/2014/main" id="{13B9F07C-820D-768E-4256-3338A98467A1}"/>
                        </a:ext>
                      </a:extLst>
                    </p:cNvPr>
                    <p:cNvPicPr preferRelativeResize="0"/>
                    <p:nvPr/>
                  </p:nvPicPr>
                  <p:blipFill rotWithShape="1">
                    <a:blip r:embed="rId20">
                      <a:alphaModFix/>
                    </a:blip>
                    <a:srcRect/>
                    <a:stretch/>
                  </p:blipFill>
                  <p:spPr>
                    <a:xfrm>
                      <a:off x="999185" y="4415092"/>
                      <a:ext cx="535343" cy="282237"/>
                    </a:xfrm>
                    <a:prstGeom prst="rect">
                      <a:avLst/>
                    </a:prstGeom>
                    <a:noFill/>
                    <a:ln>
                      <a:noFill/>
                    </a:ln>
                    <a:effectLst>
                      <a:reflection stA="52000" endA="300" endPos="35000" fadeDir="5400012" sy="-100000" algn="bl" rotWithShape="0"/>
                    </a:effectLst>
                  </p:spPr>
                </p:pic>
                <p:pic>
                  <p:nvPicPr>
                    <p:cNvPr id="30" name="Google Shape;613;g31ac49ff385_0_1035">
                      <a:extLst>
                        <a:ext uri="{FF2B5EF4-FFF2-40B4-BE49-F238E27FC236}">
                          <a16:creationId xmlns:a16="http://schemas.microsoft.com/office/drawing/2014/main" id="{2A2D6511-F7A5-E04A-8B28-07B9678BF787}"/>
                        </a:ext>
                      </a:extLst>
                    </p:cNvPr>
                    <p:cNvPicPr preferRelativeResize="0"/>
                    <p:nvPr/>
                  </p:nvPicPr>
                  <p:blipFill rotWithShape="1">
                    <a:blip r:embed="rId21">
                      <a:alphaModFix/>
                    </a:blip>
                    <a:srcRect/>
                    <a:stretch/>
                  </p:blipFill>
                  <p:spPr>
                    <a:xfrm>
                      <a:off x="304841" y="4407279"/>
                      <a:ext cx="696481" cy="290447"/>
                    </a:xfrm>
                    <a:prstGeom prst="rect">
                      <a:avLst/>
                    </a:prstGeom>
                    <a:noFill/>
                    <a:ln>
                      <a:noFill/>
                    </a:ln>
                    <a:effectLst>
                      <a:reflection stA="52000" endA="300" endPos="35000" fadeDir="5400012" sy="-100000" algn="bl" rotWithShape="0"/>
                    </a:effectLst>
                  </p:spPr>
                </p:pic>
              </p:grpSp>
              <p:sp>
                <p:nvSpPr>
                  <p:cNvPr id="26" name="Google Shape;614;g31ac49ff385_0_1035">
                    <a:extLst>
                      <a:ext uri="{FF2B5EF4-FFF2-40B4-BE49-F238E27FC236}">
                        <a16:creationId xmlns:a16="http://schemas.microsoft.com/office/drawing/2014/main" id="{5D1C31C3-767F-8264-4C51-D6A361C6917F}"/>
                      </a:ext>
                    </a:extLst>
                  </p:cNvPr>
                  <p:cNvSpPr txBox="1"/>
                  <p:nvPr/>
                </p:nvSpPr>
                <p:spPr>
                  <a:xfrm>
                    <a:off x="3587594" y="3469489"/>
                    <a:ext cx="2376000" cy="400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dirty="0">
                        <a:ln>
                          <a:noFill/>
                        </a:ln>
                        <a:solidFill>
                          <a:srgbClr val="C00000"/>
                        </a:solidFill>
                        <a:effectLst/>
                        <a:uLnTx/>
                        <a:uFillTx/>
                        <a:latin typeface="Arial"/>
                        <a:ea typeface="Arial"/>
                        <a:cs typeface="Arial"/>
                        <a:sym typeface="Arial"/>
                      </a:rPr>
                      <a:t>Linking codes with Standards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00" b="1" dirty="0">
                        <a:solidFill>
                          <a:srgbClr val="C00000"/>
                        </a:solidFill>
                        <a:sym typeface="Wingdings" pitchFamily="2" charset="2"/>
                      </a:rPr>
                      <a:t></a:t>
                    </a:r>
                    <a:r>
                      <a:rPr kumimoji="0" lang="en-US" sz="1000" b="1" i="0" u="none" strike="noStrike" kern="0" cap="none" spc="0" normalizeH="0" baseline="0" noProof="0" dirty="0">
                        <a:ln>
                          <a:noFill/>
                        </a:ln>
                        <a:solidFill>
                          <a:srgbClr val="C00000"/>
                        </a:solidFill>
                        <a:effectLst/>
                        <a:uLnTx/>
                        <a:uFillTx/>
                        <a:latin typeface="Arial"/>
                        <a:ea typeface="Arial"/>
                        <a:cs typeface="Arial"/>
                        <a:sym typeface="Arial"/>
                      </a:rPr>
                      <a:t> ecosystem</a:t>
                    </a:r>
                    <a:endParaRPr kumimoji="0" sz="1000" b="1" i="0" u="none" strike="noStrike" kern="0" cap="none" spc="0" normalizeH="0" baseline="0" noProof="0" dirty="0">
                      <a:ln>
                        <a:noFill/>
                      </a:ln>
                      <a:solidFill>
                        <a:srgbClr val="C00000"/>
                      </a:solidFill>
                      <a:effectLst/>
                      <a:uLnTx/>
                      <a:uFillTx/>
                      <a:latin typeface="Arial"/>
                      <a:ea typeface="Arial"/>
                      <a:cs typeface="Arial"/>
                      <a:sym typeface="Arial"/>
                    </a:endParaRPr>
                  </a:p>
                </p:txBody>
              </p:sp>
              <p:sp>
                <p:nvSpPr>
                  <p:cNvPr id="27" name="Google Shape;615;g31ac49ff385_0_1035">
                    <a:extLst>
                      <a:ext uri="{FF2B5EF4-FFF2-40B4-BE49-F238E27FC236}">
                        <a16:creationId xmlns:a16="http://schemas.microsoft.com/office/drawing/2014/main" id="{F44D80A5-E0FE-EEFB-F0D6-48B34991FE20}"/>
                      </a:ext>
                    </a:extLst>
                  </p:cNvPr>
                  <p:cNvSpPr txBox="1"/>
                  <p:nvPr/>
                </p:nvSpPr>
                <p:spPr>
                  <a:xfrm>
                    <a:off x="4753366" y="3877461"/>
                    <a:ext cx="1215600" cy="246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C00000"/>
                        </a:solidFill>
                        <a:effectLst/>
                        <a:uLnTx/>
                        <a:uFillTx/>
                        <a:latin typeface="Arial"/>
                        <a:ea typeface="Arial"/>
                        <a:cs typeface="Arial"/>
                        <a:sym typeface="Arial"/>
                      </a:rPr>
                      <a:t>Output data</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616;g31ac49ff385_0_1035">
                    <a:extLst>
                      <a:ext uri="{FF2B5EF4-FFF2-40B4-BE49-F238E27FC236}">
                        <a16:creationId xmlns:a16="http://schemas.microsoft.com/office/drawing/2014/main" id="{FD75A0E0-FD10-EA2F-BC8C-9D4A092CBE3C}"/>
                      </a:ext>
                    </a:extLst>
                  </p:cNvPr>
                  <p:cNvSpPr txBox="1"/>
                  <p:nvPr/>
                </p:nvSpPr>
                <p:spPr>
                  <a:xfrm>
                    <a:off x="3682455" y="3877461"/>
                    <a:ext cx="1215600" cy="246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dirty="0">
                        <a:ln>
                          <a:noFill/>
                        </a:ln>
                        <a:solidFill>
                          <a:srgbClr val="C00000"/>
                        </a:solidFill>
                        <a:effectLst/>
                        <a:uLnTx/>
                        <a:uFillTx/>
                        <a:latin typeface="Arial"/>
                        <a:ea typeface="Arial"/>
                        <a:cs typeface="Arial"/>
                        <a:sym typeface="Arial"/>
                      </a:rPr>
                      <a:t>Input scripts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grpSp>
          <p:sp>
            <p:nvSpPr>
              <p:cNvPr id="20" name="Google Shape;617;g31ac49ff385_0_1035">
                <a:extLst>
                  <a:ext uri="{FF2B5EF4-FFF2-40B4-BE49-F238E27FC236}">
                    <a16:creationId xmlns:a16="http://schemas.microsoft.com/office/drawing/2014/main" id="{2CE85682-0BD5-2F80-FFB7-97F463D76D39}"/>
                  </a:ext>
                </a:extLst>
              </p:cNvPr>
              <p:cNvSpPr txBox="1"/>
              <p:nvPr/>
            </p:nvSpPr>
            <p:spPr>
              <a:xfrm>
                <a:off x="6709804" y="2489870"/>
                <a:ext cx="1113600" cy="2769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FFFFFF"/>
                    </a:solidFill>
                    <a:effectLst/>
                    <a:uLnTx/>
                    <a:uFillTx/>
                    <a:latin typeface="Arial"/>
                    <a:ea typeface="Arial"/>
                    <a:cs typeface="Arial"/>
                    <a:sym typeface="Arial"/>
                  </a:rPr>
                  <a:t>(HEP GARD)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cxnSp>
          <p:nvCxnSpPr>
            <p:cNvPr id="17" name="Google Shape;618;g31ac49ff385_0_1035">
              <a:extLst>
                <a:ext uri="{FF2B5EF4-FFF2-40B4-BE49-F238E27FC236}">
                  <a16:creationId xmlns:a16="http://schemas.microsoft.com/office/drawing/2014/main" id="{D1163B52-DFF8-D3EA-0283-5149593D457E}"/>
                </a:ext>
              </a:extLst>
            </p:cNvPr>
            <p:cNvCxnSpPr/>
            <p:nvPr/>
          </p:nvCxnSpPr>
          <p:spPr>
            <a:xfrm>
              <a:off x="5442360" y="2919918"/>
              <a:ext cx="0" cy="478800"/>
            </a:xfrm>
            <a:prstGeom prst="straightConnector1">
              <a:avLst/>
            </a:prstGeom>
            <a:noFill/>
            <a:ln w="19050" cap="flat" cmpd="sng">
              <a:solidFill>
                <a:srgbClr val="A8CAEE"/>
              </a:solidFill>
              <a:prstDash val="dash"/>
              <a:round/>
              <a:headEnd type="none" w="sm" len="sm"/>
              <a:tailEnd type="none" w="sm" len="sm"/>
            </a:ln>
          </p:spPr>
        </p:cxnSp>
        <p:cxnSp>
          <p:nvCxnSpPr>
            <p:cNvPr id="18" name="Google Shape;619;g31ac49ff385_0_1035">
              <a:extLst>
                <a:ext uri="{FF2B5EF4-FFF2-40B4-BE49-F238E27FC236}">
                  <a16:creationId xmlns:a16="http://schemas.microsoft.com/office/drawing/2014/main" id="{D6BF6A89-BE8F-9FE7-23EB-8FE73F46FF4E}"/>
                </a:ext>
              </a:extLst>
            </p:cNvPr>
            <p:cNvCxnSpPr/>
            <p:nvPr/>
          </p:nvCxnSpPr>
          <p:spPr>
            <a:xfrm>
              <a:off x="8299590" y="1781442"/>
              <a:ext cx="23400" cy="1747200"/>
            </a:xfrm>
            <a:prstGeom prst="straightConnector1">
              <a:avLst/>
            </a:prstGeom>
            <a:noFill/>
            <a:ln w="19050" cap="flat" cmpd="sng">
              <a:solidFill>
                <a:srgbClr val="A8CAEE"/>
              </a:solidFill>
              <a:prstDash val="dash"/>
              <a:round/>
              <a:headEnd type="none" w="sm" len="sm"/>
              <a:tailEnd type="none" w="sm" len="sm"/>
            </a:ln>
          </p:spPr>
        </p:cxnSp>
      </p:grpSp>
      <p:grpSp>
        <p:nvGrpSpPr>
          <p:cNvPr id="41" name="Google Shape;527;g31ac49ff385_0_1035">
            <a:extLst>
              <a:ext uri="{FF2B5EF4-FFF2-40B4-BE49-F238E27FC236}">
                <a16:creationId xmlns:a16="http://schemas.microsoft.com/office/drawing/2014/main" id="{66BCB360-44C9-C4FB-D59F-E5C7B1F3FC4F}"/>
              </a:ext>
            </a:extLst>
          </p:cNvPr>
          <p:cNvGrpSpPr/>
          <p:nvPr/>
        </p:nvGrpSpPr>
        <p:grpSpPr>
          <a:xfrm>
            <a:off x="6260659" y="4535363"/>
            <a:ext cx="2428612" cy="1588609"/>
            <a:chOff x="6241215" y="3805103"/>
            <a:chExt cx="2428612" cy="1588609"/>
          </a:xfrm>
        </p:grpSpPr>
        <p:grpSp>
          <p:nvGrpSpPr>
            <p:cNvPr id="42" name="Google Shape;528;g31ac49ff385_0_1035">
              <a:extLst>
                <a:ext uri="{FF2B5EF4-FFF2-40B4-BE49-F238E27FC236}">
                  <a16:creationId xmlns:a16="http://schemas.microsoft.com/office/drawing/2014/main" id="{72D9D02A-A0A2-4FFB-5809-C52BFC7E41D1}"/>
                </a:ext>
              </a:extLst>
            </p:cNvPr>
            <p:cNvGrpSpPr/>
            <p:nvPr/>
          </p:nvGrpSpPr>
          <p:grpSpPr>
            <a:xfrm>
              <a:off x="6241215" y="3805103"/>
              <a:ext cx="2428612" cy="1207113"/>
              <a:chOff x="6198386" y="2390279"/>
              <a:chExt cx="2428612" cy="1207113"/>
            </a:xfrm>
          </p:grpSpPr>
          <p:sp>
            <p:nvSpPr>
              <p:cNvPr id="44" name="Google Shape;529;g31ac49ff385_0_1035">
                <a:extLst>
                  <a:ext uri="{FF2B5EF4-FFF2-40B4-BE49-F238E27FC236}">
                    <a16:creationId xmlns:a16="http://schemas.microsoft.com/office/drawing/2014/main" id="{E604D5DC-3CAA-0D35-887D-68744E3BD6E9}"/>
                  </a:ext>
                </a:extLst>
              </p:cNvPr>
              <p:cNvSpPr/>
              <p:nvPr/>
            </p:nvSpPr>
            <p:spPr>
              <a:xfrm>
                <a:off x="6198386" y="2390279"/>
                <a:ext cx="2424300" cy="421800"/>
              </a:xfrm>
              <a:prstGeom prst="rightArrow">
                <a:avLst>
                  <a:gd name="adj1" fmla="val 50000"/>
                  <a:gd name="adj2" fmla="val 50000"/>
                </a:avLst>
              </a:prstGeom>
              <a:solidFill>
                <a:schemeClr val="dk2"/>
              </a:solidFill>
              <a:ln w="9525" cap="flat" cmpd="sng">
                <a:solidFill>
                  <a:srgbClr val="4561AA"/>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99" b="1" i="0" u="none" strike="noStrike" kern="0" cap="none" spc="0" normalizeH="0" baseline="0" noProof="0">
                    <a:ln>
                      <a:noFill/>
                    </a:ln>
                    <a:solidFill>
                      <a:srgbClr val="FFFFFF"/>
                    </a:solidFill>
                    <a:effectLst/>
                    <a:uLnTx/>
                    <a:uFillTx/>
                    <a:latin typeface="Libre Franklin"/>
                    <a:ea typeface="Libre Franklin"/>
                    <a:cs typeface="Libre Franklin"/>
                    <a:sym typeface="Libre Franklin"/>
                  </a:rPr>
                  <a:t>ECP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5" name="Google Shape;530;g31ac49ff385_0_1035">
                <a:extLst>
                  <a:ext uri="{FF2B5EF4-FFF2-40B4-BE49-F238E27FC236}">
                    <a16:creationId xmlns:a16="http://schemas.microsoft.com/office/drawing/2014/main" id="{B63586EA-2EDF-87CC-D2C6-9C3E716A0F56}"/>
                  </a:ext>
                </a:extLst>
              </p:cNvPr>
              <p:cNvGrpSpPr/>
              <p:nvPr/>
            </p:nvGrpSpPr>
            <p:grpSpPr>
              <a:xfrm>
                <a:off x="6200135" y="2803104"/>
                <a:ext cx="2426863" cy="330695"/>
                <a:chOff x="8118107" y="1884858"/>
                <a:chExt cx="1868974" cy="330695"/>
              </a:xfrm>
            </p:grpSpPr>
            <p:cxnSp>
              <p:nvCxnSpPr>
                <p:cNvPr id="52" name="Google Shape;531;g31ac49ff385_0_1035">
                  <a:extLst>
                    <a:ext uri="{FF2B5EF4-FFF2-40B4-BE49-F238E27FC236}">
                      <a16:creationId xmlns:a16="http://schemas.microsoft.com/office/drawing/2014/main" id="{D832A3F8-89CD-CDC2-EFA4-8666D523AFC5}"/>
                    </a:ext>
                  </a:extLst>
                </p:cNvPr>
                <p:cNvCxnSpPr/>
                <p:nvPr/>
              </p:nvCxnSpPr>
              <p:spPr>
                <a:xfrm>
                  <a:off x="8118107" y="1884858"/>
                  <a:ext cx="0" cy="321600"/>
                </a:xfrm>
                <a:prstGeom prst="straightConnector1">
                  <a:avLst/>
                </a:prstGeom>
                <a:noFill/>
                <a:ln w="19050" cap="flat" cmpd="sng">
                  <a:solidFill>
                    <a:schemeClr val="dk1"/>
                  </a:solidFill>
                  <a:prstDash val="solid"/>
                  <a:round/>
                  <a:headEnd type="none" w="sm" len="sm"/>
                  <a:tailEnd type="none" w="sm" len="sm"/>
                </a:ln>
              </p:spPr>
            </p:cxnSp>
            <p:cxnSp>
              <p:nvCxnSpPr>
                <p:cNvPr id="53" name="Google Shape;532;g31ac49ff385_0_1035">
                  <a:extLst>
                    <a:ext uri="{FF2B5EF4-FFF2-40B4-BE49-F238E27FC236}">
                      <a16:creationId xmlns:a16="http://schemas.microsoft.com/office/drawing/2014/main" id="{F21833D0-FD85-FD43-853F-4DBF550B60F5}"/>
                    </a:ext>
                  </a:extLst>
                </p:cNvPr>
                <p:cNvCxnSpPr/>
                <p:nvPr/>
              </p:nvCxnSpPr>
              <p:spPr>
                <a:xfrm>
                  <a:off x="9987081" y="1893953"/>
                  <a:ext cx="0" cy="321600"/>
                </a:xfrm>
                <a:prstGeom prst="straightConnector1">
                  <a:avLst/>
                </a:prstGeom>
                <a:noFill/>
                <a:ln w="19050" cap="flat" cmpd="sng">
                  <a:solidFill>
                    <a:schemeClr val="dk1"/>
                  </a:solidFill>
                  <a:prstDash val="solid"/>
                  <a:round/>
                  <a:headEnd type="none" w="sm" len="sm"/>
                  <a:tailEnd type="none" w="sm" len="sm"/>
                </a:ln>
              </p:spPr>
            </p:cxnSp>
          </p:grpSp>
          <p:pic>
            <p:nvPicPr>
              <p:cNvPr id="46" name="Google Shape;533;g31ac49ff385_0_1035">
                <a:extLst>
                  <a:ext uri="{FF2B5EF4-FFF2-40B4-BE49-F238E27FC236}">
                    <a16:creationId xmlns:a16="http://schemas.microsoft.com/office/drawing/2014/main" id="{88ED0B3B-7198-661F-3268-D499AAE973A2}"/>
                  </a:ext>
                </a:extLst>
              </p:cNvPr>
              <p:cNvPicPr preferRelativeResize="0"/>
              <p:nvPr/>
            </p:nvPicPr>
            <p:blipFill rotWithShape="1">
              <a:blip r:embed="rId22">
                <a:alphaModFix/>
              </a:blip>
              <a:srcRect/>
              <a:stretch/>
            </p:blipFill>
            <p:spPr>
              <a:xfrm>
                <a:off x="6580290" y="2753766"/>
                <a:ext cx="1558128" cy="484900"/>
              </a:xfrm>
              <a:prstGeom prst="rect">
                <a:avLst/>
              </a:prstGeom>
              <a:solidFill>
                <a:schemeClr val="lt1"/>
              </a:solidFill>
              <a:ln>
                <a:noFill/>
              </a:ln>
            </p:spPr>
          </p:pic>
          <p:grpSp>
            <p:nvGrpSpPr>
              <p:cNvPr id="47" name="Google Shape;534;g31ac49ff385_0_1035">
                <a:extLst>
                  <a:ext uri="{FF2B5EF4-FFF2-40B4-BE49-F238E27FC236}">
                    <a16:creationId xmlns:a16="http://schemas.microsoft.com/office/drawing/2014/main" id="{09C37546-C858-CA31-E470-742E81E82C31}"/>
                  </a:ext>
                </a:extLst>
              </p:cNvPr>
              <p:cNvGrpSpPr/>
              <p:nvPr/>
            </p:nvGrpSpPr>
            <p:grpSpPr>
              <a:xfrm>
                <a:off x="6851530" y="3344360"/>
                <a:ext cx="1022667" cy="253032"/>
                <a:chOff x="6712326" y="3821295"/>
                <a:chExt cx="1022667" cy="253032"/>
              </a:xfrm>
            </p:grpSpPr>
            <p:grpSp>
              <p:nvGrpSpPr>
                <p:cNvPr id="48" name="Google Shape;535;g31ac49ff385_0_1035">
                  <a:extLst>
                    <a:ext uri="{FF2B5EF4-FFF2-40B4-BE49-F238E27FC236}">
                      <a16:creationId xmlns:a16="http://schemas.microsoft.com/office/drawing/2014/main" id="{FC03313D-6C48-4E8E-033C-4629314023D3}"/>
                    </a:ext>
                  </a:extLst>
                </p:cNvPr>
                <p:cNvGrpSpPr/>
                <p:nvPr/>
              </p:nvGrpSpPr>
              <p:grpSpPr>
                <a:xfrm>
                  <a:off x="6712326" y="3821295"/>
                  <a:ext cx="775478" cy="251773"/>
                  <a:chOff x="1668707" y="3008588"/>
                  <a:chExt cx="775478" cy="251773"/>
                </a:xfrm>
              </p:grpSpPr>
              <p:pic>
                <p:nvPicPr>
                  <p:cNvPr id="50" name="Google Shape;536;g31ac49ff385_0_1035">
                    <a:extLst>
                      <a:ext uri="{FF2B5EF4-FFF2-40B4-BE49-F238E27FC236}">
                        <a16:creationId xmlns:a16="http://schemas.microsoft.com/office/drawing/2014/main" id="{B7BE7700-847D-40AA-FC9C-9A789F88A08B}"/>
                      </a:ext>
                    </a:extLst>
                  </p:cNvPr>
                  <p:cNvPicPr preferRelativeResize="0"/>
                  <p:nvPr/>
                </p:nvPicPr>
                <p:blipFill rotWithShape="1">
                  <a:blip r:embed="rId7">
                    <a:alphaModFix/>
                  </a:blip>
                  <a:srcRect/>
                  <a:stretch/>
                </p:blipFill>
                <p:spPr>
                  <a:xfrm>
                    <a:off x="1668707" y="3008588"/>
                    <a:ext cx="333746" cy="251773"/>
                  </a:xfrm>
                  <a:prstGeom prst="rect">
                    <a:avLst/>
                  </a:prstGeom>
                  <a:noFill/>
                  <a:ln>
                    <a:noFill/>
                  </a:ln>
                </p:spPr>
              </p:pic>
              <p:pic>
                <p:nvPicPr>
                  <p:cNvPr id="51" name="Google Shape;537;g31ac49ff385_0_1035" descr="Icon&#10;&#10;Description automatically generated">
                    <a:extLst>
                      <a:ext uri="{FF2B5EF4-FFF2-40B4-BE49-F238E27FC236}">
                        <a16:creationId xmlns:a16="http://schemas.microsoft.com/office/drawing/2014/main" id="{87DF19C1-1519-CE6B-964B-050000E5B1C5}"/>
                      </a:ext>
                    </a:extLst>
                  </p:cNvPr>
                  <p:cNvPicPr preferRelativeResize="0"/>
                  <p:nvPr/>
                </p:nvPicPr>
                <p:blipFill rotWithShape="1">
                  <a:blip r:embed="rId8">
                    <a:alphaModFix/>
                  </a:blip>
                  <a:srcRect/>
                  <a:stretch/>
                </p:blipFill>
                <p:spPr>
                  <a:xfrm>
                    <a:off x="1998131" y="3069410"/>
                    <a:ext cx="446054" cy="130130"/>
                  </a:xfrm>
                  <a:prstGeom prst="rect">
                    <a:avLst/>
                  </a:prstGeom>
                  <a:noFill/>
                  <a:ln>
                    <a:noFill/>
                  </a:ln>
                </p:spPr>
              </p:pic>
            </p:grpSp>
            <p:pic>
              <p:nvPicPr>
                <p:cNvPr id="49" name="Google Shape;538;g31ac49ff385_0_1035">
                  <a:extLst>
                    <a:ext uri="{FF2B5EF4-FFF2-40B4-BE49-F238E27FC236}">
                      <a16:creationId xmlns:a16="http://schemas.microsoft.com/office/drawing/2014/main" id="{F43E9619-FCFD-9962-F674-7194DDCD1DDB}"/>
                    </a:ext>
                  </a:extLst>
                </p:cNvPr>
                <p:cNvPicPr preferRelativeResize="0"/>
                <p:nvPr/>
              </p:nvPicPr>
              <p:blipFill rotWithShape="1">
                <a:blip r:embed="rId23">
                  <a:alphaModFix/>
                </a:blip>
                <a:srcRect/>
                <a:stretch/>
              </p:blipFill>
              <p:spPr>
                <a:xfrm>
                  <a:off x="7489546" y="3828880"/>
                  <a:ext cx="245447" cy="245447"/>
                </a:xfrm>
                <a:prstGeom prst="rect">
                  <a:avLst/>
                </a:prstGeom>
                <a:noFill/>
                <a:ln>
                  <a:noFill/>
                </a:ln>
              </p:spPr>
            </p:pic>
          </p:grpSp>
        </p:grpSp>
        <p:sp>
          <p:nvSpPr>
            <p:cNvPr id="43" name="Google Shape;539;g31ac49ff385_0_1035">
              <a:extLst>
                <a:ext uri="{FF2B5EF4-FFF2-40B4-BE49-F238E27FC236}">
                  <a16:creationId xmlns:a16="http://schemas.microsoft.com/office/drawing/2014/main" id="{003832BE-F6ED-293B-8ADD-E1C33E7B80D0}"/>
                </a:ext>
              </a:extLst>
            </p:cNvPr>
            <p:cNvSpPr txBox="1"/>
            <p:nvPr/>
          </p:nvSpPr>
          <p:spPr>
            <a:xfrm>
              <a:off x="6961758" y="5024412"/>
              <a:ext cx="1113600" cy="3693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002060"/>
                  </a:solidFill>
                  <a:effectLst/>
                  <a:uLnTx/>
                  <a:uFillTx/>
                  <a:latin typeface="Aharoni"/>
                  <a:ea typeface="Aharoni"/>
                  <a:cs typeface="Aharoni"/>
                  <a:sym typeface="Aharoni"/>
                </a:rPr>
                <a:t>Warp</a:t>
              </a:r>
              <a:r>
                <a:rPr kumimoji="0" lang="en-US" sz="1800" b="1" i="1" u="none" strike="noStrike" kern="0" cap="none" spc="0" normalizeH="0" baseline="0" noProof="0">
                  <a:ln>
                    <a:noFill/>
                  </a:ln>
                  <a:solidFill>
                    <a:srgbClr val="002060"/>
                  </a:solidFill>
                  <a:effectLst/>
                  <a:uLnTx/>
                  <a:uFillTx/>
                  <a:latin typeface="Aharoni"/>
                  <a:ea typeface="Aharoni"/>
                  <a:cs typeface="Aharoni"/>
                  <a:sym typeface="Aharoni"/>
                </a:rPr>
                <a:t>X</a:t>
              </a:r>
              <a:endParaRPr kumimoji="0" sz="1800" b="1" i="1" u="none" strike="noStrike" kern="0" cap="none" spc="0" normalizeH="0" baseline="0" noProof="0">
                <a:ln>
                  <a:noFill/>
                </a:ln>
                <a:solidFill>
                  <a:srgbClr val="002060"/>
                </a:solidFill>
                <a:effectLst/>
                <a:uLnTx/>
                <a:uFillTx/>
                <a:latin typeface="Aharoni"/>
                <a:ea typeface="Aharoni"/>
                <a:cs typeface="Aharoni"/>
                <a:sym typeface="Aharoni"/>
              </a:endParaRPr>
            </a:p>
          </p:txBody>
        </p:sp>
      </p:grpSp>
    </p:spTree>
    <p:extLst>
      <p:ext uri="{BB962C8B-B14F-4D97-AF65-F5344CB8AC3E}">
        <p14:creationId xmlns:p14="http://schemas.microsoft.com/office/powerpoint/2010/main" val="298000105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36"/>
          <p:cNvSpPr txBox="1">
            <a:spLocks noGrp="1"/>
          </p:cNvSpPr>
          <p:nvPr>
            <p:ph type="body" idx="2"/>
          </p:nvPr>
        </p:nvSpPr>
        <p:spPr>
          <a:xfrm>
            <a:off x="107150" y="-68605"/>
            <a:ext cx="11977700" cy="543605"/>
          </a:xfrm>
          <a:prstGeom prst="rect">
            <a:avLst/>
          </a:prstGeom>
          <a:noFill/>
          <a:ln>
            <a:noFill/>
          </a:ln>
        </p:spPr>
        <p:txBody>
          <a:bodyPr spcFirstLastPara="1" wrap="square" lIns="91400" tIns="45650" rIns="91400" bIns="45650" anchor="t" anchorCtr="0">
            <a:noAutofit/>
          </a:bodyPr>
          <a:lstStyle/>
          <a:p>
            <a:pPr marL="338658" lvl="0" indent="-338658" algn="ctr" rtl="0">
              <a:lnSpc>
                <a:spcPct val="100000"/>
              </a:lnSpc>
              <a:spcBef>
                <a:spcPts val="0"/>
              </a:spcBef>
              <a:spcAft>
                <a:spcPts val="0"/>
              </a:spcAft>
              <a:buSzPts val="1600"/>
              <a:buNone/>
            </a:pPr>
            <a:r>
              <a:rPr lang="en-US" sz="3200" dirty="0"/>
              <a:t>Pruning, consolidation &amp; bottom-up approach </a:t>
            </a:r>
          </a:p>
          <a:p>
            <a:pPr marL="338658" lvl="0" indent="-338658" algn="ctr" rtl="0">
              <a:lnSpc>
                <a:spcPct val="100000"/>
              </a:lnSpc>
              <a:spcBef>
                <a:spcPts val="0"/>
              </a:spcBef>
              <a:spcAft>
                <a:spcPts val="0"/>
              </a:spcAft>
              <a:buSzPts val="1600"/>
              <a:buNone/>
            </a:pPr>
            <a:r>
              <a:rPr lang="en-US" sz="3200" dirty="0"/>
              <a:t>adopted for the CAMPA software stack</a:t>
            </a:r>
            <a:endParaRPr dirty="0"/>
          </a:p>
        </p:txBody>
      </p:sp>
      <p:sp>
        <p:nvSpPr>
          <p:cNvPr id="445" name="Google Shape;445;p36"/>
          <p:cNvSpPr txBox="1">
            <a:spLocks noGrp="1"/>
          </p:cNvSpPr>
          <p:nvPr>
            <p:ph type="sldNum" idx="12"/>
          </p:nvPr>
        </p:nvSpPr>
        <p:spPr>
          <a:xfrm>
            <a:off x="11512784" y="6486251"/>
            <a:ext cx="679216" cy="365125"/>
          </a:xfrm>
          <a:prstGeom prst="rect">
            <a:avLst/>
          </a:prstGeom>
          <a:noFill/>
          <a:ln>
            <a:noFill/>
          </a:ln>
        </p:spPr>
        <p:txBody>
          <a:bodyPr spcFirstLastPara="1" wrap="square" lIns="91400" tIns="45650" rIns="91400" bIns="45650" anchor="ctr" anchorCtr="0">
            <a:noAutofit/>
          </a:bodyPr>
          <a:lstStyle/>
          <a:p>
            <a:pPr marL="0" lvl="0" indent="0" algn="r" rtl="0">
              <a:lnSpc>
                <a:spcPct val="100000"/>
              </a:lnSpc>
              <a:spcBef>
                <a:spcPts val="0"/>
              </a:spcBef>
              <a:spcAft>
                <a:spcPts val="0"/>
              </a:spcAft>
              <a:buSzPts val="600"/>
              <a:buNone/>
            </a:pPr>
            <a:fld id="{00000000-1234-1234-1234-123412341234}" type="slidenum">
              <a:rPr lang="en-US" sz="1467">
                <a:solidFill>
                  <a:srgbClr val="000000"/>
                </a:solidFill>
              </a:rPr>
              <a:t>18</a:t>
            </a:fld>
            <a:endParaRPr sz="1467">
              <a:solidFill>
                <a:srgbClr val="000000"/>
              </a:solidFill>
            </a:endParaRPr>
          </a:p>
        </p:txBody>
      </p:sp>
      <p:grpSp>
        <p:nvGrpSpPr>
          <p:cNvPr id="446" name="Google Shape;446;p36"/>
          <p:cNvGrpSpPr/>
          <p:nvPr/>
        </p:nvGrpSpPr>
        <p:grpSpPr>
          <a:xfrm>
            <a:off x="1587189" y="4978853"/>
            <a:ext cx="6341204" cy="927695"/>
            <a:chOff x="150780" y="3794508"/>
            <a:chExt cx="8736045" cy="1244671"/>
          </a:xfrm>
        </p:grpSpPr>
        <p:pic>
          <p:nvPicPr>
            <p:cNvPr id="447" name="Google Shape;447;p36"/>
            <p:cNvPicPr preferRelativeResize="0"/>
            <p:nvPr/>
          </p:nvPicPr>
          <p:blipFill rotWithShape="1">
            <a:blip r:embed="rId3">
              <a:alphaModFix/>
            </a:blip>
            <a:srcRect/>
            <a:stretch/>
          </p:blipFill>
          <p:spPr>
            <a:xfrm>
              <a:off x="3437586" y="4006023"/>
              <a:ext cx="822900" cy="822900"/>
            </a:xfrm>
            <a:prstGeom prst="rect">
              <a:avLst/>
            </a:prstGeom>
            <a:noFill/>
            <a:ln>
              <a:noFill/>
            </a:ln>
          </p:spPr>
        </p:pic>
        <p:pic>
          <p:nvPicPr>
            <p:cNvPr id="448" name="Google Shape;448;p36"/>
            <p:cNvPicPr preferRelativeResize="0"/>
            <p:nvPr/>
          </p:nvPicPr>
          <p:blipFill rotWithShape="1">
            <a:blip r:embed="rId4">
              <a:alphaModFix/>
            </a:blip>
            <a:srcRect/>
            <a:stretch/>
          </p:blipFill>
          <p:spPr>
            <a:xfrm>
              <a:off x="4395019" y="3889800"/>
              <a:ext cx="1740589" cy="1047962"/>
            </a:xfrm>
            <a:prstGeom prst="rect">
              <a:avLst/>
            </a:prstGeom>
            <a:noFill/>
            <a:ln>
              <a:noFill/>
            </a:ln>
          </p:spPr>
        </p:pic>
        <p:pic>
          <p:nvPicPr>
            <p:cNvPr id="449" name="Google Shape;449;p36"/>
            <p:cNvPicPr preferRelativeResize="0"/>
            <p:nvPr/>
          </p:nvPicPr>
          <p:blipFill rotWithShape="1">
            <a:blip r:embed="rId5">
              <a:alphaModFix/>
            </a:blip>
            <a:srcRect/>
            <a:stretch/>
          </p:blipFill>
          <p:spPr>
            <a:xfrm>
              <a:off x="6235885" y="3947853"/>
              <a:ext cx="1285792" cy="1001705"/>
            </a:xfrm>
            <a:prstGeom prst="rect">
              <a:avLst/>
            </a:prstGeom>
            <a:noFill/>
            <a:ln>
              <a:noFill/>
            </a:ln>
          </p:spPr>
        </p:pic>
        <p:pic>
          <p:nvPicPr>
            <p:cNvPr id="450" name="Google Shape;450;p36"/>
            <p:cNvPicPr preferRelativeResize="0"/>
            <p:nvPr/>
          </p:nvPicPr>
          <p:blipFill rotWithShape="1">
            <a:blip r:embed="rId6">
              <a:alphaModFix/>
            </a:blip>
            <a:srcRect/>
            <a:stretch/>
          </p:blipFill>
          <p:spPr>
            <a:xfrm>
              <a:off x="7733625" y="3959476"/>
              <a:ext cx="1153200" cy="951397"/>
            </a:xfrm>
            <a:prstGeom prst="rect">
              <a:avLst/>
            </a:prstGeom>
            <a:noFill/>
            <a:ln>
              <a:noFill/>
            </a:ln>
          </p:spPr>
        </p:pic>
        <p:pic>
          <p:nvPicPr>
            <p:cNvPr id="451" name="Google Shape;451;p36"/>
            <p:cNvPicPr preferRelativeResize="0"/>
            <p:nvPr/>
          </p:nvPicPr>
          <p:blipFill rotWithShape="1">
            <a:blip r:embed="rId7">
              <a:alphaModFix/>
            </a:blip>
            <a:srcRect/>
            <a:stretch/>
          </p:blipFill>
          <p:spPr>
            <a:xfrm>
              <a:off x="2203036" y="3794508"/>
              <a:ext cx="1244700" cy="1244671"/>
            </a:xfrm>
            <a:prstGeom prst="rect">
              <a:avLst/>
            </a:prstGeom>
            <a:noFill/>
            <a:ln>
              <a:noFill/>
            </a:ln>
          </p:spPr>
        </p:pic>
        <p:pic>
          <p:nvPicPr>
            <p:cNvPr id="452" name="Google Shape;452;p36"/>
            <p:cNvPicPr preferRelativeResize="0"/>
            <p:nvPr/>
          </p:nvPicPr>
          <p:blipFill rotWithShape="1">
            <a:blip r:embed="rId8">
              <a:alphaModFix/>
            </a:blip>
            <a:srcRect/>
            <a:stretch/>
          </p:blipFill>
          <p:spPr>
            <a:xfrm>
              <a:off x="150780" y="4017810"/>
              <a:ext cx="1051825" cy="854608"/>
            </a:xfrm>
            <a:prstGeom prst="rect">
              <a:avLst/>
            </a:prstGeom>
            <a:noFill/>
            <a:ln>
              <a:noFill/>
            </a:ln>
          </p:spPr>
        </p:pic>
        <p:pic>
          <p:nvPicPr>
            <p:cNvPr id="453" name="Google Shape;453;p36"/>
            <p:cNvPicPr preferRelativeResize="0"/>
            <p:nvPr/>
          </p:nvPicPr>
          <p:blipFill rotWithShape="1">
            <a:blip r:embed="rId9">
              <a:alphaModFix/>
            </a:blip>
            <a:srcRect/>
            <a:stretch/>
          </p:blipFill>
          <p:spPr>
            <a:xfrm>
              <a:off x="1177081" y="4075812"/>
              <a:ext cx="1027525" cy="714130"/>
            </a:xfrm>
            <a:prstGeom prst="rect">
              <a:avLst/>
            </a:prstGeom>
            <a:noFill/>
            <a:ln>
              <a:noFill/>
            </a:ln>
          </p:spPr>
        </p:pic>
      </p:grpSp>
      <p:sp>
        <p:nvSpPr>
          <p:cNvPr id="454" name="Google Shape;454;p36"/>
          <p:cNvSpPr/>
          <p:nvPr/>
        </p:nvSpPr>
        <p:spPr>
          <a:xfrm>
            <a:off x="2418694" y="1091353"/>
            <a:ext cx="1087057" cy="612400"/>
          </a:xfrm>
          <a:prstGeom prst="rect">
            <a:avLst/>
          </a:prstGeom>
          <a:solidFill>
            <a:srgbClr val="8DA9DB"/>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67"/>
              <a:buFont typeface="Arial"/>
              <a:buNone/>
            </a:pPr>
            <a:r>
              <a:rPr lang="en-US" sz="1867" b="1" i="0" u="none" strike="noStrike" cap="none" dirty="0">
                <a:solidFill>
                  <a:srgbClr val="FFFFFF"/>
                </a:solidFill>
                <a:latin typeface="Arial"/>
                <a:ea typeface="Arial"/>
                <a:cs typeface="Arial"/>
                <a:sym typeface="Arial"/>
              </a:rPr>
              <a:t>OSIRIS/QPAD</a:t>
            </a:r>
            <a:r>
              <a:rPr lang="en-US" sz="1867" b="1" i="0" u="none" strike="noStrike" cap="none" baseline="30000" dirty="0">
                <a:solidFill>
                  <a:srgbClr val="FFFFFF"/>
                </a:solidFill>
                <a:latin typeface="Arial"/>
                <a:ea typeface="Arial"/>
                <a:cs typeface="Arial"/>
                <a:sym typeface="Arial"/>
              </a:rPr>
              <a:t>1</a:t>
            </a:r>
            <a:endParaRPr sz="1867" b="1" i="0" u="none" strike="noStrike" cap="none" baseline="30000" dirty="0">
              <a:solidFill>
                <a:srgbClr val="FFFFFF"/>
              </a:solidFill>
              <a:latin typeface="Arial"/>
              <a:ea typeface="Arial"/>
              <a:cs typeface="Arial"/>
              <a:sym typeface="Arial"/>
            </a:endParaRPr>
          </a:p>
        </p:txBody>
      </p:sp>
      <p:grpSp>
        <p:nvGrpSpPr>
          <p:cNvPr id="455" name="Google Shape;455;p36"/>
          <p:cNvGrpSpPr/>
          <p:nvPr/>
        </p:nvGrpSpPr>
        <p:grpSpPr>
          <a:xfrm>
            <a:off x="3624205" y="1636836"/>
            <a:ext cx="1167600" cy="1494695"/>
            <a:chOff x="8070950" y="1548150"/>
            <a:chExt cx="875700" cy="817249"/>
          </a:xfrm>
        </p:grpSpPr>
        <p:cxnSp>
          <p:nvCxnSpPr>
            <p:cNvPr id="456" name="Google Shape;456;p36"/>
            <p:cNvCxnSpPr>
              <a:cxnSpLocks/>
              <a:endCxn id="487" idx="0"/>
            </p:cNvCxnSpPr>
            <p:nvPr/>
          </p:nvCxnSpPr>
          <p:spPr>
            <a:xfrm flipH="1">
              <a:off x="8503834" y="1548150"/>
              <a:ext cx="4966" cy="817249"/>
            </a:xfrm>
            <a:prstGeom prst="straightConnector1">
              <a:avLst/>
            </a:prstGeom>
            <a:noFill/>
            <a:ln w="9525" cap="flat" cmpd="sng">
              <a:solidFill>
                <a:schemeClr val="dk2"/>
              </a:solidFill>
              <a:prstDash val="solid"/>
              <a:round/>
              <a:headEnd type="none" w="sm" len="sm"/>
              <a:tailEnd type="triangle" w="med" len="med"/>
            </a:ln>
          </p:spPr>
        </p:cxnSp>
        <p:sp>
          <p:nvSpPr>
            <p:cNvPr id="457" name="Google Shape;457;p36"/>
            <p:cNvSpPr/>
            <p:nvPr/>
          </p:nvSpPr>
          <p:spPr>
            <a:xfrm>
              <a:off x="8070950" y="1861925"/>
              <a:ext cx="875700" cy="226800"/>
            </a:xfrm>
            <a:prstGeom prst="rect">
              <a:avLst/>
            </a:prstGeom>
            <a:solidFill>
              <a:srgbClr val="FFFFFF">
                <a:alpha val="73725"/>
              </a:srgbClr>
            </a:solidFill>
            <a:ln>
              <a:noFill/>
            </a:ln>
          </p:spPr>
          <p:txBody>
            <a:bodyPr spcFirstLastPara="1" wrap="square" lIns="121900" tIns="121900" rIns="133250" bIns="121900" anchor="ctr" anchorCtr="0">
              <a:noAutofit/>
            </a:bodyPr>
            <a:lstStyle/>
            <a:p>
              <a:pPr marL="0" marR="0" lvl="0" indent="0" algn="ctr" rtl="0">
                <a:lnSpc>
                  <a:spcPct val="100000"/>
                </a:lnSpc>
                <a:spcBef>
                  <a:spcPts val="0"/>
                </a:spcBef>
                <a:spcAft>
                  <a:spcPts val="0"/>
                </a:spcAft>
                <a:buClr>
                  <a:srgbClr val="000000"/>
                </a:buClr>
                <a:buSzPts val="1867"/>
                <a:buFont typeface="Arial"/>
                <a:buNone/>
              </a:pPr>
              <a:r>
                <a:rPr lang="en-US" sz="1867" b="0" i="1" u="none" strike="noStrike" cap="none">
                  <a:solidFill>
                    <a:srgbClr val="000000"/>
                  </a:solidFill>
                  <a:latin typeface="Arial"/>
                  <a:ea typeface="Arial"/>
                  <a:cs typeface="Arial"/>
                  <a:sym typeface="Arial"/>
                </a:rPr>
                <a:t>direct</a:t>
              </a:r>
              <a:endParaRPr sz="1867" b="0" i="1" u="none" strike="noStrike" cap="none">
                <a:solidFill>
                  <a:srgbClr val="000000"/>
                </a:solidFill>
                <a:latin typeface="Arial"/>
                <a:ea typeface="Arial"/>
                <a:cs typeface="Arial"/>
                <a:sym typeface="Arial"/>
              </a:endParaRPr>
            </a:p>
          </p:txBody>
        </p:sp>
      </p:grpSp>
      <p:sp>
        <p:nvSpPr>
          <p:cNvPr id="458" name="Google Shape;458;p36"/>
          <p:cNvSpPr/>
          <p:nvPr/>
        </p:nvSpPr>
        <p:spPr>
          <a:xfrm>
            <a:off x="3559221" y="1091353"/>
            <a:ext cx="1284326" cy="619144"/>
          </a:xfrm>
          <a:prstGeom prst="rect">
            <a:avLst/>
          </a:prstGeom>
          <a:solidFill>
            <a:srgbClr val="8DA9DB"/>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67"/>
              <a:buFont typeface="Arial"/>
              <a:buNone/>
            </a:pPr>
            <a:r>
              <a:rPr lang="en-US" sz="1867" b="1" i="0" u="none" strike="noStrike" cap="none" dirty="0">
                <a:solidFill>
                  <a:srgbClr val="FFFFFF"/>
                </a:solidFill>
                <a:latin typeface="Arial"/>
                <a:ea typeface="Arial"/>
                <a:cs typeface="Arial"/>
                <a:sym typeface="Arial"/>
              </a:rPr>
              <a:t>Synergia</a:t>
            </a:r>
            <a:r>
              <a:rPr lang="en-US" sz="1867" b="1" i="0" u="none" strike="noStrike" cap="none" baseline="30000" dirty="0">
                <a:solidFill>
                  <a:srgbClr val="FFFFFF"/>
                </a:solidFill>
                <a:latin typeface="Arial"/>
                <a:ea typeface="Arial"/>
                <a:cs typeface="Arial"/>
                <a:sym typeface="Arial"/>
              </a:rPr>
              <a:t>2</a:t>
            </a:r>
            <a:endParaRPr sz="1867" b="1" i="0" u="none" strike="noStrike" cap="none" baseline="30000" dirty="0">
              <a:solidFill>
                <a:srgbClr val="FFFFFF"/>
              </a:solidFill>
              <a:latin typeface="Arial"/>
              <a:ea typeface="Arial"/>
              <a:cs typeface="Arial"/>
              <a:sym typeface="Arial"/>
            </a:endParaRPr>
          </a:p>
        </p:txBody>
      </p:sp>
      <p:sp>
        <p:nvSpPr>
          <p:cNvPr id="459" name="Google Shape;459;p36"/>
          <p:cNvSpPr/>
          <p:nvPr/>
        </p:nvSpPr>
        <p:spPr>
          <a:xfrm>
            <a:off x="5210066" y="1855099"/>
            <a:ext cx="1973654" cy="473532"/>
          </a:xfrm>
          <a:prstGeom prst="rect">
            <a:avLst/>
          </a:prstGeom>
          <a:solidFill>
            <a:srgbClr val="38761D"/>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67"/>
              <a:buFont typeface="Arial"/>
              <a:buNone/>
            </a:pPr>
            <a:r>
              <a:rPr lang="en-US" sz="2267" b="1" i="0" u="none" strike="noStrike" cap="none" dirty="0">
                <a:solidFill>
                  <a:srgbClr val="FFFFFF"/>
                </a:solidFill>
                <a:latin typeface="Arial"/>
                <a:ea typeface="Arial"/>
                <a:cs typeface="Arial"/>
                <a:sym typeface="Arial"/>
              </a:rPr>
              <a:t>ABLASTR</a:t>
            </a:r>
            <a:endParaRPr sz="1867" b="0" i="0" u="none" strike="noStrike" cap="none" dirty="0">
              <a:solidFill>
                <a:srgbClr val="FFFFFF"/>
              </a:solidFill>
              <a:latin typeface="Arial"/>
              <a:ea typeface="Arial"/>
              <a:cs typeface="Arial"/>
              <a:sym typeface="Arial"/>
            </a:endParaRPr>
          </a:p>
        </p:txBody>
      </p:sp>
      <p:sp>
        <p:nvSpPr>
          <p:cNvPr id="460" name="Google Shape;460;p36"/>
          <p:cNvSpPr/>
          <p:nvPr/>
        </p:nvSpPr>
        <p:spPr>
          <a:xfrm>
            <a:off x="5191862" y="2473232"/>
            <a:ext cx="2829819" cy="1192696"/>
          </a:xfrm>
          <a:prstGeom prst="rect">
            <a:avLst/>
          </a:prstGeom>
          <a:solidFill>
            <a:srgbClr val="38761D"/>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67"/>
              <a:buFont typeface="Arial"/>
              <a:buNone/>
            </a:pPr>
            <a:r>
              <a:rPr lang="en-US" sz="2267" b="1" i="0" u="none" strike="noStrike" cap="none" dirty="0" err="1">
                <a:solidFill>
                  <a:srgbClr val="FFFFFF"/>
                </a:solidFill>
                <a:latin typeface="Arial"/>
                <a:ea typeface="Arial"/>
                <a:cs typeface="Arial"/>
                <a:sym typeface="Arial"/>
              </a:rPr>
              <a:t>AMReX</a:t>
            </a:r>
            <a:endParaRPr sz="1867" b="0" i="0" u="none" strike="noStrike" cap="none" dirty="0">
              <a:solidFill>
                <a:srgbClr val="FFFFFF"/>
              </a:solidFill>
              <a:latin typeface="Arial"/>
              <a:ea typeface="Arial"/>
              <a:cs typeface="Arial"/>
              <a:sym typeface="Arial"/>
            </a:endParaRPr>
          </a:p>
        </p:txBody>
      </p:sp>
      <p:sp>
        <p:nvSpPr>
          <p:cNvPr id="461" name="Google Shape;461;p36"/>
          <p:cNvSpPr/>
          <p:nvPr/>
        </p:nvSpPr>
        <p:spPr>
          <a:xfrm>
            <a:off x="5191863" y="1091352"/>
            <a:ext cx="1008000" cy="619145"/>
          </a:xfrm>
          <a:prstGeom prst="rect">
            <a:avLst/>
          </a:prstGeom>
          <a:solidFill>
            <a:srgbClr val="073763"/>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67"/>
              <a:buFont typeface="Arial"/>
              <a:buNone/>
            </a:pPr>
            <a:r>
              <a:rPr lang="en-US" sz="1867" b="1" i="0" u="none" strike="noStrike" cap="none">
                <a:solidFill>
                  <a:srgbClr val="FFFFFF"/>
                </a:solidFill>
                <a:latin typeface="Arial"/>
                <a:ea typeface="Arial"/>
                <a:cs typeface="Arial"/>
                <a:sym typeface="Arial"/>
              </a:rPr>
              <a:t>ImpactX</a:t>
            </a:r>
            <a:endParaRPr sz="1067" b="1" i="0" u="none" strike="noStrike" cap="none">
              <a:solidFill>
                <a:srgbClr val="FFFFFF"/>
              </a:solidFill>
              <a:latin typeface="Arial"/>
              <a:ea typeface="Arial"/>
              <a:cs typeface="Arial"/>
              <a:sym typeface="Arial"/>
            </a:endParaRPr>
          </a:p>
        </p:txBody>
      </p:sp>
      <p:sp>
        <p:nvSpPr>
          <p:cNvPr id="462" name="Google Shape;462;p36"/>
          <p:cNvSpPr/>
          <p:nvPr/>
        </p:nvSpPr>
        <p:spPr>
          <a:xfrm>
            <a:off x="6253333" y="1101274"/>
            <a:ext cx="930388" cy="609223"/>
          </a:xfrm>
          <a:prstGeom prst="rect">
            <a:avLst/>
          </a:prstGeom>
          <a:solidFill>
            <a:srgbClr val="073763"/>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Arial"/>
                <a:ea typeface="Arial"/>
                <a:cs typeface="Arial"/>
                <a:sym typeface="Arial"/>
              </a:rPr>
              <a:t>WarpX</a:t>
            </a:r>
            <a:endParaRPr sz="1800" b="1" i="0" u="none" strike="noStrike" cap="none">
              <a:solidFill>
                <a:srgbClr val="FFFFFF"/>
              </a:solidFill>
              <a:latin typeface="Arial"/>
              <a:ea typeface="Arial"/>
              <a:cs typeface="Arial"/>
              <a:sym typeface="Arial"/>
            </a:endParaRPr>
          </a:p>
        </p:txBody>
      </p:sp>
      <p:grpSp>
        <p:nvGrpSpPr>
          <p:cNvPr id="463" name="Google Shape;463;p36"/>
          <p:cNvGrpSpPr/>
          <p:nvPr/>
        </p:nvGrpSpPr>
        <p:grpSpPr>
          <a:xfrm>
            <a:off x="63188" y="974398"/>
            <a:ext cx="3277200" cy="4632371"/>
            <a:chOff x="183450" y="768346"/>
            <a:chExt cx="2457900" cy="3474281"/>
          </a:xfrm>
        </p:grpSpPr>
        <p:sp>
          <p:nvSpPr>
            <p:cNvPr id="464" name="Google Shape;464;p36"/>
            <p:cNvSpPr txBox="1"/>
            <p:nvPr/>
          </p:nvSpPr>
          <p:spPr>
            <a:xfrm>
              <a:off x="183450" y="2967243"/>
              <a:ext cx="2457900" cy="66180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67"/>
                <a:buFont typeface="Arial"/>
                <a:buNone/>
              </a:pPr>
              <a:r>
                <a:rPr lang="en-US" sz="2267" b="1" i="1" u="none" strike="noStrike" cap="none">
                  <a:solidFill>
                    <a:srgbClr val="000000"/>
                  </a:solidFill>
                  <a:latin typeface="Arial"/>
                  <a:ea typeface="Arial"/>
                  <a:cs typeface="Arial"/>
                  <a:sym typeface="Arial"/>
                </a:rPr>
                <a:t>Programming </a:t>
              </a:r>
              <a:endParaRPr sz="1867"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67"/>
                <a:buFont typeface="Arial"/>
                <a:buNone/>
              </a:pPr>
              <a:r>
                <a:rPr lang="en-US" sz="2267" b="1" i="1" u="none" strike="noStrike" cap="none">
                  <a:solidFill>
                    <a:srgbClr val="000000"/>
                  </a:solidFill>
                  <a:latin typeface="Arial"/>
                  <a:ea typeface="Arial"/>
                  <a:cs typeface="Arial"/>
                  <a:sym typeface="Arial"/>
                </a:rPr>
                <a:t>Models</a:t>
              </a:r>
              <a:endParaRPr sz="2267" b="1" i="1" u="none" strike="noStrike" cap="none">
                <a:solidFill>
                  <a:srgbClr val="000000"/>
                </a:solidFill>
                <a:latin typeface="Arial"/>
                <a:ea typeface="Arial"/>
                <a:cs typeface="Arial"/>
                <a:sym typeface="Arial"/>
              </a:endParaRPr>
            </a:p>
          </p:txBody>
        </p:sp>
        <p:sp>
          <p:nvSpPr>
            <p:cNvPr id="465" name="Google Shape;465;p36"/>
            <p:cNvSpPr txBox="1"/>
            <p:nvPr/>
          </p:nvSpPr>
          <p:spPr>
            <a:xfrm>
              <a:off x="183450" y="3724370"/>
              <a:ext cx="2457900" cy="518257"/>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467"/>
                </a:spcBef>
                <a:spcAft>
                  <a:spcPts val="0"/>
                </a:spcAft>
                <a:buClr>
                  <a:srgbClr val="000000"/>
                </a:buClr>
                <a:buSzPts val="2267"/>
                <a:buFont typeface="Arial"/>
                <a:buNone/>
              </a:pPr>
              <a:r>
                <a:rPr lang="en-US" sz="2267" b="1" i="1" u="none" strike="noStrike" cap="none">
                  <a:solidFill>
                    <a:srgbClr val="000000"/>
                  </a:solidFill>
                  <a:latin typeface="Arial"/>
                  <a:ea typeface="Arial"/>
                  <a:cs typeface="Arial"/>
                  <a:sym typeface="Arial"/>
                </a:rPr>
                <a:t>Hardware</a:t>
              </a:r>
              <a:endParaRPr sz="2267" b="1" i="1" u="none" strike="noStrike" cap="none">
                <a:solidFill>
                  <a:srgbClr val="000000"/>
                </a:solidFill>
                <a:latin typeface="Arial"/>
                <a:ea typeface="Arial"/>
                <a:cs typeface="Arial"/>
                <a:sym typeface="Arial"/>
              </a:endParaRPr>
            </a:p>
          </p:txBody>
        </p:sp>
        <p:grpSp>
          <p:nvGrpSpPr>
            <p:cNvPr id="466" name="Google Shape;466;p36"/>
            <p:cNvGrpSpPr/>
            <p:nvPr/>
          </p:nvGrpSpPr>
          <p:grpSpPr>
            <a:xfrm>
              <a:off x="183450" y="768346"/>
              <a:ext cx="2167982" cy="1955742"/>
              <a:chOff x="130356" y="615946"/>
              <a:chExt cx="2167982" cy="1955742"/>
            </a:xfrm>
          </p:grpSpPr>
          <p:sp>
            <p:nvSpPr>
              <p:cNvPr id="467" name="Google Shape;467;p36"/>
              <p:cNvSpPr txBox="1"/>
              <p:nvPr/>
            </p:nvSpPr>
            <p:spPr>
              <a:xfrm>
                <a:off x="142155" y="615946"/>
                <a:ext cx="1451100" cy="518257"/>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467"/>
                  </a:spcBef>
                  <a:spcAft>
                    <a:spcPts val="0"/>
                  </a:spcAft>
                  <a:buClr>
                    <a:srgbClr val="000000"/>
                  </a:buClr>
                  <a:buSzPts val="2267"/>
                  <a:buFont typeface="Arial"/>
                  <a:buNone/>
                </a:pPr>
                <a:r>
                  <a:rPr lang="en-US" sz="2267" b="1" i="1" u="none" strike="noStrike" cap="none" dirty="0">
                    <a:solidFill>
                      <a:srgbClr val="000000"/>
                    </a:solidFill>
                    <a:latin typeface="Arial"/>
                    <a:ea typeface="Arial"/>
                    <a:cs typeface="Arial"/>
                    <a:sym typeface="Arial"/>
                  </a:rPr>
                  <a:t>Applications</a:t>
                </a:r>
                <a:endParaRPr sz="2267" b="1" i="1" u="none" strike="noStrike" cap="none" dirty="0">
                  <a:solidFill>
                    <a:srgbClr val="000000"/>
                  </a:solidFill>
                  <a:latin typeface="Arial"/>
                  <a:ea typeface="Arial"/>
                  <a:cs typeface="Arial"/>
                  <a:sym typeface="Arial"/>
                </a:endParaRPr>
              </a:p>
            </p:txBody>
          </p:sp>
          <p:sp>
            <p:nvSpPr>
              <p:cNvPr id="468" name="Google Shape;468;p36"/>
              <p:cNvSpPr txBox="1"/>
              <p:nvPr/>
            </p:nvSpPr>
            <p:spPr>
              <a:xfrm>
                <a:off x="130356" y="925922"/>
                <a:ext cx="2165400" cy="1645766"/>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467"/>
                  </a:spcBef>
                  <a:spcAft>
                    <a:spcPts val="0"/>
                  </a:spcAft>
                  <a:buClr>
                    <a:srgbClr val="000000"/>
                  </a:buClr>
                  <a:buSzPts val="2267"/>
                  <a:buFont typeface="Arial"/>
                  <a:buNone/>
                </a:pPr>
                <a:r>
                  <a:rPr lang="en-US" sz="2267" b="1" i="1" u="none" strike="noStrike" cap="none" dirty="0">
                    <a:solidFill>
                      <a:srgbClr val="000000"/>
                    </a:solidFill>
                    <a:latin typeface="Arial"/>
                    <a:ea typeface="Arial"/>
                    <a:cs typeface="Arial"/>
                    <a:sym typeface="Arial"/>
                  </a:rPr>
                  <a:t>Libraries</a:t>
                </a:r>
                <a:endParaRPr sz="2267" b="1" i="1" u="none" strike="noStrike" cap="none" dirty="0">
                  <a:solidFill>
                    <a:srgbClr val="000000"/>
                  </a:solidFill>
                  <a:latin typeface="Arial"/>
                  <a:ea typeface="Arial"/>
                  <a:cs typeface="Arial"/>
                  <a:sym typeface="Arial"/>
                </a:endParaRPr>
              </a:p>
              <a:p>
                <a:pPr marL="0" marR="0" lvl="0" indent="0" algn="l" rtl="0">
                  <a:lnSpc>
                    <a:spcPct val="90000"/>
                  </a:lnSpc>
                  <a:spcBef>
                    <a:spcPts val="2267"/>
                  </a:spcBef>
                  <a:spcAft>
                    <a:spcPts val="0"/>
                  </a:spcAft>
                  <a:buClr>
                    <a:srgbClr val="000000"/>
                  </a:buClr>
                  <a:buSzPts val="1733"/>
                  <a:buFont typeface="Arial"/>
                  <a:buNone/>
                </a:pPr>
                <a:r>
                  <a:rPr lang="en-US" sz="1733" b="0" i="0" u="none" strike="noStrike" cap="none" dirty="0">
                    <a:solidFill>
                      <a:srgbClr val="000000"/>
                    </a:solidFill>
                    <a:latin typeface="Arial"/>
                    <a:ea typeface="Arial"/>
                    <a:cs typeface="Arial"/>
                    <a:sym typeface="Arial"/>
                  </a:rPr>
                  <a:t>     </a:t>
                </a:r>
                <a:endParaRPr lang="en-US" sz="1733" dirty="0"/>
              </a:p>
              <a:p>
                <a:pPr marL="0" marR="0" lvl="0" indent="0" algn="l" rtl="0">
                  <a:lnSpc>
                    <a:spcPct val="90000"/>
                  </a:lnSpc>
                  <a:spcBef>
                    <a:spcPts val="2267"/>
                  </a:spcBef>
                  <a:spcAft>
                    <a:spcPts val="0"/>
                  </a:spcAft>
                  <a:buClr>
                    <a:srgbClr val="000000"/>
                  </a:buClr>
                  <a:buSzPts val="1733"/>
                  <a:buFont typeface="Arial"/>
                  <a:buNone/>
                </a:pPr>
                <a:endParaRPr sz="800" b="0" i="0" u="none" strike="noStrike" cap="none" dirty="0">
                  <a:solidFill>
                    <a:srgbClr val="000000"/>
                  </a:solidFill>
                  <a:latin typeface="Arial"/>
                  <a:ea typeface="Arial"/>
                  <a:cs typeface="Arial"/>
                  <a:sym typeface="Arial"/>
                </a:endParaRPr>
              </a:p>
              <a:p>
                <a:pPr marL="0" marR="0" lvl="0" indent="0" algn="l" rtl="0">
                  <a:lnSpc>
                    <a:spcPct val="90000"/>
                  </a:lnSpc>
                  <a:spcBef>
                    <a:spcPts val="2267"/>
                  </a:spcBef>
                  <a:spcAft>
                    <a:spcPts val="0"/>
                  </a:spcAft>
                  <a:buClr>
                    <a:srgbClr val="000000"/>
                  </a:buClr>
                  <a:buSzPts val="1733"/>
                  <a:buFont typeface="Arial"/>
                  <a:buNone/>
                </a:pPr>
                <a:r>
                  <a:rPr lang="en-US" sz="1733" b="0" i="0" u="none" strike="noStrike" cap="none" dirty="0">
                    <a:solidFill>
                      <a:srgbClr val="000000"/>
                    </a:solidFill>
                    <a:latin typeface="Arial"/>
                    <a:ea typeface="Arial"/>
                    <a:cs typeface="Arial"/>
                    <a:sym typeface="Arial"/>
                  </a:rPr>
                  <a:t>    Performance Portability</a:t>
                </a:r>
                <a:endParaRPr sz="1733" b="0" i="0" u="none" strike="noStrike" cap="none" dirty="0">
                  <a:solidFill>
                    <a:srgbClr val="000000"/>
                  </a:solidFill>
                  <a:latin typeface="Arial"/>
                  <a:ea typeface="Arial"/>
                  <a:cs typeface="Arial"/>
                  <a:sym typeface="Arial"/>
                </a:endParaRPr>
              </a:p>
            </p:txBody>
          </p:sp>
          <p:sp>
            <p:nvSpPr>
              <p:cNvPr id="469" name="Google Shape;469;p36"/>
              <p:cNvSpPr txBox="1"/>
              <p:nvPr/>
            </p:nvSpPr>
            <p:spPr>
              <a:xfrm>
                <a:off x="132938" y="1676601"/>
                <a:ext cx="2165400" cy="462761"/>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467"/>
                  </a:spcBef>
                  <a:spcAft>
                    <a:spcPts val="0"/>
                  </a:spcAft>
                  <a:buClr>
                    <a:srgbClr val="000000"/>
                  </a:buClr>
                  <a:buSzPts val="1733"/>
                  <a:buFont typeface="Arial"/>
                  <a:buNone/>
                </a:pPr>
                <a:r>
                  <a:rPr lang="en-US" sz="1733" b="0" i="0" u="none" strike="noStrike" cap="none" dirty="0">
                    <a:solidFill>
                      <a:srgbClr val="000000"/>
                    </a:solidFill>
                    <a:latin typeface="Arial"/>
                    <a:ea typeface="Arial"/>
                    <a:cs typeface="Arial"/>
                    <a:sym typeface="Arial"/>
                  </a:rPr>
                  <a:t>    Communication</a:t>
                </a:r>
                <a:endParaRPr sz="1733" b="0" i="0" u="none" strike="noStrike" cap="none" dirty="0">
                  <a:solidFill>
                    <a:srgbClr val="000000"/>
                  </a:solidFill>
                  <a:latin typeface="Arial"/>
                  <a:ea typeface="Arial"/>
                  <a:cs typeface="Arial"/>
                  <a:sym typeface="Arial"/>
                </a:endParaRPr>
              </a:p>
            </p:txBody>
          </p:sp>
          <p:sp>
            <p:nvSpPr>
              <p:cNvPr id="470" name="Google Shape;470;p36"/>
              <p:cNvSpPr txBox="1"/>
              <p:nvPr/>
            </p:nvSpPr>
            <p:spPr>
              <a:xfrm>
                <a:off x="313753" y="1259196"/>
                <a:ext cx="1282500" cy="462761"/>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1467"/>
                  </a:spcBef>
                  <a:spcAft>
                    <a:spcPts val="0"/>
                  </a:spcAft>
                  <a:buClr>
                    <a:srgbClr val="000000"/>
                  </a:buClr>
                  <a:buSzPts val="1733"/>
                  <a:buFont typeface="Arial"/>
                  <a:buNone/>
                </a:pPr>
                <a:r>
                  <a:rPr lang="en-US" sz="1733" b="0" i="0" u="none" strike="noStrike" cap="none" dirty="0">
                    <a:solidFill>
                      <a:srgbClr val="000000"/>
                    </a:solidFill>
                    <a:latin typeface="Arial"/>
                    <a:ea typeface="Arial"/>
                    <a:cs typeface="Arial"/>
                    <a:sym typeface="Arial"/>
                  </a:rPr>
                  <a:t>PIC Algorithms</a:t>
                </a:r>
                <a:endParaRPr sz="1733" b="0" i="0" u="none" strike="noStrike" cap="none" dirty="0">
                  <a:solidFill>
                    <a:srgbClr val="000000"/>
                  </a:solidFill>
                  <a:latin typeface="Arial"/>
                  <a:ea typeface="Arial"/>
                  <a:cs typeface="Arial"/>
                  <a:sym typeface="Arial"/>
                </a:endParaRPr>
              </a:p>
            </p:txBody>
          </p:sp>
        </p:grpSp>
      </p:grpSp>
      <p:grpSp>
        <p:nvGrpSpPr>
          <p:cNvPr id="471" name="Google Shape;471;p36"/>
          <p:cNvGrpSpPr/>
          <p:nvPr/>
        </p:nvGrpSpPr>
        <p:grpSpPr>
          <a:xfrm>
            <a:off x="2048048" y="1703753"/>
            <a:ext cx="1776800" cy="2085662"/>
            <a:chOff x="4684724" y="1318812"/>
            <a:chExt cx="1332600" cy="1785262"/>
          </a:xfrm>
        </p:grpSpPr>
        <p:cxnSp>
          <p:nvCxnSpPr>
            <p:cNvPr id="472" name="Google Shape;472;p36"/>
            <p:cNvCxnSpPr>
              <a:cxnSpLocks/>
              <a:stCxn id="454" idx="2"/>
            </p:cNvCxnSpPr>
            <p:nvPr/>
          </p:nvCxnSpPr>
          <p:spPr>
            <a:xfrm>
              <a:off x="5329534" y="1318812"/>
              <a:ext cx="0" cy="1785262"/>
            </a:xfrm>
            <a:prstGeom prst="straightConnector1">
              <a:avLst/>
            </a:prstGeom>
            <a:noFill/>
            <a:ln w="9525" cap="flat" cmpd="sng">
              <a:solidFill>
                <a:schemeClr val="dk2"/>
              </a:solidFill>
              <a:prstDash val="solid"/>
              <a:round/>
              <a:headEnd type="none" w="sm" len="sm"/>
              <a:tailEnd type="triangle" w="med" len="med"/>
            </a:ln>
          </p:spPr>
        </p:cxnSp>
        <p:sp>
          <p:nvSpPr>
            <p:cNvPr id="473" name="Google Shape;473;p36"/>
            <p:cNvSpPr/>
            <p:nvPr/>
          </p:nvSpPr>
          <p:spPr>
            <a:xfrm>
              <a:off x="4684724" y="1700955"/>
              <a:ext cx="1332600" cy="264600"/>
            </a:xfrm>
            <a:prstGeom prst="rect">
              <a:avLst/>
            </a:prstGeom>
            <a:solidFill>
              <a:srgbClr val="FFFFFF">
                <a:alpha val="73725"/>
              </a:srgbClr>
            </a:solidFill>
            <a:ln>
              <a:noFill/>
            </a:ln>
          </p:spPr>
          <p:txBody>
            <a:bodyPr spcFirstLastPara="1" wrap="square" lIns="121900" tIns="121900" rIns="133250" bIns="121900" anchor="ctr" anchorCtr="0">
              <a:noAutofit/>
            </a:bodyPr>
            <a:lstStyle/>
            <a:p>
              <a:pPr marL="0" marR="0" lvl="0" indent="0" algn="ctr" rtl="0">
                <a:lnSpc>
                  <a:spcPct val="100000"/>
                </a:lnSpc>
                <a:spcBef>
                  <a:spcPts val="0"/>
                </a:spcBef>
                <a:spcAft>
                  <a:spcPts val="0"/>
                </a:spcAft>
                <a:buClr>
                  <a:srgbClr val="000000"/>
                </a:buClr>
                <a:buSzPts val="1867"/>
                <a:buFont typeface="Arial"/>
                <a:buNone/>
              </a:pPr>
              <a:r>
                <a:rPr lang="en-US" sz="1867" b="0" i="1" u="none" strike="noStrike" cap="none" dirty="0">
                  <a:solidFill>
                    <a:srgbClr val="000000"/>
                  </a:solidFill>
                  <a:latin typeface="Arial"/>
                  <a:ea typeface="Arial"/>
                  <a:cs typeface="Arial"/>
                  <a:sym typeface="Arial"/>
                </a:rPr>
                <a:t>direct</a:t>
              </a:r>
              <a:endParaRPr sz="1867" b="0" i="1" u="none" strike="noStrike" cap="none" dirty="0">
                <a:solidFill>
                  <a:srgbClr val="000000"/>
                </a:solidFill>
                <a:latin typeface="Arial"/>
                <a:ea typeface="Arial"/>
                <a:cs typeface="Arial"/>
                <a:sym typeface="Arial"/>
              </a:endParaRPr>
            </a:p>
          </p:txBody>
        </p:sp>
      </p:grpSp>
      <p:grpSp>
        <p:nvGrpSpPr>
          <p:cNvPr id="474" name="Google Shape;474;p36"/>
          <p:cNvGrpSpPr/>
          <p:nvPr/>
        </p:nvGrpSpPr>
        <p:grpSpPr>
          <a:xfrm>
            <a:off x="2210329" y="3789415"/>
            <a:ext cx="5738800" cy="1223600"/>
            <a:chOff x="4765606" y="3108212"/>
            <a:chExt cx="4304100" cy="917700"/>
          </a:xfrm>
        </p:grpSpPr>
        <p:grpSp>
          <p:nvGrpSpPr>
            <p:cNvPr id="475" name="Google Shape;475;p36"/>
            <p:cNvGrpSpPr/>
            <p:nvPr/>
          </p:nvGrpSpPr>
          <p:grpSpPr>
            <a:xfrm>
              <a:off x="4771347" y="3199621"/>
              <a:ext cx="4166795" cy="639096"/>
              <a:chOff x="4771347" y="3197758"/>
              <a:chExt cx="4166795" cy="639096"/>
            </a:xfrm>
          </p:grpSpPr>
          <p:grpSp>
            <p:nvGrpSpPr>
              <p:cNvPr id="476" name="Google Shape;476;p36"/>
              <p:cNvGrpSpPr/>
              <p:nvPr/>
            </p:nvGrpSpPr>
            <p:grpSpPr>
              <a:xfrm>
                <a:off x="6174384" y="3272450"/>
                <a:ext cx="1505675" cy="564404"/>
                <a:chOff x="5932512" y="3183960"/>
                <a:chExt cx="1505675" cy="564404"/>
              </a:xfrm>
            </p:grpSpPr>
            <p:pic>
              <p:nvPicPr>
                <p:cNvPr id="477" name="Google Shape;477;p36"/>
                <p:cNvPicPr preferRelativeResize="0"/>
                <p:nvPr/>
              </p:nvPicPr>
              <p:blipFill rotWithShape="1">
                <a:blip r:embed="rId10">
                  <a:alphaModFix/>
                </a:blip>
                <a:srcRect/>
                <a:stretch/>
              </p:blipFill>
              <p:spPr>
                <a:xfrm>
                  <a:off x="5932512" y="3191069"/>
                  <a:ext cx="832200" cy="416100"/>
                </a:xfrm>
                <a:prstGeom prst="rect">
                  <a:avLst/>
                </a:prstGeom>
                <a:noFill/>
                <a:ln>
                  <a:noFill/>
                </a:ln>
              </p:spPr>
            </p:pic>
            <p:sp>
              <p:nvSpPr>
                <p:cNvPr id="478" name="Google Shape;478;p36"/>
                <p:cNvSpPr txBox="1"/>
                <p:nvPr/>
              </p:nvSpPr>
              <p:spPr>
                <a:xfrm>
                  <a:off x="6682187" y="3183960"/>
                  <a:ext cx="756000" cy="564404"/>
                </a:xfrm>
                <a:prstGeom prst="rect">
                  <a:avLst/>
                </a:prstGeom>
                <a:noFill/>
                <a:ln>
                  <a:noFill/>
                </a:ln>
              </p:spPr>
              <p:txBody>
                <a:bodyPr spcFirstLastPara="1" wrap="square" lIns="121900" tIns="121900" rIns="121900" bIns="121900" anchor="t" anchorCtr="0">
                  <a:spAutoFit/>
                </a:bodyPr>
                <a:lstStyle/>
                <a:p>
                  <a:pPr marL="0" marR="0" lvl="0" indent="0" algn="l" rtl="0">
                    <a:lnSpc>
                      <a:spcPct val="90000"/>
                    </a:lnSpc>
                    <a:spcBef>
                      <a:spcPts val="1467"/>
                    </a:spcBef>
                    <a:spcAft>
                      <a:spcPts val="0"/>
                    </a:spcAft>
                    <a:buClr>
                      <a:srgbClr val="000000"/>
                    </a:buClr>
                    <a:buSzPts val="2267"/>
                    <a:buFont typeface="Arial"/>
                    <a:buNone/>
                  </a:pPr>
                  <a:r>
                    <a:rPr lang="en-US" sz="2267" b="0" i="0" u="none" strike="noStrike" cap="none">
                      <a:solidFill>
                        <a:srgbClr val="000000"/>
                      </a:solidFill>
                      <a:latin typeface="Arial"/>
                      <a:ea typeface="Arial"/>
                      <a:cs typeface="Arial"/>
                      <a:sym typeface="Arial"/>
                    </a:rPr>
                    <a:t> / HIP</a:t>
                  </a:r>
                  <a:endParaRPr sz="1867" b="0" i="0" u="none" strike="noStrike" cap="none">
                    <a:solidFill>
                      <a:srgbClr val="000000"/>
                    </a:solidFill>
                    <a:latin typeface="Arial"/>
                    <a:ea typeface="Arial"/>
                    <a:cs typeface="Arial"/>
                    <a:sym typeface="Arial"/>
                  </a:endParaRPr>
                </a:p>
              </p:txBody>
            </p:sp>
          </p:grpSp>
          <p:pic>
            <p:nvPicPr>
              <p:cNvPr id="479" name="Google Shape;479;p36"/>
              <p:cNvPicPr preferRelativeResize="0"/>
              <p:nvPr/>
            </p:nvPicPr>
            <p:blipFill rotWithShape="1">
              <a:blip r:embed="rId11">
                <a:alphaModFix/>
              </a:blip>
              <a:srcRect/>
              <a:stretch/>
            </p:blipFill>
            <p:spPr>
              <a:xfrm>
                <a:off x="4771347" y="3197758"/>
                <a:ext cx="1027521" cy="618150"/>
              </a:xfrm>
              <a:prstGeom prst="rect">
                <a:avLst/>
              </a:prstGeom>
              <a:noFill/>
              <a:ln>
                <a:noFill/>
              </a:ln>
            </p:spPr>
          </p:pic>
          <p:pic>
            <p:nvPicPr>
              <p:cNvPr id="480" name="Google Shape;480;p36"/>
              <p:cNvPicPr preferRelativeResize="0"/>
              <p:nvPr/>
            </p:nvPicPr>
            <p:blipFill rotWithShape="1">
              <a:blip r:embed="rId12">
                <a:alphaModFix/>
              </a:blip>
              <a:srcRect/>
              <a:stretch/>
            </p:blipFill>
            <p:spPr>
              <a:xfrm>
                <a:off x="7886318" y="3278420"/>
                <a:ext cx="1051824" cy="459300"/>
              </a:xfrm>
              <a:prstGeom prst="rect">
                <a:avLst/>
              </a:prstGeom>
              <a:noFill/>
              <a:ln>
                <a:noFill/>
              </a:ln>
              <a:effectLst>
                <a:outerShdw blurRad="57150" dist="19050" dir="5400000" algn="bl" rotWithShape="0">
                  <a:srgbClr val="000000">
                    <a:alpha val="49020"/>
                  </a:srgbClr>
                </a:outerShdw>
              </a:effectLst>
            </p:spPr>
          </p:pic>
        </p:grpSp>
        <p:sp>
          <p:nvSpPr>
            <p:cNvPr id="481" name="Google Shape;481;p36"/>
            <p:cNvSpPr/>
            <p:nvPr/>
          </p:nvSpPr>
          <p:spPr>
            <a:xfrm>
              <a:off x="5545400" y="3752064"/>
              <a:ext cx="2903700" cy="264600"/>
            </a:xfrm>
            <a:prstGeom prst="rect">
              <a:avLst/>
            </a:prstGeom>
            <a:noFill/>
            <a:ln>
              <a:noFill/>
            </a:ln>
          </p:spPr>
          <p:txBody>
            <a:bodyPr spcFirstLastPara="1" wrap="square" lIns="121900" tIns="121900" rIns="133250" bIns="121900" anchor="ctr" anchorCtr="0">
              <a:noAutofit/>
            </a:bodyPr>
            <a:lstStyle/>
            <a:p>
              <a:pPr marL="0" marR="0" lvl="0" indent="0" algn="ctr" rtl="0">
                <a:lnSpc>
                  <a:spcPct val="100000"/>
                </a:lnSpc>
                <a:spcBef>
                  <a:spcPts val="0"/>
                </a:spcBef>
                <a:spcAft>
                  <a:spcPts val="0"/>
                </a:spcAft>
                <a:buClr>
                  <a:srgbClr val="000000"/>
                </a:buClr>
                <a:buSzPts val="1867"/>
                <a:buFont typeface="Arial"/>
                <a:buNone/>
              </a:pPr>
              <a:r>
                <a:rPr lang="en-US" sz="1867" b="0" i="1" u="none" strike="noStrike" cap="none">
                  <a:solidFill>
                    <a:srgbClr val="000000"/>
                  </a:solidFill>
                  <a:latin typeface="Arial"/>
                  <a:ea typeface="Arial"/>
                  <a:cs typeface="Arial"/>
                  <a:sym typeface="Arial"/>
                </a:rPr>
                <a:t>Languages extensions &amp; libraries</a:t>
              </a:r>
              <a:endParaRPr sz="1867" b="0" i="1" u="none" strike="noStrike" cap="none">
                <a:solidFill>
                  <a:srgbClr val="000000"/>
                </a:solidFill>
                <a:latin typeface="Arial"/>
                <a:ea typeface="Arial"/>
                <a:cs typeface="Arial"/>
                <a:sym typeface="Arial"/>
              </a:endParaRPr>
            </a:p>
          </p:txBody>
        </p:sp>
        <p:sp>
          <p:nvSpPr>
            <p:cNvPr id="482" name="Google Shape;482;p36"/>
            <p:cNvSpPr/>
            <p:nvPr/>
          </p:nvSpPr>
          <p:spPr>
            <a:xfrm>
              <a:off x="4765606" y="3108212"/>
              <a:ext cx="4304100" cy="917700"/>
            </a:xfrm>
            <a:prstGeom prst="rect">
              <a:avLst/>
            </a:prstGeom>
            <a:noFill/>
            <a:ln w="9525" cap="flat" cmpd="sng">
              <a:solidFill>
                <a:srgbClr val="253356"/>
              </a:solidFill>
              <a:prstDash val="solid"/>
              <a:round/>
              <a:headEnd type="none" w="sm" len="sm"/>
              <a:tailEnd type="none" w="sm" len="sm"/>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rgbClr val="FFFFFF"/>
                </a:solidFill>
                <a:latin typeface="Arial"/>
                <a:ea typeface="Arial"/>
                <a:cs typeface="Arial"/>
                <a:sym typeface="Arial"/>
              </a:endParaRPr>
            </a:p>
          </p:txBody>
        </p:sp>
      </p:grpSp>
      <p:sp>
        <p:nvSpPr>
          <p:cNvPr id="484" name="Google Shape;484;p36"/>
          <p:cNvSpPr txBox="1"/>
          <p:nvPr/>
        </p:nvSpPr>
        <p:spPr>
          <a:xfrm>
            <a:off x="8421724" y="2694475"/>
            <a:ext cx="3624900" cy="203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0000"/>
                </a:solidFill>
                <a:latin typeface="Arial"/>
                <a:ea typeface="Arial"/>
                <a:cs typeface="Arial"/>
                <a:sym typeface="Arial"/>
              </a:rPr>
              <a:t>Over the </a:t>
            </a:r>
            <a:r>
              <a:rPr lang="en-US" sz="1800" b="1" dirty="0"/>
              <a:t>course of this project</a:t>
            </a:r>
            <a:r>
              <a:rPr lang="en-US" sz="1800" b="1" i="0" u="none" strike="noStrike" cap="none" dirty="0">
                <a:solidFill>
                  <a:srgbClr val="000000"/>
                </a:solidFill>
                <a:latin typeface="Arial"/>
                <a:ea typeface="Arial"/>
                <a:cs typeface="Arial"/>
                <a:sym typeface="Arial"/>
              </a:rPr>
              <a:t>:</a:t>
            </a:r>
            <a:br>
              <a:rPr lang="en-US" sz="1800" b="1" i="0" u="none" strike="noStrike" cap="none" dirty="0">
                <a:solidFill>
                  <a:srgbClr val="000000"/>
                </a:solidFill>
                <a:latin typeface="Arial"/>
                <a:ea typeface="Arial"/>
                <a:cs typeface="Arial"/>
                <a:sym typeface="Arial"/>
              </a:rPr>
            </a:br>
            <a:br>
              <a:rPr lang="en-US" sz="1800" b="1" i="0" u="none" strike="noStrike" cap="none" dirty="0">
                <a:solidFill>
                  <a:srgbClr val="000000"/>
                </a:solidFill>
                <a:latin typeface="Arial"/>
                <a:ea typeface="Arial"/>
                <a:cs typeface="Arial"/>
                <a:sym typeface="Arial"/>
              </a:rPr>
            </a:br>
            <a:r>
              <a:rPr lang="en-US" sz="1800" b="0" i="0" u="none" strike="noStrike" cap="none" dirty="0">
                <a:solidFill>
                  <a:srgbClr val="000000"/>
                </a:solidFill>
                <a:latin typeface="Arial"/>
                <a:ea typeface="Arial"/>
                <a:cs typeface="Arial"/>
                <a:sym typeface="Arial"/>
              </a:rPr>
              <a:t>consolidation of codes around </a:t>
            </a:r>
            <a:r>
              <a:rPr lang="en-US" sz="1800" b="1" i="0" u="none" strike="noStrike" cap="none" dirty="0">
                <a:solidFill>
                  <a:srgbClr val="000000"/>
                </a:solidFill>
                <a:latin typeface="Arial"/>
                <a:ea typeface="Arial"/>
                <a:cs typeface="Arial"/>
                <a:sym typeface="Arial"/>
              </a:rPr>
              <a:t>one main software stack</a:t>
            </a:r>
            <a:r>
              <a:rPr lang="en-US" sz="1800" b="0" i="0" u="none" strike="noStrike" cap="none" dirty="0">
                <a:solidFill>
                  <a:srgbClr val="000000"/>
                </a:solidFill>
                <a:latin typeface="Arial"/>
                <a:ea typeface="Arial"/>
                <a:cs typeface="Arial"/>
                <a:sym typeface="Arial"/>
              </a:rPr>
              <a:t>, </a:t>
            </a:r>
            <a:br>
              <a:rPr lang="en-US" sz="1800" b="0" i="0" u="none" strike="noStrike" cap="none" dirty="0">
                <a:solidFill>
                  <a:srgbClr val="000000"/>
                </a:solidFill>
                <a:latin typeface="Arial"/>
                <a:ea typeface="Arial"/>
                <a:cs typeface="Arial"/>
                <a:sym typeface="Arial"/>
              </a:rPr>
            </a:br>
            <a:r>
              <a:rPr lang="en-US" sz="1800" b="0" i="0" u="none" strike="noStrike" cap="none" dirty="0">
                <a:solidFill>
                  <a:srgbClr val="000000"/>
                </a:solidFill>
                <a:latin typeface="Arial"/>
                <a:ea typeface="Arial"/>
                <a:cs typeface="Arial"/>
                <a:sym typeface="Arial"/>
              </a:rPr>
              <a:t>based on C++ and </a:t>
            </a:r>
            <a:r>
              <a:rPr lang="en-US" sz="1800" b="0" i="0" u="none" strike="noStrike" cap="none" dirty="0" err="1">
                <a:solidFill>
                  <a:srgbClr val="000000"/>
                </a:solidFill>
                <a:latin typeface="Arial"/>
                <a:ea typeface="Arial"/>
                <a:cs typeface="Arial"/>
                <a:sym typeface="Arial"/>
              </a:rPr>
              <a:t>AMReX</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(for parallelization &amp; </a:t>
            </a:r>
            <a:br>
              <a:rPr lang="en-US" sz="1800" b="0" i="0" u="none" strike="noStrike" cap="none" dirty="0">
                <a:solidFill>
                  <a:srgbClr val="000000"/>
                </a:solidFill>
                <a:latin typeface="Arial"/>
                <a:ea typeface="Arial"/>
                <a:cs typeface="Arial"/>
                <a:sym typeface="Arial"/>
              </a:rPr>
            </a:br>
            <a:r>
              <a:rPr lang="en-US" sz="1800" b="0" i="0" u="none" strike="noStrike" cap="none" dirty="0">
                <a:solidFill>
                  <a:srgbClr val="000000"/>
                </a:solidFill>
                <a:latin typeface="Arial"/>
                <a:ea typeface="Arial"/>
                <a:cs typeface="Arial"/>
                <a:sym typeface="Arial"/>
              </a:rPr>
              <a:t>performance portability)</a:t>
            </a:r>
            <a:endParaRPr sz="1400" b="0" i="0" u="none" strike="noStrike" cap="none" dirty="0">
              <a:solidFill>
                <a:srgbClr val="000000"/>
              </a:solidFill>
              <a:latin typeface="Arial"/>
              <a:ea typeface="Arial"/>
              <a:cs typeface="Arial"/>
              <a:sym typeface="Arial"/>
            </a:endParaRPr>
          </a:p>
        </p:txBody>
      </p:sp>
      <p:cxnSp>
        <p:nvCxnSpPr>
          <p:cNvPr id="485" name="Google Shape;485;p36"/>
          <p:cNvCxnSpPr/>
          <p:nvPr/>
        </p:nvCxnSpPr>
        <p:spPr>
          <a:xfrm>
            <a:off x="4871053" y="1400175"/>
            <a:ext cx="293281" cy="0"/>
          </a:xfrm>
          <a:prstGeom prst="straightConnector1">
            <a:avLst/>
          </a:prstGeom>
          <a:noFill/>
          <a:ln w="50800" cap="flat" cmpd="sng">
            <a:solidFill>
              <a:srgbClr val="3E6EC2"/>
            </a:solidFill>
            <a:prstDash val="solid"/>
            <a:round/>
            <a:headEnd type="none" w="sm" len="sm"/>
            <a:tailEnd type="triangle" w="med" len="med"/>
          </a:ln>
        </p:spPr>
      </p:cxnSp>
      <p:sp>
        <p:nvSpPr>
          <p:cNvPr id="487" name="Google Shape;487;p36"/>
          <p:cNvSpPr/>
          <p:nvPr/>
        </p:nvSpPr>
        <p:spPr>
          <a:xfrm>
            <a:off x="3588361" y="3131531"/>
            <a:ext cx="1226046" cy="492400"/>
          </a:xfrm>
          <a:prstGeom prst="rect">
            <a:avLst/>
          </a:prstGeom>
          <a:solidFill>
            <a:srgbClr val="38761D"/>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67"/>
              <a:buFont typeface="Arial"/>
              <a:buNone/>
            </a:pPr>
            <a:r>
              <a:rPr lang="en-US" sz="2267" b="1" i="0" u="none" strike="noStrike" cap="none">
                <a:solidFill>
                  <a:srgbClr val="FFFFFF"/>
                </a:solidFill>
                <a:latin typeface="Arial"/>
                <a:ea typeface="Arial"/>
                <a:cs typeface="Arial"/>
                <a:sym typeface="Arial"/>
              </a:rPr>
              <a:t>Kokkos</a:t>
            </a:r>
            <a:endParaRPr sz="1867" b="0" i="0" u="none" strike="noStrike" cap="none">
              <a:solidFill>
                <a:srgbClr val="FFFFFF"/>
              </a:solidFill>
              <a:latin typeface="Arial"/>
              <a:ea typeface="Arial"/>
              <a:cs typeface="Arial"/>
              <a:sym typeface="Arial"/>
            </a:endParaRPr>
          </a:p>
        </p:txBody>
      </p:sp>
      <p:sp>
        <p:nvSpPr>
          <p:cNvPr id="488" name="Google Shape;488;p36"/>
          <p:cNvSpPr/>
          <p:nvPr/>
        </p:nvSpPr>
        <p:spPr>
          <a:xfrm>
            <a:off x="7237192" y="1109278"/>
            <a:ext cx="784495" cy="609223"/>
          </a:xfrm>
          <a:prstGeom prst="rect">
            <a:avLst/>
          </a:prstGeom>
          <a:solidFill>
            <a:srgbClr val="073763"/>
          </a:solidFill>
          <a:ln w="9525" cap="flat" cmpd="sng">
            <a:solidFill>
              <a:srgbClr val="000000"/>
            </a:solidFill>
            <a:prstDash val="solid"/>
            <a:round/>
            <a:headEnd type="none" w="sm" len="sm"/>
            <a:tailEnd type="none" w="sm" len="sm"/>
          </a:ln>
          <a:effectLst>
            <a:outerShdw blurRad="57150" dist="19050" dir="5400000" algn="bl" rotWithShape="0">
              <a:srgbClr val="000000">
                <a:alpha val="49020"/>
              </a:srgbClr>
            </a:outerShdw>
          </a:effectLst>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FFFFFF"/>
                </a:solidFill>
                <a:latin typeface="Arial"/>
                <a:ea typeface="Arial"/>
                <a:cs typeface="Arial"/>
                <a:sym typeface="Arial"/>
              </a:rPr>
              <a:t>HiPACE++</a:t>
            </a:r>
            <a:endParaRPr sz="1200" b="1" i="0" u="none" strike="noStrike" cap="none">
              <a:solidFill>
                <a:srgbClr val="FFFFFF"/>
              </a:solidFill>
              <a:latin typeface="Arial"/>
              <a:ea typeface="Arial"/>
              <a:cs typeface="Arial"/>
              <a:sym typeface="Arial"/>
            </a:endParaRPr>
          </a:p>
        </p:txBody>
      </p:sp>
      <p:sp>
        <p:nvSpPr>
          <p:cNvPr id="6" name="Rectangle 5">
            <a:extLst>
              <a:ext uri="{FF2B5EF4-FFF2-40B4-BE49-F238E27FC236}">
                <a16:creationId xmlns:a16="http://schemas.microsoft.com/office/drawing/2014/main" id="{38F58308-DD98-2D80-8FA9-E5C9263BC554}"/>
              </a:ext>
            </a:extLst>
          </p:cNvPr>
          <p:cNvSpPr/>
          <p:nvPr/>
        </p:nvSpPr>
        <p:spPr bwMode="auto">
          <a:xfrm>
            <a:off x="5088267" y="1027042"/>
            <a:ext cx="3032476" cy="2718829"/>
          </a:xfrm>
          <a:prstGeom prst="rect">
            <a:avLst/>
          </a:prstGeom>
          <a:noFill/>
          <a:ln w="28575" cap="flat" cmpd="sng" algn="ctr">
            <a:solidFill>
              <a:srgbClr val="C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7" name="Google Shape;643;g31ac49ff385_0_14" descr="Logo&#10;&#10;Description automatically generated">
            <a:extLst>
              <a:ext uri="{FF2B5EF4-FFF2-40B4-BE49-F238E27FC236}">
                <a16:creationId xmlns:a16="http://schemas.microsoft.com/office/drawing/2014/main" id="{D6087977-0DE7-5631-4608-3DDBA378E6E4}"/>
              </a:ext>
            </a:extLst>
          </p:cNvPr>
          <p:cNvPicPr preferRelativeResize="0">
            <a:picLocks noChangeAspect="1"/>
          </p:cNvPicPr>
          <p:nvPr/>
        </p:nvPicPr>
        <p:blipFill rotWithShape="1">
          <a:blip r:embed="rId13">
            <a:alphaModFix/>
          </a:blip>
          <a:srcRect t="16931" b="5651"/>
          <a:stretch/>
        </p:blipFill>
        <p:spPr>
          <a:xfrm>
            <a:off x="8174213" y="1091352"/>
            <a:ext cx="1579234" cy="676711"/>
          </a:xfrm>
          <a:prstGeom prst="rect">
            <a:avLst/>
          </a:prstGeom>
          <a:noFill/>
          <a:ln>
            <a:noFill/>
          </a:ln>
          <a:effectLst>
            <a:outerShdw blurRad="57150" dist="19050" dir="5400000" algn="bl" rotWithShape="0">
              <a:srgbClr val="000000">
                <a:alpha val="49410"/>
              </a:srgbClr>
            </a:outerShdw>
          </a:effectLst>
        </p:spPr>
      </p:pic>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04"/>
        <p:cNvGrpSpPr/>
        <p:nvPr/>
      </p:nvGrpSpPr>
      <p:grpSpPr>
        <a:xfrm>
          <a:off x="0" y="0"/>
          <a:ext cx="0" cy="0"/>
          <a:chOff x="0" y="0"/>
          <a:chExt cx="0" cy="0"/>
        </a:xfrm>
      </p:grpSpPr>
      <p:sp>
        <p:nvSpPr>
          <p:cNvPr id="2605" name="Google Shape;2605;p67"/>
          <p:cNvSpPr txBox="1">
            <a:spLocks noGrp="1"/>
          </p:cNvSpPr>
          <p:nvPr>
            <p:ph type="body" idx="2"/>
          </p:nvPr>
        </p:nvSpPr>
        <p:spPr>
          <a:xfrm>
            <a:off x="77823" y="196623"/>
            <a:ext cx="11977700" cy="543605"/>
          </a:xfrm>
          <a:prstGeom prst="rect">
            <a:avLst/>
          </a:prstGeom>
          <a:noFill/>
          <a:ln>
            <a:noFill/>
          </a:ln>
        </p:spPr>
        <p:txBody>
          <a:bodyPr spcFirstLastPara="1" wrap="square" lIns="91400" tIns="45667" rIns="91400" bIns="45667" anchor="t" anchorCtr="0">
            <a:noAutofit/>
          </a:bodyPr>
          <a:lstStyle/>
          <a:p>
            <a:pPr marL="338658" indent="-338658">
              <a:spcBef>
                <a:spcPts val="0"/>
              </a:spcBef>
            </a:pPr>
            <a:r>
              <a:rPr lang="en-US" sz="3200" dirty="0"/>
              <a:t>BLAST also offers Python bindings at the top of the stack</a:t>
            </a:r>
          </a:p>
        </p:txBody>
      </p:sp>
      <p:sp>
        <p:nvSpPr>
          <p:cNvPr id="2606" name="Google Shape;2606;p67"/>
          <p:cNvSpPr txBox="1">
            <a:spLocks noGrp="1"/>
          </p:cNvSpPr>
          <p:nvPr>
            <p:ph type="sldNum" idx="12"/>
          </p:nvPr>
        </p:nvSpPr>
        <p:spPr>
          <a:xfrm>
            <a:off x="11512784" y="6486251"/>
            <a:ext cx="679216" cy="365125"/>
          </a:xfrm>
          <a:prstGeom prst="rect">
            <a:avLst/>
          </a:prstGeom>
          <a:noFill/>
          <a:ln>
            <a:noFill/>
          </a:ln>
        </p:spPr>
        <p:txBody>
          <a:bodyPr spcFirstLastPara="1" wrap="square" lIns="91400" tIns="45667" rIns="91400" bIns="45667" anchor="ctr" anchorCtr="0">
            <a:noAutofit/>
          </a:bodyPr>
          <a:lstStyle/>
          <a:p>
            <a:pPr defTabSz="1219170"/>
            <a:fld id="{00000000-1234-1234-1234-123412341234}" type="slidenum">
              <a:rPr lang="en" sz="1467">
                <a:solidFill>
                  <a:srgbClr val="000000"/>
                </a:solidFill>
              </a:rPr>
              <a:pPr defTabSz="1219170"/>
              <a:t>19</a:t>
            </a:fld>
            <a:endParaRPr sz="1467" dirty="0">
              <a:solidFill>
                <a:srgbClr val="000000"/>
              </a:solidFill>
            </a:endParaRPr>
          </a:p>
        </p:txBody>
      </p:sp>
      <p:pic>
        <p:nvPicPr>
          <p:cNvPr id="3" name="Picture 2">
            <a:extLst>
              <a:ext uri="{FF2B5EF4-FFF2-40B4-BE49-F238E27FC236}">
                <a16:creationId xmlns:a16="http://schemas.microsoft.com/office/drawing/2014/main" id="{305D7D37-06E7-C153-903E-218DDF2693EE}"/>
              </a:ext>
            </a:extLst>
          </p:cNvPr>
          <p:cNvPicPr>
            <a:picLocks noChangeAspect="1"/>
          </p:cNvPicPr>
          <p:nvPr/>
        </p:nvPicPr>
        <p:blipFill>
          <a:blip r:embed="rId3"/>
          <a:stretch>
            <a:fillRect/>
          </a:stretch>
        </p:blipFill>
        <p:spPr>
          <a:xfrm>
            <a:off x="527757" y="5595660"/>
            <a:ext cx="9798755" cy="677333"/>
          </a:xfrm>
          <a:prstGeom prst="rect">
            <a:avLst/>
          </a:prstGeom>
        </p:spPr>
      </p:pic>
      <p:pic>
        <p:nvPicPr>
          <p:cNvPr id="5" name="Picture 4">
            <a:extLst>
              <a:ext uri="{FF2B5EF4-FFF2-40B4-BE49-F238E27FC236}">
                <a16:creationId xmlns:a16="http://schemas.microsoft.com/office/drawing/2014/main" id="{0AF6D08F-B137-9F42-DDA2-31FFF20A4924}"/>
              </a:ext>
            </a:extLst>
          </p:cNvPr>
          <p:cNvPicPr>
            <a:picLocks noChangeAspect="1"/>
          </p:cNvPicPr>
          <p:nvPr/>
        </p:nvPicPr>
        <p:blipFill>
          <a:blip r:embed="rId4"/>
          <a:stretch>
            <a:fillRect/>
          </a:stretch>
        </p:blipFill>
        <p:spPr>
          <a:xfrm>
            <a:off x="361245" y="4095044"/>
            <a:ext cx="9956800" cy="1320800"/>
          </a:xfrm>
          <a:prstGeom prst="rect">
            <a:avLst/>
          </a:prstGeom>
        </p:spPr>
      </p:pic>
      <p:pic>
        <p:nvPicPr>
          <p:cNvPr id="7" name="Picture 6">
            <a:extLst>
              <a:ext uri="{FF2B5EF4-FFF2-40B4-BE49-F238E27FC236}">
                <a16:creationId xmlns:a16="http://schemas.microsoft.com/office/drawing/2014/main" id="{47589B8B-74C8-4269-F6DE-14EB274D8D01}"/>
              </a:ext>
            </a:extLst>
          </p:cNvPr>
          <p:cNvPicPr>
            <a:picLocks noChangeAspect="1"/>
          </p:cNvPicPr>
          <p:nvPr/>
        </p:nvPicPr>
        <p:blipFill>
          <a:blip r:embed="rId5"/>
          <a:stretch>
            <a:fillRect/>
          </a:stretch>
        </p:blipFill>
        <p:spPr>
          <a:xfrm>
            <a:off x="437446" y="2989136"/>
            <a:ext cx="9821333" cy="1016000"/>
          </a:xfrm>
          <a:prstGeom prst="rect">
            <a:avLst/>
          </a:prstGeom>
        </p:spPr>
      </p:pic>
      <p:pic>
        <p:nvPicPr>
          <p:cNvPr id="9" name="Picture 8">
            <a:extLst>
              <a:ext uri="{FF2B5EF4-FFF2-40B4-BE49-F238E27FC236}">
                <a16:creationId xmlns:a16="http://schemas.microsoft.com/office/drawing/2014/main" id="{E2B2BEA1-DAC9-BE8F-B35C-859C58C482CF}"/>
              </a:ext>
            </a:extLst>
          </p:cNvPr>
          <p:cNvPicPr>
            <a:picLocks noChangeAspect="1"/>
          </p:cNvPicPr>
          <p:nvPr/>
        </p:nvPicPr>
        <p:blipFill>
          <a:blip r:embed="rId6"/>
          <a:stretch>
            <a:fillRect/>
          </a:stretch>
        </p:blipFill>
        <p:spPr>
          <a:xfrm>
            <a:off x="512537" y="2134808"/>
            <a:ext cx="9703907" cy="728133"/>
          </a:xfrm>
          <a:prstGeom prst="rect">
            <a:avLst/>
          </a:prstGeom>
        </p:spPr>
      </p:pic>
      <p:pic>
        <p:nvPicPr>
          <p:cNvPr id="11" name="Picture 10">
            <a:extLst>
              <a:ext uri="{FF2B5EF4-FFF2-40B4-BE49-F238E27FC236}">
                <a16:creationId xmlns:a16="http://schemas.microsoft.com/office/drawing/2014/main" id="{84650D98-DD60-B3A0-4DB0-51EE4CFB22B4}"/>
              </a:ext>
            </a:extLst>
          </p:cNvPr>
          <p:cNvPicPr>
            <a:picLocks noChangeAspect="1"/>
          </p:cNvPicPr>
          <p:nvPr/>
        </p:nvPicPr>
        <p:blipFill>
          <a:blip r:embed="rId7"/>
          <a:stretch>
            <a:fillRect/>
          </a:stretch>
        </p:blipFill>
        <p:spPr>
          <a:xfrm>
            <a:off x="276577" y="1382080"/>
            <a:ext cx="9939867" cy="626533"/>
          </a:xfrm>
          <a:prstGeom prst="rect">
            <a:avLst/>
          </a:prstGeom>
        </p:spPr>
      </p:pic>
      <p:pic>
        <p:nvPicPr>
          <p:cNvPr id="13" name="Google Shape;1636;p129">
            <a:extLst>
              <a:ext uri="{FF2B5EF4-FFF2-40B4-BE49-F238E27FC236}">
                <a16:creationId xmlns:a16="http://schemas.microsoft.com/office/drawing/2014/main" id="{2A2E0069-8308-D5A8-6931-412B1C3CD516}"/>
              </a:ext>
            </a:extLst>
          </p:cNvPr>
          <p:cNvPicPr preferRelativeResize="0"/>
          <p:nvPr/>
        </p:nvPicPr>
        <p:blipFill>
          <a:blip r:embed="rId8">
            <a:alphaModFix/>
          </a:blip>
          <a:stretch>
            <a:fillRect/>
          </a:stretch>
        </p:blipFill>
        <p:spPr>
          <a:xfrm>
            <a:off x="11035181" y="3850781"/>
            <a:ext cx="955207" cy="843300"/>
          </a:xfrm>
          <a:prstGeom prst="rect">
            <a:avLst/>
          </a:prstGeom>
          <a:noFill/>
          <a:ln>
            <a:noFill/>
          </a:ln>
        </p:spPr>
      </p:pic>
      <p:pic>
        <p:nvPicPr>
          <p:cNvPr id="14" name="Google Shape;1637;p129">
            <a:extLst>
              <a:ext uri="{FF2B5EF4-FFF2-40B4-BE49-F238E27FC236}">
                <a16:creationId xmlns:a16="http://schemas.microsoft.com/office/drawing/2014/main" id="{9EB3E035-47A3-A67E-AECF-8B134B7DFEE9}"/>
              </a:ext>
            </a:extLst>
          </p:cNvPr>
          <p:cNvPicPr preferRelativeResize="0"/>
          <p:nvPr/>
        </p:nvPicPr>
        <p:blipFill>
          <a:blip r:embed="rId9">
            <a:alphaModFix/>
          </a:blip>
          <a:stretch>
            <a:fillRect/>
          </a:stretch>
        </p:blipFill>
        <p:spPr>
          <a:xfrm>
            <a:off x="11035184" y="1321185"/>
            <a:ext cx="955200" cy="1131403"/>
          </a:xfrm>
          <a:prstGeom prst="rect">
            <a:avLst/>
          </a:prstGeom>
          <a:noFill/>
          <a:ln>
            <a:noFill/>
          </a:ln>
        </p:spPr>
      </p:pic>
      <p:pic>
        <p:nvPicPr>
          <p:cNvPr id="15" name="Google Shape;1638;p129">
            <a:extLst>
              <a:ext uri="{FF2B5EF4-FFF2-40B4-BE49-F238E27FC236}">
                <a16:creationId xmlns:a16="http://schemas.microsoft.com/office/drawing/2014/main" id="{BA08DB5E-9A86-A670-ABFC-B8E66BD87242}"/>
              </a:ext>
            </a:extLst>
          </p:cNvPr>
          <p:cNvPicPr preferRelativeResize="0"/>
          <p:nvPr/>
        </p:nvPicPr>
        <p:blipFill>
          <a:blip r:embed="rId10">
            <a:alphaModFix/>
          </a:blip>
          <a:stretch>
            <a:fillRect/>
          </a:stretch>
        </p:blipFill>
        <p:spPr>
          <a:xfrm>
            <a:off x="11035184" y="2674080"/>
            <a:ext cx="955200" cy="955200"/>
          </a:xfrm>
          <a:prstGeom prst="rect">
            <a:avLst/>
          </a:prstGeom>
          <a:noFill/>
          <a:ln>
            <a:noFill/>
          </a:ln>
        </p:spPr>
      </p:pic>
      <p:sp>
        <p:nvSpPr>
          <p:cNvPr id="16" name="Google Shape;1639;p129">
            <a:extLst>
              <a:ext uri="{FF2B5EF4-FFF2-40B4-BE49-F238E27FC236}">
                <a16:creationId xmlns:a16="http://schemas.microsoft.com/office/drawing/2014/main" id="{D539B98C-4194-C049-B1FB-FCE3CFCEA545}"/>
              </a:ext>
            </a:extLst>
          </p:cNvPr>
          <p:cNvSpPr txBox="1"/>
          <p:nvPr/>
        </p:nvSpPr>
        <p:spPr>
          <a:xfrm>
            <a:off x="10770446" y="4867509"/>
            <a:ext cx="1425300" cy="1392659"/>
          </a:xfrm>
          <a:prstGeom prst="rect">
            <a:avLst/>
          </a:prstGeom>
          <a:noFill/>
          <a:ln>
            <a:noFill/>
          </a:ln>
        </p:spPr>
        <p:txBody>
          <a:bodyPr spcFirstLastPara="1" wrap="square" lIns="91425" tIns="91425" rIns="91425" bIns="91425" anchor="t" anchorCtr="0">
            <a:spAutoFit/>
          </a:bodyPr>
          <a:lstStyle/>
          <a:p>
            <a:pPr marL="152392" algn="ctr" defTabSz="1219170">
              <a:spcBef>
                <a:spcPts val="533"/>
              </a:spcBef>
            </a:pPr>
            <a:r>
              <a:rPr lang="en-US" sz="2200"/>
              <a:t>Desktop</a:t>
            </a:r>
            <a:endParaRPr sz="2200"/>
          </a:p>
          <a:p>
            <a:pPr marL="152392" algn="ctr" defTabSz="1219170">
              <a:spcBef>
                <a:spcPts val="533"/>
              </a:spcBef>
            </a:pPr>
            <a:r>
              <a:rPr lang="en-US" sz="2200"/>
              <a:t>to</a:t>
            </a:r>
            <a:endParaRPr sz="2200"/>
          </a:p>
          <a:p>
            <a:pPr marL="152392" algn="ctr" defTabSz="1219170">
              <a:spcBef>
                <a:spcPts val="533"/>
              </a:spcBef>
            </a:pPr>
            <a:r>
              <a:rPr lang="en-US" sz="2200"/>
              <a:t>HPC</a:t>
            </a:r>
            <a:endParaRPr/>
          </a:p>
        </p:txBody>
      </p:sp>
    </p:spTree>
    <p:extLst>
      <p:ext uri="{BB962C8B-B14F-4D97-AF65-F5344CB8AC3E}">
        <p14:creationId xmlns:p14="http://schemas.microsoft.com/office/powerpoint/2010/main" val="1122764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grpSp>
        <p:nvGrpSpPr>
          <p:cNvPr id="12" name="Group 11">
            <a:extLst>
              <a:ext uri="{FF2B5EF4-FFF2-40B4-BE49-F238E27FC236}">
                <a16:creationId xmlns:a16="http://schemas.microsoft.com/office/drawing/2014/main" id="{C45BF3E4-988F-96B7-AC0E-D0CE4324974F}"/>
              </a:ext>
            </a:extLst>
          </p:cNvPr>
          <p:cNvGrpSpPr/>
          <p:nvPr/>
        </p:nvGrpSpPr>
        <p:grpSpPr>
          <a:xfrm>
            <a:off x="-3419" y="2103625"/>
            <a:ext cx="1081060" cy="1875296"/>
            <a:chOff x="-3419" y="2103625"/>
            <a:chExt cx="739420" cy="1875296"/>
          </a:xfrm>
        </p:grpSpPr>
        <p:cxnSp>
          <p:nvCxnSpPr>
            <p:cNvPr id="9" name="Straight Connector 8">
              <a:extLst>
                <a:ext uri="{FF2B5EF4-FFF2-40B4-BE49-F238E27FC236}">
                  <a16:creationId xmlns:a16="http://schemas.microsoft.com/office/drawing/2014/main" id="{B9B84E49-4334-5D23-C592-1B6460893D11}"/>
                </a:ext>
              </a:extLst>
            </p:cNvPr>
            <p:cNvCxnSpPr/>
            <p:nvPr/>
          </p:nvCxnSpPr>
          <p:spPr>
            <a:xfrm flipH="1">
              <a:off x="-3419" y="2734772"/>
              <a:ext cx="73600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2ED6B6E-66E2-F1A2-8E9E-791052EB8678}"/>
                </a:ext>
              </a:extLst>
            </p:cNvPr>
            <p:cNvCxnSpPr/>
            <p:nvPr/>
          </p:nvCxnSpPr>
          <p:spPr>
            <a:xfrm flipH="1">
              <a:off x="0" y="2103625"/>
              <a:ext cx="73600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58FB172-90F9-7A09-3587-FD9A101C80BB}"/>
                </a:ext>
              </a:extLst>
            </p:cNvPr>
            <p:cNvCxnSpPr/>
            <p:nvPr/>
          </p:nvCxnSpPr>
          <p:spPr>
            <a:xfrm flipH="1">
              <a:off x="-3419" y="3978921"/>
              <a:ext cx="73600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ECE129D5-449D-1E3C-BB67-1C696BAADA1A}"/>
              </a:ext>
            </a:extLst>
          </p:cNvPr>
          <p:cNvPicPr>
            <a:picLocks noChangeAspect="1"/>
          </p:cNvPicPr>
          <p:nvPr/>
        </p:nvPicPr>
        <p:blipFill>
          <a:blip r:embed="rId3"/>
          <a:srcRect l="8466" t="8427" r="15344" b="62257"/>
          <a:stretch>
            <a:fillRect/>
          </a:stretch>
        </p:blipFill>
        <p:spPr>
          <a:xfrm>
            <a:off x="1019805" y="917262"/>
            <a:ext cx="11519665" cy="3425140"/>
          </a:xfrm>
          <a:prstGeom prst="rect">
            <a:avLst/>
          </a:prstGeom>
        </p:spPr>
      </p:pic>
      <p:sp>
        <p:nvSpPr>
          <p:cNvPr id="642" name="Google Shape;642;g31ac49ff385_0_14"/>
          <p:cNvSpPr txBox="1">
            <a:spLocks noGrp="1"/>
          </p:cNvSpPr>
          <p:nvPr>
            <p:ph type="body" idx="2"/>
          </p:nvPr>
        </p:nvSpPr>
        <p:spPr>
          <a:xfrm>
            <a:off x="77825" y="170815"/>
            <a:ext cx="9820800" cy="775500"/>
          </a:xfrm>
          <a:prstGeom prst="rect">
            <a:avLst/>
          </a:prstGeom>
          <a:noFill/>
          <a:ln>
            <a:noFill/>
          </a:ln>
        </p:spPr>
        <p:txBody>
          <a:bodyPr spcFirstLastPara="1" wrap="square" lIns="91400" tIns="45675" rIns="91400" bIns="45675" anchor="t" anchorCtr="0">
            <a:noAutofit/>
          </a:bodyPr>
          <a:lstStyle/>
          <a:p>
            <a:pPr marL="342900" lvl="0" indent="-342900" algn="ctr" rtl="0">
              <a:lnSpc>
                <a:spcPct val="100000"/>
              </a:lnSpc>
              <a:spcBef>
                <a:spcPts val="0"/>
              </a:spcBef>
              <a:spcAft>
                <a:spcPts val="0"/>
              </a:spcAft>
              <a:buSzPts val="2100"/>
              <a:buNone/>
            </a:pPr>
            <a:r>
              <a:rPr lang="en-US" dirty="0">
                <a:solidFill>
                  <a:srgbClr val="E4E8ED"/>
                </a:solidFill>
              </a:rPr>
              <a:t>BLAST now includes a new integrated set of codes</a:t>
            </a:r>
            <a:endParaRPr dirty="0">
              <a:solidFill>
                <a:srgbClr val="E4E8ED"/>
              </a:solidFill>
            </a:endParaRPr>
          </a:p>
        </p:txBody>
      </p:sp>
      <p:pic>
        <p:nvPicPr>
          <p:cNvPr id="643" name="Google Shape;643;g31ac49ff385_0_14" descr="Logo&#10;&#10;Description automatically generated"/>
          <p:cNvPicPr preferRelativeResize="0"/>
          <p:nvPr/>
        </p:nvPicPr>
        <p:blipFill rotWithShape="1">
          <a:blip r:embed="rId4">
            <a:alphaModFix/>
          </a:blip>
          <a:srcRect t="16931" b="5651"/>
          <a:stretch/>
        </p:blipFill>
        <p:spPr>
          <a:xfrm>
            <a:off x="9998241" y="0"/>
            <a:ext cx="2190084" cy="938464"/>
          </a:xfrm>
          <a:prstGeom prst="rect">
            <a:avLst/>
          </a:prstGeom>
          <a:noFill/>
          <a:ln>
            <a:noFill/>
          </a:ln>
          <a:effectLst>
            <a:outerShdw blurRad="57150" dist="19050" dir="5400000" algn="bl" rotWithShape="0">
              <a:srgbClr val="000000">
                <a:alpha val="49410"/>
              </a:srgbClr>
            </a:outerShdw>
          </a:effectLst>
        </p:spPr>
      </p:pic>
      <p:sp>
        <p:nvSpPr>
          <p:cNvPr id="644" name="Google Shape;644;g31ac49ff385_0_14"/>
          <p:cNvSpPr txBox="1"/>
          <p:nvPr/>
        </p:nvSpPr>
        <p:spPr>
          <a:xfrm>
            <a:off x="9898557" y="0"/>
            <a:ext cx="1183800" cy="292500"/>
          </a:xfrm>
          <a:prstGeom prst="rect">
            <a:avLst/>
          </a:prstGeom>
          <a:noFill/>
          <a:ln>
            <a:noFill/>
          </a:ln>
        </p:spPr>
        <p:txBody>
          <a:bodyPr spcFirstLastPara="1" wrap="square" lIns="40625" tIns="40625" rIns="40625" bIns="40625" anchor="t" anchorCtr="0">
            <a:noAutofit/>
          </a:bodyPr>
          <a:lstStyle/>
          <a:p>
            <a:pPr marL="0" marR="0" lvl="0" indent="0" algn="r" rtl="0">
              <a:lnSpc>
                <a:spcPct val="100000"/>
              </a:lnSpc>
              <a:spcBef>
                <a:spcPts val="0"/>
              </a:spcBef>
              <a:spcAft>
                <a:spcPts val="0"/>
              </a:spcAft>
              <a:buClr>
                <a:srgbClr val="000000"/>
              </a:buClr>
              <a:buSzPts val="1467"/>
              <a:buFont typeface="Arial"/>
              <a:buNone/>
            </a:pPr>
            <a:r>
              <a:rPr lang="en-US" sz="1467" b="0" i="0" u="none" strike="noStrike" cap="none" dirty="0" err="1">
                <a:solidFill>
                  <a:schemeClr val="dk1"/>
                </a:solidFill>
                <a:latin typeface="Libre Franklin"/>
                <a:ea typeface="Libre Franklin"/>
                <a:cs typeface="Libre Franklin"/>
                <a:sym typeface="Libre Franklin"/>
              </a:rPr>
              <a:t>blast.lbl.gov</a:t>
            </a:r>
            <a:endParaRPr sz="1467" b="0" i="0" u="none" strike="noStrike" cap="none" dirty="0">
              <a:solidFill>
                <a:schemeClr val="dk1"/>
              </a:solidFill>
              <a:latin typeface="Libre Franklin"/>
              <a:ea typeface="Libre Franklin"/>
              <a:cs typeface="Libre Franklin"/>
              <a:sym typeface="Libre Franklin"/>
            </a:endParaRPr>
          </a:p>
        </p:txBody>
      </p:sp>
      <p:sp>
        <p:nvSpPr>
          <p:cNvPr id="648" name="Google Shape;648;g31ac49ff385_0_14"/>
          <p:cNvSpPr/>
          <p:nvPr/>
        </p:nvSpPr>
        <p:spPr>
          <a:xfrm>
            <a:off x="950885" y="2101691"/>
            <a:ext cx="114300" cy="633205"/>
          </a:xfrm>
          <a:prstGeom prst="leftBrace">
            <a:avLst>
              <a:gd name="adj1" fmla="val 8333"/>
              <a:gd name="adj2" fmla="val 50000"/>
            </a:avLst>
          </a:prstGeom>
          <a:noFill/>
          <a:ln w="9525" cap="flat" cmpd="sng">
            <a:solidFill>
              <a:srgbClr val="4561A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ibre Franklin"/>
              <a:ea typeface="Libre Franklin"/>
              <a:cs typeface="Libre Franklin"/>
              <a:sym typeface="Libre Franklin"/>
            </a:endParaRPr>
          </a:p>
        </p:txBody>
      </p:sp>
      <p:sp>
        <p:nvSpPr>
          <p:cNvPr id="649" name="Google Shape;649;g31ac49ff385_0_14"/>
          <p:cNvSpPr/>
          <p:nvPr/>
        </p:nvSpPr>
        <p:spPr>
          <a:xfrm>
            <a:off x="934669" y="3563421"/>
            <a:ext cx="151200" cy="415500"/>
          </a:xfrm>
          <a:prstGeom prst="leftBrace">
            <a:avLst>
              <a:gd name="adj1" fmla="val 10478"/>
              <a:gd name="adj2" fmla="val 50589"/>
            </a:avLst>
          </a:prstGeom>
          <a:noFill/>
          <a:ln w="9525" cap="flat" cmpd="sng">
            <a:solidFill>
              <a:srgbClr val="4561A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ibre Franklin"/>
              <a:ea typeface="Libre Franklin"/>
              <a:cs typeface="Libre Franklin"/>
              <a:sym typeface="Libre Franklin"/>
            </a:endParaRPr>
          </a:p>
        </p:txBody>
      </p:sp>
      <p:sp>
        <p:nvSpPr>
          <p:cNvPr id="650" name="Google Shape;650;g31ac49ff385_0_14"/>
          <p:cNvSpPr/>
          <p:nvPr/>
        </p:nvSpPr>
        <p:spPr>
          <a:xfrm>
            <a:off x="944398" y="2734772"/>
            <a:ext cx="126600" cy="828649"/>
          </a:xfrm>
          <a:prstGeom prst="leftBrace">
            <a:avLst>
              <a:gd name="adj1" fmla="val 8333"/>
              <a:gd name="adj2" fmla="val 50000"/>
            </a:avLst>
          </a:prstGeom>
          <a:noFill/>
          <a:ln w="9525" cap="flat" cmpd="sng">
            <a:solidFill>
              <a:srgbClr val="4561A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ibre Franklin"/>
              <a:ea typeface="Libre Franklin"/>
              <a:cs typeface="Libre Franklin"/>
              <a:sym typeface="Libre Franklin"/>
            </a:endParaRPr>
          </a:p>
        </p:txBody>
      </p:sp>
      <p:sp>
        <p:nvSpPr>
          <p:cNvPr id="669" name="Google Shape;669;g31ac49ff385_0_14"/>
          <p:cNvSpPr/>
          <p:nvPr/>
        </p:nvSpPr>
        <p:spPr>
          <a:xfrm>
            <a:off x="1077641" y="2112942"/>
            <a:ext cx="10294248" cy="596837"/>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a:ea typeface="Libre Franklin"/>
              <a:cs typeface="Libre Franklin"/>
              <a:sym typeface="Libre Franklin"/>
            </a:endParaRPr>
          </a:p>
        </p:txBody>
      </p:sp>
      <p:sp>
        <p:nvSpPr>
          <p:cNvPr id="670" name="Google Shape;670;g31ac49ff385_0_14"/>
          <p:cNvSpPr/>
          <p:nvPr/>
        </p:nvSpPr>
        <p:spPr>
          <a:xfrm>
            <a:off x="4493821" y="2101691"/>
            <a:ext cx="2161518" cy="623755"/>
          </a:xfrm>
          <a:prstGeom prst="rect">
            <a:avLst/>
          </a:prstGeom>
          <a:noFill/>
          <a:ln w="381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a:ea typeface="Libre Franklin"/>
              <a:cs typeface="Libre Franklin"/>
              <a:sym typeface="Libre Franklin"/>
            </a:endParaRPr>
          </a:p>
        </p:txBody>
      </p:sp>
      <p:sp>
        <p:nvSpPr>
          <p:cNvPr id="673" name="Google Shape;673;g31ac49ff385_0_14"/>
          <p:cNvSpPr/>
          <p:nvPr/>
        </p:nvSpPr>
        <p:spPr>
          <a:xfrm>
            <a:off x="4493821" y="957566"/>
            <a:ext cx="3294942" cy="1144125"/>
          </a:xfrm>
          <a:prstGeom prst="parallelogram">
            <a:avLst>
              <a:gd name="adj" fmla="val 99018"/>
            </a:avLst>
          </a:prstGeom>
          <a:noFill/>
          <a:ln w="381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a:ea typeface="Libre Franklin"/>
              <a:cs typeface="Libre Franklin"/>
              <a:sym typeface="Libre Franklin"/>
            </a:endParaRPr>
          </a:p>
        </p:txBody>
      </p:sp>
      <p:sp>
        <p:nvSpPr>
          <p:cNvPr id="674" name="Google Shape;674;g31ac49ff385_0_14"/>
          <p:cNvSpPr txBox="1"/>
          <p:nvPr/>
        </p:nvSpPr>
        <p:spPr>
          <a:xfrm>
            <a:off x="1" y="4674252"/>
            <a:ext cx="8430767" cy="1987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2"/>
              </a:buClr>
              <a:buSzPts val="2000"/>
              <a:buFont typeface="Arial"/>
              <a:buChar char="•"/>
            </a:pPr>
            <a:r>
              <a:rPr lang="en-US" sz="2000" b="0" i="0" u="none" strike="noStrike" cap="none" dirty="0">
                <a:solidFill>
                  <a:schemeClr val="dk2"/>
                </a:solidFill>
                <a:latin typeface="Arial"/>
                <a:ea typeface="Arial"/>
                <a:cs typeface="Arial"/>
                <a:sym typeface="Arial"/>
              </a:rPr>
              <a:t>Most legacy codes were developed by one (or a handful at most) researcher(s)</a:t>
            </a:r>
            <a:endParaRPr dirty="0"/>
          </a:p>
          <a:p>
            <a:pPr marL="342900" marR="0" lvl="0" indent="-215900" algn="l" rtl="0">
              <a:lnSpc>
                <a:spcPct val="100000"/>
              </a:lnSpc>
              <a:spcBef>
                <a:spcPts val="0"/>
              </a:spcBef>
              <a:spcAft>
                <a:spcPts val="0"/>
              </a:spcAft>
              <a:buClr>
                <a:schemeClr val="dk2"/>
              </a:buClr>
              <a:buSzPts val="2000"/>
              <a:buFont typeface="Arial"/>
              <a:buNone/>
            </a:pP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400"/>
              </a:spcBef>
              <a:spcAft>
                <a:spcPts val="0"/>
              </a:spcAft>
              <a:buClr>
                <a:schemeClr val="dk2"/>
              </a:buClr>
              <a:buSzPts val="2000"/>
              <a:buFont typeface="Arial"/>
              <a:buChar char="•"/>
            </a:pPr>
            <a:r>
              <a:rPr lang="en-US" sz="2000" b="0" i="0" u="none" strike="noStrike" cap="none" dirty="0">
                <a:solidFill>
                  <a:schemeClr val="dk2"/>
                </a:solidFill>
                <a:latin typeface="Arial"/>
                <a:ea typeface="Arial"/>
                <a:cs typeface="Arial"/>
                <a:sym typeface="Arial"/>
              </a:rPr>
              <a:t>New set of codes is integrated around a common, portable, open-source, high-performance infrastructure w/CPU+GPU, major OS (</a:t>
            </a:r>
            <a:r>
              <a:rPr lang="en-US" sz="2000" b="0" i="0" u="none" strike="noStrike" cap="none" dirty="0" err="1">
                <a:solidFill>
                  <a:schemeClr val="dk2"/>
                </a:solidFill>
                <a:latin typeface="Arial"/>
                <a:ea typeface="Arial"/>
                <a:cs typeface="Arial"/>
                <a:sym typeface="Arial"/>
              </a:rPr>
              <a:t>linux+MacOS+Windows</a:t>
            </a:r>
            <a:r>
              <a:rPr lang="en-US" sz="2000" b="0" i="0" u="none" strike="noStrike" cap="none" dirty="0">
                <a:solidFill>
                  <a:schemeClr val="dk2"/>
                </a:solidFill>
                <a:latin typeface="Arial"/>
                <a:ea typeface="Arial"/>
                <a:cs typeface="Arial"/>
                <a:sym typeface="Arial"/>
              </a:rPr>
              <a:t>) and AI/ML support</a:t>
            </a:r>
            <a:endParaRPr sz="1400" b="0" i="0" u="none" strike="noStrike" cap="none" dirty="0">
              <a:solidFill>
                <a:srgbClr val="000000"/>
              </a:solidFill>
              <a:latin typeface="Arial"/>
              <a:ea typeface="Arial"/>
              <a:cs typeface="Arial"/>
              <a:sym typeface="Arial"/>
            </a:endParaRPr>
          </a:p>
          <a:p>
            <a:pPr marL="342900" marR="0" lvl="0" indent="-215900" algn="l" rtl="0">
              <a:lnSpc>
                <a:spcPct val="100000"/>
              </a:lnSpc>
              <a:spcBef>
                <a:spcPts val="400"/>
              </a:spcBef>
              <a:spcAft>
                <a:spcPts val="0"/>
              </a:spcAft>
              <a:buClr>
                <a:schemeClr val="dk2"/>
              </a:buClr>
              <a:buSzPts val="2000"/>
              <a:buFont typeface="Arial"/>
              <a:buNone/>
            </a:pPr>
            <a:endParaRPr sz="2000" b="0" i="0" u="none" strike="noStrike" cap="none" dirty="0">
              <a:solidFill>
                <a:schemeClr val="dk2"/>
              </a:solidFill>
              <a:latin typeface="Arial"/>
              <a:ea typeface="Arial"/>
              <a:cs typeface="Arial"/>
              <a:sym typeface="Arial"/>
            </a:endParaRPr>
          </a:p>
        </p:txBody>
      </p:sp>
      <p:sp>
        <p:nvSpPr>
          <p:cNvPr id="675" name="Google Shape;675;g31ac49ff385_0_14"/>
          <p:cNvSpPr txBox="1">
            <a:spLocks noGrp="1"/>
          </p:cNvSpPr>
          <p:nvPr>
            <p:ph type="sldNum" idx="12"/>
          </p:nvPr>
        </p:nvSpPr>
        <p:spPr>
          <a:xfrm>
            <a:off x="11841968" y="6486251"/>
            <a:ext cx="679200" cy="3651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rgbClr val="FFFFFF"/>
              </a:buClr>
              <a:buSzPts val="600"/>
              <a:buFont typeface="Times New Roman"/>
              <a:buNone/>
            </a:pPr>
            <a:fld id="{00000000-1234-1234-1234-123412341234}" type="slidenum">
              <a:rPr lang="en-US"/>
              <a:t>20</a:t>
            </a:fld>
            <a:endParaRPr/>
          </a:p>
        </p:txBody>
      </p:sp>
      <p:sp>
        <p:nvSpPr>
          <p:cNvPr id="645" name="Google Shape;645;g31ac49ff385_0_14"/>
          <p:cNvSpPr txBox="1"/>
          <p:nvPr/>
        </p:nvSpPr>
        <p:spPr>
          <a:xfrm>
            <a:off x="194158" y="2941090"/>
            <a:ext cx="756600" cy="4154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chemeClr val="dk1"/>
                </a:solidFill>
                <a:latin typeface="Libre Franklin"/>
                <a:ea typeface="Libre Franklin"/>
                <a:cs typeface="Libre Franklin"/>
                <a:sym typeface="Libre Franklin"/>
              </a:rPr>
              <a:t>General purpose</a:t>
            </a:r>
            <a:endParaRPr sz="1100" b="0" i="0" u="none" strike="noStrike" cap="none" dirty="0">
              <a:solidFill>
                <a:srgbClr val="000000"/>
              </a:solidFill>
              <a:latin typeface="Arial"/>
              <a:ea typeface="Arial"/>
              <a:cs typeface="Arial"/>
              <a:sym typeface="Arial"/>
            </a:endParaRPr>
          </a:p>
        </p:txBody>
      </p:sp>
      <p:sp>
        <p:nvSpPr>
          <p:cNvPr id="646" name="Google Shape;646;g31ac49ff385_0_14"/>
          <p:cNvSpPr txBox="1"/>
          <p:nvPr/>
        </p:nvSpPr>
        <p:spPr>
          <a:xfrm>
            <a:off x="145335" y="2309279"/>
            <a:ext cx="846300"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chemeClr val="dk1"/>
                </a:solidFill>
                <a:latin typeface="Libre Franklin"/>
                <a:ea typeface="Libre Franklin"/>
                <a:cs typeface="Libre Franklin"/>
                <a:sym typeface="Libre Franklin"/>
              </a:rPr>
              <a:t>integrated</a:t>
            </a:r>
            <a:endParaRPr sz="1100" b="0" i="0" u="none" strike="noStrike" cap="none" dirty="0">
              <a:solidFill>
                <a:srgbClr val="000000"/>
              </a:solidFill>
              <a:latin typeface="Arial"/>
              <a:ea typeface="Arial"/>
              <a:cs typeface="Arial"/>
              <a:sym typeface="Arial"/>
            </a:endParaRPr>
          </a:p>
        </p:txBody>
      </p:sp>
      <p:sp>
        <p:nvSpPr>
          <p:cNvPr id="4" name="Google Shape;645;g31ac49ff385_0_14">
            <a:extLst>
              <a:ext uri="{FF2B5EF4-FFF2-40B4-BE49-F238E27FC236}">
                <a16:creationId xmlns:a16="http://schemas.microsoft.com/office/drawing/2014/main" id="{28C74563-5587-0804-097A-FC0384A4AB91}"/>
              </a:ext>
            </a:extLst>
          </p:cNvPr>
          <p:cNvSpPr txBox="1"/>
          <p:nvPr/>
        </p:nvSpPr>
        <p:spPr>
          <a:xfrm>
            <a:off x="194158" y="3565852"/>
            <a:ext cx="756600" cy="4154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chemeClr val="dk1"/>
                </a:solidFill>
                <a:latin typeface="Libre Franklin"/>
                <a:ea typeface="Libre Franklin"/>
                <a:cs typeface="Libre Franklin"/>
                <a:sym typeface="Libre Franklin"/>
              </a:rPr>
              <a:t>Single purpose</a:t>
            </a:r>
            <a:endParaRPr sz="1100" b="0" i="0" u="none" strike="noStrike" cap="none" dirty="0">
              <a:solidFill>
                <a:srgbClr val="000000"/>
              </a:solidFill>
              <a:latin typeface="Arial"/>
              <a:ea typeface="Arial"/>
              <a:cs typeface="Arial"/>
              <a:sym typeface="Arial"/>
            </a:endParaRPr>
          </a:p>
        </p:txBody>
      </p:sp>
      <p:sp>
        <p:nvSpPr>
          <p:cNvPr id="5" name="Google Shape;646;g31ac49ff385_0_14">
            <a:extLst>
              <a:ext uri="{FF2B5EF4-FFF2-40B4-BE49-F238E27FC236}">
                <a16:creationId xmlns:a16="http://schemas.microsoft.com/office/drawing/2014/main" id="{E6473A07-891E-7C36-AFE5-DB9868A83BCC}"/>
              </a:ext>
            </a:extLst>
          </p:cNvPr>
          <p:cNvSpPr txBox="1"/>
          <p:nvPr/>
        </p:nvSpPr>
        <p:spPr>
          <a:xfrm rot="16200000">
            <a:off x="-146910" y="2300136"/>
            <a:ext cx="488011"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dk1"/>
                </a:solidFill>
                <a:latin typeface="Libre Franklin"/>
                <a:ea typeface="Libre Franklin"/>
                <a:cs typeface="Libre Franklin"/>
                <a:sym typeface="Libre Franklin"/>
              </a:rPr>
              <a:t>New</a:t>
            </a:r>
            <a:endParaRPr sz="1100" b="1" i="0" u="none" strike="noStrike" cap="none" dirty="0">
              <a:solidFill>
                <a:srgbClr val="000000"/>
              </a:solidFill>
              <a:latin typeface="Arial"/>
              <a:ea typeface="Arial"/>
              <a:cs typeface="Arial"/>
              <a:sym typeface="Arial"/>
            </a:endParaRPr>
          </a:p>
        </p:txBody>
      </p:sp>
      <p:sp>
        <p:nvSpPr>
          <p:cNvPr id="6" name="Google Shape;646;g31ac49ff385_0_14">
            <a:extLst>
              <a:ext uri="{FF2B5EF4-FFF2-40B4-BE49-F238E27FC236}">
                <a16:creationId xmlns:a16="http://schemas.microsoft.com/office/drawing/2014/main" id="{52EE621E-2E9E-0C74-C69D-686C2D9B080D}"/>
              </a:ext>
            </a:extLst>
          </p:cNvPr>
          <p:cNvSpPr txBox="1"/>
          <p:nvPr/>
        </p:nvSpPr>
        <p:spPr>
          <a:xfrm rot="16200000">
            <a:off x="-326054" y="3198063"/>
            <a:ext cx="846300"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dk1"/>
                </a:solidFill>
                <a:latin typeface="Libre Franklin"/>
                <a:ea typeface="Libre Franklin"/>
                <a:cs typeface="Libre Franklin"/>
                <a:sym typeface="Libre Franklin"/>
              </a:rPr>
              <a:t>Legacy</a:t>
            </a:r>
            <a:endParaRPr sz="1100" b="1" i="0" u="none" strike="noStrike" cap="none" dirty="0">
              <a:solidFill>
                <a:srgbClr val="000000"/>
              </a:solidFill>
              <a:latin typeface="Arial"/>
              <a:ea typeface="Arial"/>
              <a:cs typeface="Arial"/>
              <a:sym typeface="Arial"/>
            </a:endParaRPr>
          </a:p>
        </p:txBody>
      </p:sp>
      <p:grpSp>
        <p:nvGrpSpPr>
          <p:cNvPr id="30" name="Group 29">
            <a:extLst>
              <a:ext uri="{FF2B5EF4-FFF2-40B4-BE49-F238E27FC236}">
                <a16:creationId xmlns:a16="http://schemas.microsoft.com/office/drawing/2014/main" id="{D6E59A0C-7682-E7B5-CD79-5014A8AAF8B0}"/>
              </a:ext>
            </a:extLst>
          </p:cNvPr>
          <p:cNvGrpSpPr/>
          <p:nvPr/>
        </p:nvGrpSpPr>
        <p:grpSpPr>
          <a:xfrm>
            <a:off x="9412470" y="4021332"/>
            <a:ext cx="1959419" cy="492988"/>
            <a:chOff x="8748755" y="6285264"/>
            <a:chExt cx="1959419" cy="492988"/>
          </a:xfrm>
        </p:grpSpPr>
        <p:pic>
          <p:nvPicPr>
            <p:cNvPr id="23" name="Google Shape;660;g31ac49ff385_0_14">
              <a:extLst>
                <a:ext uri="{FF2B5EF4-FFF2-40B4-BE49-F238E27FC236}">
                  <a16:creationId xmlns:a16="http://schemas.microsoft.com/office/drawing/2014/main" id="{725BE612-06C3-85E9-CF2D-5BA177423EDC}"/>
                </a:ext>
              </a:extLst>
            </p:cNvPr>
            <p:cNvPicPr preferRelativeResize="0"/>
            <p:nvPr/>
          </p:nvPicPr>
          <p:blipFill rotWithShape="1">
            <a:blip r:embed="rId5">
              <a:alphaModFix/>
            </a:blip>
            <a:srcRect/>
            <a:stretch/>
          </p:blipFill>
          <p:spPr>
            <a:xfrm>
              <a:off x="9574596" y="6285264"/>
              <a:ext cx="1133578" cy="492988"/>
            </a:xfrm>
            <a:prstGeom prst="rect">
              <a:avLst/>
            </a:prstGeom>
            <a:noFill/>
            <a:ln>
              <a:noFill/>
            </a:ln>
          </p:spPr>
        </p:pic>
        <p:pic>
          <p:nvPicPr>
            <p:cNvPr id="24" name="Google Shape;661;g31ac49ff385_0_14">
              <a:extLst>
                <a:ext uri="{FF2B5EF4-FFF2-40B4-BE49-F238E27FC236}">
                  <a16:creationId xmlns:a16="http://schemas.microsoft.com/office/drawing/2014/main" id="{266284C4-D6FF-8BDF-1EDF-FE433E1B8DAC}"/>
                </a:ext>
              </a:extLst>
            </p:cNvPr>
            <p:cNvPicPr preferRelativeResize="0"/>
            <p:nvPr/>
          </p:nvPicPr>
          <p:blipFill rotWithShape="1">
            <a:blip r:embed="rId6">
              <a:alphaModFix/>
            </a:blip>
            <a:srcRect/>
            <a:stretch/>
          </p:blipFill>
          <p:spPr>
            <a:xfrm>
              <a:off x="8748755" y="6352906"/>
              <a:ext cx="570128" cy="403921"/>
            </a:xfrm>
            <a:prstGeom prst="rect">
              <a:avLst/>
            </a:prstGeom>
            <a:noFill/>
            <a:ln>
              <a:noFill/>
            </a:ln>
          </p:spPr>
        </p:pic>
      </p:grpSp>
      <p:grpSp>
        <p:nvGrpSpPr>
          <p:cNvPr id="25" name="Google Shape;662;g31ac49ff385_0_14">
            <a:extLst>
              <a:ext uri="{FF2B5EF4-FFF2-40B4-BE49-F238E27FC236}">
                <a16:creationId xmlns:a16="http://schemas.microsoft.com/office/drawing/2014/main" id="{A6DBB792-6EE3-760F-76E3-A3866C1481B5}"/>
              </a:ext>
            </a:extLst>
          </p:cNvPr>
          <p:cNvGrpSpPr>
            <a:grpSpLocks noChangeAspect="1"/>
          </p:cNvGrpSpPr>
          <p:nvPr/>
        </p:nvGrpSpPr>
        <p:grpSpPr>
          <a:xfrm>
            <a:off x="11537119" y="2600091"/>
            <a:ext cx="460723" cy="1415767"/>
            <a:chOff x="58060" y="1229264"/>
            <a:chExt cx="763919" cy="2347467"/>
          </a:xfrm>
        </p:grpSpPr>
        <p:pic>
          <p:nvPicPr>
            <p:cNvPr id="26" name="Google Shape;663;g31ac49ff385_0_14">
              <a:extLst>
                <a:ext uri="{FF2B5EF4-FFF2-40B4-BE49-F238E27FC236}">
                  <a16:creationId xmlns:a16="http://schemas.microsoft.com/office/drawing/2014/main" id="{C54790F0-2CD5-56C1-962E-262BD85BBF2D}"/>
                </a:ext>
              </a:extLst>
            </p:cNvPr>
            <p:cNvPicPr preferRelativeResize="0"/>
            <p:nvPr/>
          </p:nvPicPr>
          <p:blipFill rotWithShape="1">
            <a:blip r:embed="rId7">
              <a:alphaModFix/>
            </a:blip>
            <a:srcRect/>
            <a:stretch/>
          </p:blipFill>
          <p:spPr>
            <a:xfrm>
              <a:off x="105573" y="2944258"/>
              <a:ext cx="716406" cy="632473"/>
            </a:xfrm>
            <a:prstGeom prst="rect">
              <a:avLst/>
            </a:prstGeom>
            <a:noFill/>
            <a:ln>
              <a:noFill/>
            </a:ln>
          </p:spPr>
        </p:pic>
        <p:pic>
          <p:nvPicPr>
            <p:cNvPr id="27" name="Google Shape;664;g31ac49ff385_0_14">
              <a:extLst>
                <a:ext uri="{FF2B5EF4-FFF2-40B4-BE49-F238E27FC236}">
                  <a16:creationId xmlns:a16="http://schemas.microsoft.com/office/drawing/2014/main" id="{B18155AB-2CE6-DC48-4FE6-20F124C06CBC}"/>
                </a:ext>
              </a:extLst>
            </p:cNvPr>
            <p:cNvPicPr preferRelativeResize="0"/>
            <p:nvPr/>
          </p:nvPicPr>
          <p:blipFill rotWithShape="1">
            <a:blip r:embed="rId8">
              <a:alphaModFix/>
            </a:blip>
            <a:srcRect/>
            <a:stretch/>
          </p:blipFill>
          <p:spPr>
            <a:xfrm>
              <a:off x="58060" y="1229264"/>
              <a:ext cx="716399" cy="848552"/>
            </a:xfrm>
            <a:prstGeom prst="rect">
              <a:avLst/>
            </a:prstGeom>
            <a:noFill/>
            <a:ln>
              <a:noFill/>
            </a:ln>
          </p:spPr>
        </p:pic>
        <p:pic>
          <p:nvPicPr>
            <p:cNvPr id="28" name="Google Shape;665;g31ac49ff385_0_14">
              <a:extLst>
                <a:ext uri="{FF2B5EF4-FFF2-40B4-BE49-F238E27FC236}">
                  <a16:creationId xmlns:a16="http://schemas.microsoft.com/office/drawing/2014/main" id="{44D9EBC6-B705-2908-D551-17D270F554F9}"/>
                </a:ext>
              </a:extLst>
            </p:cNvPr>
            <p:cNvPicPr preferRelativeResize="0"/>
            <p:nvPr/>
          </p:nvPicPr>
          <p:blipFill rotWithShape="1">
            <a:blip r:embed="rId9">
              <a:alphaModFix/>
            </a:blip>
            <a:srcRect/>
            <a:stretch/>
          </p:blipFill>
          <p:spPr>
            <a:xfrm>
              <a:off x="72938" y="2090892"/>
              <a:ext cx="716399" cy="716400"/>
            </a:xfrm>
            <a:prstGeom prst="rect">
              <a:avLst/>
            </a:prstGeom>
            <a:noFill/>
            <a:ln>
              <a:noFill/>
            </a:ln>
          </p:spPr>
        </p:pic>
      </p:grpSp>
      <p:pic>
        <p:nvPicPr>
          <p:cNvPr id="29" name="Google Shape;666;g31ac49ff385_0_14" descr="GitHub Logo and symbol, meaning, history, PNG, brand">
            <a:extLst>
              <a:ext uri="{FF2B5EF4-FFF2-40B4-BE49-F238E27FC236}">
                <a16:creationId xmlns:a16="http://schemas.microsoft.com/office/drawing/2014/main" id="{9B0D7834-97F8-2B0A-A8EF-D29101D56119}"/>
              </a:ext>
            </a:extLst>
          </p:cNvPr>
          <p:cNvPicPr preferRelativeResize="0">
            <a:picLocks noChangeAspect="1"/>
          </p:cNvPicPr>
          <p:nvPr/>
        </p:nvPicPr>
        <p:blipFill rotWithShape="1">
          <a:blip r:embed="rId10">
            <a:alphaModFix/>
          </a:blip>
          <a:srcRect/>
          <a:stretch/>
        </p:blipFill>
        <p:spPr>
          <a:xfrm>
            <a:off x="11514818" y="2002587"/>
            <a:ext cx="509546" cy="478233"/>
          </a:xfrm>
          <a:prstGeom prst="rect">
            <a:avLst/>
          </a:prstGeom>
          <a:noFill/>
          <a:ln>
            <a:noFill/>
          </a:ln>
        </p:spPr>
      </p:pic>
      <p:grpSp>
        <p:nvGrpSpPr>
          <p:cNvPr id="33" name="Group 32">
            <a:extLst>
              <a:ext uri="{FF2B5EF4-FFF2-40B4-BE49-F238E27FC236}">
                <a16:creationId xmlns:a16="http://schemas.microsoft.com/office/drawing/2014/main" id="{FD0E4A0F-0EF5-82C6-DD62-FE39D4086177}"/>
              </a:ext>
            </a:extLst>
          </p:cNvPr>
          <p:cNvGrpSpPr/>
          <p:nvPr/>
        </p:nvGrpSpPr>
        <p:grpSpPr>
          <a:xfrm>
            <a:off x="8982809" y="4676325"/>
            <a:ext cx="2359208" cy="2000613"/>
            <a:chOff x="8601807" y="4741641"/>
            <a:chExt cx="2359208" cy="2000613"/>
          </a:xfrm>
        </p:grpSpPr>
        <p:sp>
          <p:nvSpPr>
            <p:cNvPr id="14" name="Google Shape;651;g31ac49ff385_0_14">
              <a:extLst>
                <a:ext uri="{FF2B5EF4-FFF2-40B4-BE49-F238E27FC236}">
                  <a16:creationId xmlns:a16="http://schemas.microsoft.com/office/drawing/2014/main" id="{DBC6700E-27B0-4AD3-9F84-CCF06CCA9D44}"/>
                </a:ext>
              </a:extLst>
            </p:cNvPr>
            <p:cNvSpPr txBox="1"/>
            <p:nvPr/>
          </p:nvSpPr>
          <p:spPr>
            <a:xfrm>
              <a:off x="8601807" y="4741641"/>
              <a:ext cx="2359208" cy="360088"/>
            </a:xfrm>
            <a:prstGeom prst="rect">
              <a:avLst/>
            </a:prstGeom>
            <a:noFill/>
            <a:ln>
              <a:noFill/>
            </a:ln>
          </p:spPr>
          <p:txBody>
            <a:bodyPr spcFirstLastPara="1" wrap="square" lIns="68575" tIns="68575" rIns="68575" bIns="68575" anchor="t" anchorCtr="0">
              <a:spAutoFit/>
            </a:bodyPr>
            <a:lstStyle/>
            <a:p>
              <a:pPr marL="0" marR="0" lvl="0" indent="0" algn="r" rtl="0">
                <a:lnSpc>
                  <a:spcPct val="90000"/>
                </a:lnSpc>
                <a:spcBef>
                  <a:spcPts val="0"/>
                </a:spcBef>
                <a:spcAft>
                  <a:spcPts val="0"/>
                </a:spcAft>
                <a:buClr>
                  <a:srgbClr val="000000"/>
                </a:buClr>
                <a:buSzPts val="1400"/>
                <a:buFont typeface="Times New Roman"/>
                <a:buNone/>
              </a:pPr>
              <a:r>
                <a:rPr lang="en-US" sz="1600" dirty="0">
                  <a:solidFill>
                    <a:schemeClr val="dk1"/>
                  </a:solidFill>
                  <a:latin typeface="Libre Franklin"/>
                  <a:ea typeface="Libre Franklin"/>
                  <a:cs typeface="Libre Franklin"/>
                  <a:sym typeface="Libre Franklin"/>
                </a:rPr>
                <a:t>S</a:t>
              </a:r>
              <a:r>
                <a:rPr lang="en-US" sz="1600" b="0" i="0" u="none" strike="noStrike" cap="none" dirty="0">
                  <a:solidFill>
                    <a:schemeClr val="dk1"/>
                  </a:solidFill>
                  <a:latin typeface="Libre Franklin"/>
                  <a:ea typeface="Libre Franklin"/>
                  <a:cs typeface="Libre Franklin"/>
                  <a:sym typeface="Libre Franklin"/>
                </a:rPr>
                <a:t>tandards &amp; workflows</a:t>
              </a:r>
              <a:endParaRPr sz="1200" b="0" i="0" u="none" strike="noStrike" cap="none" dirty="0">
                <a:solidFill>
                  <a:schemeClr val="dk1"/>
                </a:solidFill>
                <a:latin typeface="Libre Franklin"/>
                <a:ea typeface="Libre Franklin"/>
                <a:cs typeface="Libre Franklin"/>
                <a:sym typeface="Libre Franklin"/>
              </a:endParaRPr>
            </a:p>
          </p:txBody>
        </p:sp>
        <p:grpSp>
          <p:nvGrpSpPr>
            <p:cNvPr id="15" name="Google Shape;652;g31ac49ff385_0_14">
              <a:extLst>
                <a:ext uri="{FF2B5EF4-FFF2-40B4-BE49-F238E27FC236}">
                  <a16:creationId xmlns:a16="http://schemas.microsoft.com/office/drawing/2014/main" id="{DFE2C5F2-53A6-F0D6-F2D8-DE326B9790DF}"/>
                </a:ext>
              </a:extLst>
            </p:cNvPr>
            <p:cNvGrpSpPr/>
            <p:nvPr/>
          </p:nvGrpSpPr>
          <p:grpSpPr>
            <a:xfrm>
              <a:off x="8770786" y="5090843"/>
              <a:ext cx="2044916" cy="1651411"/>
              <a:chOff x="10081867" y="1808186"/>
              <a:chExt cx="2044916" cy="1651411"/>
            </a:xfrm>
          </p:grpSpPr>
          <p:sp>
            <p:nvSpPr>
              <p:cNvPr id="16" name="Google Shape;653;g31ac49ff385_0_14">
                <a:extLst>
                  <a:ext uri="{FF2B5EF4-FFF2-40B4-BE49-F238E27FC236}">
                    <a16:creationId xmlns:a16="http://schemas.microsoft.com/office/drawing/2014/main" id="{262F97C1-C4D5-A08D-E21B-122B5533950F}"/>
                  </a:ext>
                </a:extLst>
              </p:cNvPr>
              <p:cNvSpPr/>
              <p:nvPr/>
            </p:nvSpPr>
            <p:spPr>
              <a:xfrm>
                <a:off x="10092751" y="1808186"/>
                <a:ext cx="2034032" cy="1651411"/>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Times New Roman"/>
                  <a:buNone/>
                </a:pPr>
                <a:endParaRPr sz="1800" b="0" i="0" u="none" strike="noStrike" cap="none">
                  <a:solidFill>
                    <a:schemeClr val="lt1"/>
                  </a:solidFill>
                  <a:latin typeface="Libre Franklin"/>
                  <a:ea typeface="Libre Franklin"/>
                  <a:cs typeface="Libre Franklin"/>
                  <a:sym typeface="Libre Franklin"/>
                </a:endParaRPr>
              </a:p>
            </p:txBody>
          </p:sp>
          <p:grpSp>
            <p:nvGrpSpPr>
              <p:cNvPr id="17" name="Google Shape;654;g31ac49ff385_0_14">
                <a:extLst>
                  <a:ext uri="{FF2B5EF4-FFF2-40B4-BE49-F238E27FC236}">
                    <a16:creationId xmlns:a16="http://schemas.microsoft.com/office/drawing/2014/main" id="{95B808DC-31A2-23F2-89C1-073F4A65164D}"/>
                  </a:ext>
                </a:extLst>
              </p:cNvPr>
              <p:cNvGrpSpPr/>
              <p:nvPr/>
            </p:nvGrpSpPr>
            <p:grpSpPr>
              <a:xfrm>
                <a:off x="10081867" y="1883577"/>
                <a:ext cx="1930756" cy="1543362"/>
                <a:chOff x="9369076" y="2570175"/>
                <a:chExt cx="2606312" cy="2083375"/>
              </a:xfrm>
            </p:grpSpPr>
            <p:pic>
              <p:nvPicPr>
                <p:cNvPr id="18" name="Google Shape;655;g31ac49ff385_0_14">
                  <a:extLst>
                    <a:ext uri="{FF2B5EF4-FFF2-40B4-BE49-F238E27FC236}">
                      <a16:creationId xmlns:a16="http://schemas.microsoft.com/office/drawing/2014/main" id="{EC7B98C9-5C00-3637-A3B4-B9CEE577521D}"/>
                    </a:ext>
                  </a:extLst>
                </p:cNvPr>
                <p:cNvPicPr preferRelativeResize="0"/>
                <p:nvPr/>
              </p:nvPicPr>
              <p:blipFill rotWithShape="1">
                <a:blip r:embed="rId11">
                  <a:alphaModFix/>
                </a:blip>
                <a:srcRect/>
                <a:stretch/>
              </p:blipFill>
              <p:spPr>
                <a:xfrm>
                  <a:off x="10944442" y="2995337"/>
                  <a:ext cx="997788" cy="416099"/>
                </a:xfrm>
                <a:prstGeom prst="rect">
                  <a:avLst/>
                </a:prstGeom>
                <a:noFill/>
                <a:ln>
                  <a:noFill/>
                </a:ln>
              </p:spPr>
            </p:pic>
            <p:pic>
              <p:nvPicPr>
                <p:cNvPr id="19" name="Google Shape;656;g31ac49ff385_0_14">
                  <a:extLst>
                    <a:ext uri="{FF2B5EF4-FFF2-40B4-BE49-F238E27FC236}">
                      <a16:creationId xmlns:a16="http://schemas.microsoft.com/office/drawing/2014/main" id="{114D0977-EDF7-451A-85E3-662107DB003B}"/>
                    </a:ext>
                  </a:extLst>
                </p:cNvPr>
                <p:cNvPicPr preferRelativeResize="0"/>
                <p:nvPr/>
              </p:nvPicPr>
              <p:blipFill rotWithShape="1">
                <a:blip r:embed="rId12">
                  <a:alphaModFix/>
                </a:blip>
                <a:srcRect/>
                <a:stretch/>
              </p:blipFill>
              <p:spPr>
                <a:xfrm>
                  <a:off x="11020047" y="2570175"/>
                  <a:ext cx="787800" cy="415335"/>
                </a:xfrm>
                <a:prstGeom prst="rect">
                  <a:avLst/>
                </a:prstGeom>
                <a:noFill/>
                <a:ln>
                  <a:noFill/>
                </a:ln>
              </p:spPr>
            </p:pic>
            <p:pic>
              <p:nvPicPr>
                <p:cNvPr id="20" name="Google Shape;657;g31ac49ff385_0_14">
                  <a:extLst>
                    <a:ext uri="{FF2B5EF4-FFF2-40B4-BE49-F238E27FC236}">
                      <a16:creationId xmlns:a16="http://schemas.microsoft.com/office/drawing/2014/main" id="{2232189D-90E9-C509-9164-E83EAD98661A}"/>
                    </a:ext>
                  </a:extLst>
                </p:cNvPr>
                <p:cNvPicPr preferRelativeResize="0"/>
                <p:nvPr/>
              </p:nvPicPr>
              <p:blipFill rotWithShape="1">
                <a:blip r:embed="rId13">
                  <a:alphaModFix/>
                </a:blip>
                <a:srcRect/>
                <a:stretch/>
              </p:blipFill>
              <p:spPr>
                <a:xfrm>
                  <a:off x="10901131" y="4285181"/>
                  <a:ext cx="1041099" cy="260274"/>
                </a:xfrm>
                <a:prstGeom prst="rect">
                  <a:avLst/>
                </a:prstGeom>
                <a:noFill/>
                <a:ln>
                  <a:noFill/>
                </a:ln>
              </p:spPr>
            </p:pic>
            <p:pic>
              <p:nvPicPr>
                <p:cNvPr id="21" name="Google Shape;658;g31ac49ff385_0_14">
                  <a:extLst>
                    <a:ext uri="{FF2B5EF4-FFF2-40B4-BE49-F238E27FC236}">
                      <a16:creationId xmlns:a16="http://schemas.microsoft.com/office/drawing/2014/main" id="{4EDCDD2A-9BAA-E601-BCC4-0D2332AF7D2B}"/>
                    </a:ext>
                  </a:extLst>
                </p:cNvPr>
                <p:cNvPicPr preferRelativeResize="0"/>
                <p:nvPr/>
              </p:nvPicPr>
              <p:blipFill rotWithShape="1">
                <a:blip r:embed="rId14">
                  <a:alphaModFix/>
                </a:blip>
                <a:srcRect/>
                <a:stretch/>
              </p:blipFill>
              <p:spPr>
                <a:xfrm>
                  <a:off x="10881892" y="3848294"/>
                  <a:ext cx="1093496" cy="383375"/>
                </a:xfrm>
                <a:prstGeom prst="rect">
                  <a:avLst/>
                </a:prstGeom>
                <a:noFill/>
                <a:ln>
                  <a:noFill/>
                </a:ln>
              </p:spPr>
            </p:pic>
            <p:sp>
              <p:nvSpPr>
                <p:cNvPr id="22" name="Google Shape;659;g31ac49ff385_0_14">
                  <a:extLst>
                    <a:ext uri="{FF2B5EF4-FFF2-40B4-BE49-F238E27FC236}">
                      <a16:creationId xmlns:a16="http://schemas.microsoft.com/office/drawing/2014/main" id="{7FA3ECBC-E2AD-0EC5-E765-6CF09104DA77}"/>
                    </a:ext>
                  </a:extLst>
                </p:cNvPr>
                <p:cNvSpPr txBox="1"/>
                <p:nvPr/>
              </p:nvSpPr>
              <p:spPr>
                <a:xfrm>
                  <a:off x="9369076" y="2590125"/>
                  <a:ext cx="1726021" cy="206342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b="0" i="0" u="none" strike="noStrike" cap="none" dirty="0">
                      <a:solidFill>
                        <a:schemeClr val="dk1"/>
                      </a:solidFill>
                      <a:latin typeface="Libre Franklin"/>
                      <a:ea typeface="Libre Franklin"/>
                      <a:cs typeface="Libre Franklin"/>
                      <a:sym typeface="Libre Franklin"/>
                    </a:rPr>
                    <a:t>Data</a:t>
                  </a:r>
                  <a:endParaRPr sz="1800" b="0" i="0" u="none" strike="noStrike" cap="none" dirty="0">
                    <a:solidFill>
                      <a:srgbClr val="000000"/>
                    </a:solidFill>
                    <a:latin typeface="Arial"/>
                    <a:ea typeface="Arial"/>
                    <a:cs typeface="Arial"/>
                    <a:sym typeface="Arial"/>
                  </a:endParaRPr>
                </a:p>
                <a:p>
                  <a:pPr marL="0" marR="0" lvl="0" indent="0" algn="ctr" rtl="0">
                    <a:lnSpc>
                      <a:spcPct val="100000"/>
                    </a:lnSpc>
                    <a:spcBef>
                      <a:spcPts val="700"/>
                    </a:spcBef>
                    <a:spcAft>
                      <a:spcPts val="0"/>
                    </a:spcAft>
                    <a:buClr>
                      <a:srgbClr val="000000"/>
                    </a:buClr>
                    <a:buSzPts val="1100"/>
                    <a:buFont typeface="Arial"/>
                    <a:buNone/>
                  </a:pPr>
                  <a:r>
                    <a:rPr lang="en-US" b="0" i="0" u="none" strike="noStrike" cap="none" dirty="0">
                      <a:solidFill>
                        <a:schemeClr val="dk1"/>
                      </a:solidFill>
                      <a:latin typeface="Libre Franklin"/>
                      <a:ea typeface="Libre Franklin"/>
                      <a:cs typeface="Libre Franklin"/>
                      <a:sym typeface="Libre Franklin"/>
                    </a:rPr>
                    <a:t>Input</a:t>
                  </a:r>
                </a:p>
                <a:p>
                  <a:pPr marL="0" marR="0" lvl="0" indent="0" algn="ctr" rtl="0">
                    <a:lnSpc>
                      <a:spcPct val="100000"/>
                    </a:lnSpc>
                    <a:spcBef>
                      <a:spcPts val="700"/>
                    </a:spcBef>
                    <a:spcAft>
                      <a:spcPts val="0"/>
                    </a:spcAft>
                    <a:buClr>
                      <a:srgbClr val="000000"/>
                    </a:buClr>
                    <a:buSzPts val="1100"/>
                    <a:buFont typeface="Arial"/>
                    <a:buNone/>
                  </a:pPr>
                  <a:r>
                    <a:rPr lang="en-US" dirty="0">
                      <a:solidFill>
                        <a:schemeClr val="dk1"/>
                      </a:solidFill>
                      <a:latin typeface="Libre Franklin"/>
                      <a:sym typeface="Libre Franklin"/>
                    </a:rPr>
                    <a:t>Accelerator</a:t>
                  </a:r>
                  <a:endParaRPr sz="1800" b="0" i="0" u="none" strike="noStrike" cap="none" dirty="0">
                    <a:solidFill>
                      <a:srgbClr val="000000"/>
                    </a:solidFill>
                    <a:latin typeface="Arial"/>
                    <a:ea typeface="Arial"/>
                    <a:cs typeface="Arial"/>
                    <a:sym typeface="Arial"/>
                  </a:endParaRPr>
                </a:p>
                <a:p>
                  <a:pPr marL="0" marR="0" lvl="0" indent="0" algn="ctr" rtl="0">
                    <a:lnSpc>
                      <a:spcPct val="100000"/>
                    </a:lnSpc>
                    <a:spcBef>
                      <a:spcPts val="700"/>
                    </a:spcBef>
                    <a:spcAft>
                      <a:spcPts val="0"/>
                    </a:spcAft>
                    <a:buClr>
                      <a:srgbClr val="000000"/>
                    </a:buClr>
                    <a:buSzPts val="1100"/>
                    <a:buFont typeface="Arial"/>
                    <a:buNone/>
                  </a:pPr>
                  <a:r>
                    <a:rPr lang="en-US" b="0" i="0" u="none" strike="noStrike" cap="none" dirty="0">
                      <a:solidFill>
                        <a:schemeClr val="dk1"/>
                      </a:solidFill>
                      <a:latin typeface="Libre Franklin"/>
                      <a:ea typeface="Libre Franklin"/>
                      <a:cs typeface="Libre Franklin"/>
                      <a:sym typeface="Libre Franklin"/>
                    </a:rPr>
                    <a:t>Lasers</a:t>
                  </a:r>
                  <a:endParaRPr sz="1800" b="0" i="0" u="none" strike="noStrike" cap="none" dirty="0">
                    <a:solidFill>
                      <a:srgbClr val="000000"/>
                    </a:solidFill>
                    <a:latin typeface="Arial"/>
                    <a:ea typeface="Arial"/>
                    <a:cs typeface="Arial"/>
                    <a:sym typeface="Arial"/>
                  </a:endParaRPr>
                </a:p>
                <a:p>
                  <a:pPr marL="0" marR="0" lvl="0" indent="0" algn="ctr" rtl="0">
                    <a:lnSpc>
                      <a:spcPct val="100000"/>
                    </a:lnSpc>
                    <a:spcBef>
                      <a:spcPts val="700"/>
                    </a:spcBef>
                    <a:spcAft>
                      <a:spcPts val="0"/>
                    </a:spcAft>
                    <a:buClr>
                      <a:srgbClr val="000000"/>
                    </a:buClr>
                    <a:buSzPts val="1100"/>
                    <a:buFont typeface="Arial"/>
                    <a:buNone/>
                  </a:pPr>
                  <a:r>
                    <a:rPr lang="en-US" b="0" i="0" u="none" strike="noStrike" cap="none" dirty="0">
                      <a:solidFill>
                        <a:schemeClr val="dk1"/>
                      </a:solidFill>
                      <a:latin typeface="Libre Franklin"/>
                      <a:ea typeface="Libre Franklin"/>
                      <a:cs typeface="Libre Franklin"/>
                      <a:sym typeface="Libre Franklin"/>
                    </a:rPr>
                    <a:t>Optimize</a:t>
                  </a:r>
                  <a:endParaRPr sz="1800" b="0" i="0" u="none" strike="noStrike" cap="none" dirty="0">
                    <a:solidFill>
                      <a:srgbClr val="000000"/>
                    </a:solidFill>
                    <a:latin typeface="Arial"/>
                    <a:ea typeface="Arial"/>
                    <a:cs typeface="Arial"/>
                    <a:sym typeface="Arial"/>
                  </a:endParaRPr>
                </a:p>
              </p:txBody>
            </p:sp>
          </p:grpSp>
        </p:grpSp>
        <p:pic>
          <p:nvPicPr>
            <p:cNvPr id="32" name="Picture 31">
              <a:extLst>
                <a:ext uri="{FF2B5EF4-FFF2-40B4-BE49-F238E27FC236}">
                  <a16:creationId xmlns:a16="http://schemas.microsoft.com/office/drawing/2014/main" id="{5F6F863C-1E54-BB23-1ED4-FF223477F178}"/>
                </a:ext>
              </a:extLst>
            </p:cNvPr>
            <p:cNvPicPr>
              <a:picLocks noChangeAspect="1"/>
            </p:cNvPicPr>
            <p:nvPr/>
          </p:nvPicPr>
          <p:blipFill>
            <a:blip r:embed="rId15"/>
            <a:stretch>
              <a:fillRect/>
            </a:stretch>
          </p:blipFill>
          <p:spPr>
            <a:xfrm>
              <a:off x="9982598" y="5860616"/>
              <a:ext cx="628634" cy="202834"/>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a:spLocks noGrp="1"/>
          </p:cNvSpPr>
          <p:nvPr>
            <p:ph type="title"/>
          </p:nvPr>
        </p:nvSpPr>
        <p:spPr>
          <a:xfrm>
            <a:off x="340659" y="195899"/>
            <a:ext cx="11571043" cy="62103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Play"/>
              <a:buNone/>
            </a:pPr>
            <a:r>
              <a:rPr lang="en-US"/>
              <a:t>The Vision</a:t>
            </a:r>
            <a:endParaRPr/>
          </a:p>
        </p:txBody>
      </p:sp>
      <p:sp>
        <p:nvSpPr>
          <p:cNvPr id="104" name="Google Shape;104;p3"/>
          <p:cNvSpPr txBox="1">
            <a:spLocks noGrp="1"/>
          </p:cNvSpPr>
          <p:nvPr>
            <p:ph type="sldNum" idx="12"/>
          </p:nvPr>
        </p:nvSpPr>
        <p:spPr>
          <a:xfrm>
            <a:off x="11528276" y="6522400"/>
            <a:ext cx="409723" cy="136382"/>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200" b="0" i="0" u="none" strike="noStrike" kern="0" cap="none" spc="0" normalizeH="0" baseline="0" noProof="0">
              <a:ln>
                <a:noFill/>
              </a:ln>
              <a:solidFill>
                <a:srgbClr val="757575"/>
              </a:solidFill>
              <a:effectLst/>
              <a:uLnTx/>
              <a:uFillTx/>
              <a:latin typeface="Arial"/>
              <a:cs typeface="Arial"/>
              <a:sym typeface="Arial"/>
            </a:endParaRPr>
          </a:p>
        </p:txBody>
      </p:sp>
      <p:sp>
        <p:nvSpPr>
          <p:cNvPr id="105" name="Google Shape;105;p3"/>
          <p:cNvSpPr txBox="1"/>
          <p:nvPr/>
        </p:nvSpPr>
        <p:spPr>
          <a:xfrm>
            <a:off x="1405826" y="1859359"/>
            <a:ext cx="9440707" cy="366250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1200"/>
              </a:spcAft>
              <a:buClr>
                <a:srgbClr val="FF0000"/>
              </a:buClr>
              <a:buSzPts val="2400"/>
              <a:buFont typeface="Arial"/>
              <a:buNone/>
              <a:tabLst/>
              <a:defRPr/>
            </a:pPr>
            <a:r>
              <a:rPr kumimoji="0" lang="en-US" sz="2400" b="1" i="0" u="none" strike="noStrike" kern="0" cap="none" spc="0" normalizeH="0" baseline="0" noProof="0" dirty="0">
                <a:ln>
                  <a:noFill/>
                </a:ln>
                <a:solidFill>
                  <a:srgbClr val="FF0000"/>
                </a:solidFill>
                <a:effectLst/>
                <a:uLnTx/>
                <a:uFillTx/>
                <a:latin typeface="Arial"/>
                <a:ea typeface="Arial"/>
                <a:cs typeface="Arial"/>
                <a:sym typeface="Arial"/>
              </a:rPr>
              <a:t>PALS:</a:t>
            </a:r>
            <a:r>
              <a:rPr kumimoji="0" lang="en-US" sz="24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US" sz="2400" b="0" i="0" u="none" strike="noStrike" kern="0" cap="none" spc="0" normalizeH="0" baseline="0" noProof="0" dirty="0">
                <a:ln>
                  <a:noFill/>
                </a:ln>
                <a:solidFill>
                  <a:srgbClr val="000000"/>
                </a:solidFill>
                <a:effectLst/>
                <a:uLnTx/>
                <a:uFillTx/>
                <a:latin typeface="Arial"/>
                <a:cs typeface="Arial"/>
                <a:sym typeface="Arial"/>
              </a:rPr>
              <a:t>The </a:t>
            </a:r>
            <a:r>
              <a:rPr kumimoji="0" lang="en-US" sz="2400" b="1" i="0" u="sng" strike="noStrike" kern="0" cap="none" spc="0" normalizeH="0" baseline="0" noProof="0" dirty="0">
                <a:ln>
                  <a:noFill/>
                </a:ln>
                <a:solidFill>
                  <a:srgbClr val="000000"/>
                </a:solidFill>
                <a:effectLst/>
                <a:uLnTx/>
                <a:uFillTx/>
                <a:latin typeface="Arial"/>
                <a:cs typeface="Arial"/>
                <a:sym typeface="Arial"/>
              </a:rPr>
              <a:t>P</a:t>
            </a:r>
            <a:r>
              <a:rPr kumimoji="0" lang="en-US" sz="2400" b="1" i="0" u="none" strike="noStrike" kern="0" cap="none" spc="0" normalizeH="0" baseline="0" noProof="0" dirty="0">
                <a:ln>
                  <a:noFill/>
                </a:ln>
                <a:solidFill>
                  <a:srgbClr val="000000"/>
                </a:solidFill>
                <a:effectLst/>
                <a:uLnTx/>
                <a:uFillTx/>
                <a:latin typeface="Arial"/>
                <a:cs typeface="Arial"/>
                <a:sym typeface="Arial"/>
              </a:rPr>
              <a:t>article </a:t>
            </a:r>
            <a:r>
              <a:rPr kumimoji="0" lang="en-US" sz="2400" b="1" i="0" u="sng" strike="noStrike" kern="0" cap="none" spc="0" normalizeH="0" baseline="0" noProof="0" dirty="0">
                <a:ln>
                  <a:noFill/>
                </a:ln>
                <a:solidFill>
                  <a:srgbClr val="000000"/>
                </a:solidFill>
                <a:effectLst/>
                <a:uLnTx/>
                <a:uFillTx/>
                <a:latin typeface="Arial"/>
                <a:cs typeface="Arial"/>
                <a:sym typeface="Arial"/>
              </a:rPr>
              <a:t>A</a:t>
            </a:r>
            <a:r>
              <a:rPr kumimoji="0" lang="en-US" sz="2400" b="1" i="0" u="none" strike="noStrike" kern="0" cap="none" spc="0" normalizeH="0" baseline="0" noProof="0" dirty="0">
                <a:ln>
                  <a:noFill/>
                </a:ln>
                <a:solidFill>
                  <a:srgbClr val="000000"/>
                </a:solidFill>
                <a:effectLst/>
                <a:uLnTx/>
                <a:uFillTx/>
                <a:latin typeface="Arial"/>
                <a:cs typeface="Arial"/>
                <a:sym typeface="Arial"/>
              </a:rPr>
              <a:t>ccelerator </a:t>
            </a:r>
            <a:r>
              <a:rPr kumimoji="0" lang="en-US" sz="2400" b="1" i="0" u="sng" strike="sngStrike" kern="0" cap="none" spc="0" normalizeH="0" baseline="0" noProof="0" dirty="0">
                <a:ln>
                  <a:noFill/>
                </a:ln>
                <a:solidFill>
                  <a:srgbClr val="FFFFFF">
                    <a:lumMod val="75000"/>
                  </a:srgbClr>
                </a:solidFill>
                <a:effectLst/>
                <a:uLnTx/>
                <a:uFillTx/>
                <a:latin typeface="Arial"/>
                <a:cs typeface="Arial"/>
                <a:sym typeface="Arial"/>
              </a:rPr>
              <a:t>L</a:t>
            </a:r>
            <a:r>
              <a:rPr kumimoji="0" lang="en-US" sz="2400" b="1" i="0" u="none" strike="sngStrike" kern="0" cap="none" spc="0" normalizeH="0" baseline="0" noProof="0" dirty="0">
                <a:ln>
                  <a:noFill/>
                </a:ln>
                <a:solidFill>
                  <a:srgbClr val="FFFFFF">
                    <a:lumMod val="75000"/>
                  </a:srgbClr>
                </a:solidFill>
                <a:effectLst/>
                <a:uLnTx/>
                <a:uFillTx/>
                <a:latin typeface="Arial"/>
                <a:cs typeface="Arial"/>
                <a:sym typeface="Arial"/>
              </a:rPr>
              <a:t>attice</a:t>
            </a:r>
            <a:r>
              <a:rPr kumimoji="0" lang="en-US" sz="2400" b="1" i="0" u="none" strike="noStrike" kern="0" cap="none" spc="0" normalizeH="0" baseline="0" noProof="0" dirty="0">
                <a:ln>
                  <a:noFill/>
                </a:ln>
                <a:solidFill>
                  <a:srgbClr val="000000"/>
                </a:solidFill>
                <a:effectLst/>
                <a:uLnTx/>
                <a:uFillTx/>
                <a:latin typeface="Arial"/>
                <a:cs typeface="Arial"/>
                <a:sym typeface="Arial"/>
              </a:rPr>
              <a:t> </a:t>
            </a:r>
            <a:r>
              <a:rPr kumimoji="0" lang="en-US" sz="2400" b="1" i="0" u="sng" strike="noStrike" kern="0" cap="none" spc="0" normalizeH="0" baseline="0" noProof="0" dirty="0">
                <a:ln>
                  <a:noFill/>
                </a:ln>
                <a:solidFill>
                  <a:srgbClr val="000000"/>
                </a:solidFill>
                <a:effectLst/>
                <a:uLnTx/>
                <a:uFillTx/>
                <a:latin typeface="Arial"/>
                <a:cs typeface="Arial"/>
                <a:sym typeface="Arial"/>
              </a:rPr>
              <a:t>L</a:t>
            </a:r>
            <a:r>
              <a:rPr kumimoji="0" lang="en-US" sz="2400" b="1" i="0" u="none" strike="noStrike" kern="0" cap="none" spc="0" normalizeH="0" baseline="0" noProof="0" dirty="0">
                <a:ln>
                  <a:noFill/>
                </a:ln>
                <a:solidFill>
                  <a:srgbClr val="000000"/>
                </a:solidFill>
                <a:effectLst/>
                <a:uLnTx/>
                <a:uFillTx/>
                <a:latin typeface="Arial"/>
                <a:cs typeface="Arial"/>
                <a:sym typeface="Arial"/>
              </a:rPr>
              <a:t>anguage </a:t>
            </a:r>
            <a:r>
              <a:rPr kumimoji="0" lang="en-US" sz="2400" b="1" i="0" u="sng" strike="noStrike" kern="0" cap="none" spc="0" normalizeH="0" baseline="0" noProof="0" dirty="0">
                <a:ln>
                  <a:noFill/>
                </a:ln>
                <a:solidFill>
                  <a:srgbClr val="000000"/>
                </a:solidFill>
                <a:effectLst/>
                <a:uLnTx/>
                <a:uFillTx/>
                <a:latin typeface="Arial"/>
                <a:cs typeface="Arial"/>
                <a:sym typeface="Arial"/>
              </a:rPr>
              <a:t>S</a:t>
            </a:r>
            <a:r>
              <a:rPr kumimoji="0" lang="en-US" sz="2400" b="1" i="0" u="none" strike="noStrike" kern="0" cap="none" spc="0" normalizeH="0" baseline="0" noProof="0" dirty="0">
                <a:ln>
                  <a:noFill/>
                </a:ln>
                <a:solidFill>
                  <a:srgbClr val="000000"/>
                </a:solidFill>
                <a:effectLst/>
                <a:uLnTx/>
                <a:uFillTx/>
                <a:latin typeface="Arial"/>
                <a:cs typeface="Arial"/>
                <a:sym typeface="Arial"/>
              </a:rPr>
              <a:t>tandard</a:t>
            </a:r>
            <a:r>
              <a:rPr kumimoji="0" lang="en-US" sz="2400" b="0" i="0" u="none" strike="noStrike" kern="0" cap="none" spc="0" normalizeH="0" baseline="0" noProof="0" dirty="0">
                <a:ln>
                  <a:noFill/>
                </a:ln>
                <a:solidFill>
                  <a:srgbClr val="000000"/>
                </a:solidFill>
                <a:effectLst/>
                <a:uLnTx/>
                <a:uFillTx/>
                <a:latin typeface="Arial"/>
                <a:cs typeface="Arial"/>
                <a:sym typeface="Arial"/>
              </a:rPr>
              <a:t> is being developed as:</a:t>
            </a:r>
          </a:p>
          <a:p>
            <a:pPr marL="579438" marR="0" lvl="4" indent="-350838" algn="l" defTabSz="914400" rtl="0" eaLnBrk="1" fontAlgn="auto" latinLnBrk="0" hangingPunct="1">
              <a:lnSpc>
                <a:spcPct val="100000"/>
              </a:lnSpc>
              <a:spcBef>
                <a:spcPts val="0"/>
              </a:spcBef>
              <a:spcAft>
                <a:spcPts val="1200"/>
              </a:spcAft>
              <a:buClr>
                <a:srgbClr val="FF0000"/>
              </a:buClr>
              <a:buSzPts val="2400"/>
              <a:buFont typeface="Noto Sans Symbols"/>
              <a:buChar char="✔"/>
              <a:tabLst/>
              <a:defRPr/>
            </a:pPr>
            <a:r>
              <a:rPr kumimoji="0" lang="en-US" sz="2400" b="0" i="0" u="none" strike="noStrike" kern="0" cap="none" spc="0" normalizeH="0" baseline="0" noProof="0" dirty="0">
                <a:ln>
                  <a:noFill/>
                </a:ln>
                <a:solidFill>
                  <a:srgbClr val="C00000"/>
                </a:solidFill>
                <a:effectLst/>
                <a:uLnTx/>
                <a:uFillTx/>
                <a:latin typeface="Arial"/>
                <a:cs typeface="Arial"/>
                <a:sym typeface="Arial"/>
              </a:rPr>
              <a:t>A standard for the sharing of lattice information to describe particle accelerators and storage rings.</a:t>
            </a:r>
          </a:p>
          <a:p>
            <a:pPr marL="228600" marR="0" lvl="3" indent="0" algn="l" defTabSz="914400" rtl="0" eaLnBrk="1" fontAlgn="auto" latinLnBrk="0" hangingPunct="1">
              <a:lnSpc>
                <a:spcPct val="100000"/>
              </a:lnSpc>
              <a:spcBef>
                <a:spcPts val="0"/>
              </a:spcBef>
              <a:spcAft>
                <a:spcPts val="1200"/>
              </a:spcAft>
              <a:buClr>
                <a:srgbClr val="FF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Due to the needs of AI/digital twins the scope is being expanded:</a:t>
            </a:r>
          </a:p>
          <a:p>
            <a:pPr marL="579438" marR="0" lvl="4" indent="-350838" algn="l" defTabSz="914400" rtl="0" eaLnBrk="1" fontAlgn="auto" latinLnBrk="0" hangingPunct="1">
              <a:lnSpc>
                <a:spcPct val="100000"/>
              </a:lnSpc>
              <a:spcBef>
                <a:spcPts val="0"/>
              </a:spcBef>
              <a:spcAft>
                <a:spcPts val="1200"/>
              </a:spcAft>
              <a:buClr>
                <a:srgbClr val="FF0000"/>
              </a:buClr>
              <a:buSzPts val="2400"/>
              <a:buFont typeface="Noto Sans Symbols"/>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A broader language describing accelerator objects, hierarchy, roles, parameters, capabilities, signals, constraints, and links to facility-specific controls and data systems</a:t>
            </a:r>
            <a:endParaRPr kumimoji="0" sz="2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 name="Picture 1">
            <a:extLst>
              <a:ext uri="{FF2B5EF4-FFF2-40B4-BE49-F238E27FC236}">
                <a16:creationId xmlns:a16="http://schemas.microsoft.com/office/drawing/2014/main" id="{5075F9C2-DC05-3ACF-BADD-90614BBB8011}"/>
              </a:ext>
            </a:extLst>
          </p:cNvPr>
          <p:cNvPicPr>
            <a:picLocks noChangeAspect="1"/>
          </p:cNvPicPr>
          <p:nvPr/>
        </p:nvPicPr>
        <p:blipFill>
          <a:blip r:embed="rId3"/>
          <a:stretch>
            <a:fillRect/>
          </a:stretch>
        </p:blipFill>
        <p:spPr>
          <a:xfrm>
            <a:off x="7117075" y="49820"/>
            <a:ext cx="5074926" cy="1637466"/>
          </a:xfrm>
          <a:prstGeom prst="rect">
            <a:avLst/>
          </a:prstGeom>
        </p:spPr>
      </p:pic>
      <p:sp>
        <p:nvSpPr>
          <p:cNvPr id="3" name="TextBox 2">
            <a:extLst>
              <a:ext uri="{FF2B5EF4-FFF2-40B4-BE49-F238E27FC236}">
                <a16:creationId xmlns:a16="http://schemas.microsoft.com/office/drawing/2014/main" id="{915D9BAB-83A1-527A-BACD-15051022E388}"/>
              </a:ext>
            </a:extLst>
          </p:cNvPr>
          <p:cNvSpPr txBox="1"/>
          <p:nvPr/>
        </p:nvSpPr>
        <p:spPr>
          <a:xfrm>
            <a:off x="8877300" y="6396405"/>
            <a:ext cx="1061509" cy="276999"/>
          </a:xfrm>
          <a:prstGeom prst="rect">
            <a:avLst/>
          </a:prstGeom>
          <a:noFill/>
        </p:spPr>
        <p:txBody>
          <a:bodyPr wrap="none" rtlCol="0">
            <a:spAutoFit/>
          </a:bodyPr>
          <a:lstStyle/>
          <a:p>
            <a:r>
              <a:rPr lang="en-US" sz="1200" dirty="0">
                <a:solidFill>
                  <a:schemeClr val="bg1">
                    <a:lumMod val="50000"/>
                  </a:schemeClr>
                </a:solidFill>
              </a:rPr>
              <a:t>David Sagan</a:t>
            </a:r>
          </a:p>
        </p:txBody>
      </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2" name="Google Shape;192;g3f75c35ce00_0_280"/>
          <p:cNvPicPr preferRelativeResize="0">
            <a:picLocks noGrp="1"/>
          </p:cNvPicPr>
          <p:nvPr>
            <p:ph type="pic" idx="2"/>
          </p:nvPr>
        </p:nvPicPr>
        <p:blipFill rotWithShape="1">
          <a:blip r:embed="rId3">
            <a:alphaModFix/>
          </a:blip>
          <a:srcRect/>
          <a:stretch/>
        </p:blipFill>
        <p:spPr>
          <a:xfrm>
            <a:off x="0" y="1346667"/>
            <a:ext cx="12216067" cy="5537180"/>
          </a:xfrm>
          <a:prstGeom prst="rect">
            <a:avLst/>
          </a:prstGeom>
          <a:noFill/>
          <a:ln>
            <a:noFill/>
          </a:ln>
        </p:spPr>
      </p:pic>
      <p:pic>
        <p:nvPicPr>
          <p:cNvPr id="5" name="Picture 4">
            <a:extLst>
              <a:ext uri="{FF2B5EF4-FFF2-40B4-BE49-F238E27FC236}">
                <a16:creationId xmlns:a16="http://schemas.microsoft.com/office/drawing/2014/main" id="{60A641D3-9548-875A-24B0-AE710D58D906}"/>
              </a:ext>
            </a:extLst>
          </p:cNvPr>
          <p:cNvPicPr>
            <a:picLocks noChangeAspect="1"/>
          </p:cNvPicPr>
          <p:nvPr/>
        </p:nvPicPr>
        <p:blipFill>
          <a:blip r:embed="rId4"/>
          <a:srcRect l="2484" r="3294"/>
          <a:stretch>
            <a:fillRect/>
          </a:stretch>
        </p:blipFill>
        <p:spPr>
          <a:xfrm>
            <a:off x="1933578" y="1817261"/>
            <a:ext cx="700463" cy="859536"/>
          </a:xfrm>
          <a:prstGeom prst="rect">
            <a:avLst/>
          </a:prstGeom>
          <a:ln>
            <a:solidFill>
              <a:schemeClr val="accent1"/>
            </a:solidFill>
          </a:ln>
        </p:spPr>
      </p:pic>
      <p:sp>
        <p:nvSpPr>
          <p:cNvPr id="191" name="Google Shape;191;g3f75c35ce00_0_280"/>
          <p:cNvSpPr txBox="1">
            <a:spLocks noGrp="1"/>
          </p:cNvSpPr>
          <p:nvPr>
            <p:ph type="sldNum" idx="4294967295"/>
          </p:nvPr>
        </p:nvSpPr>
        <p:spPr>
          <a:xfrm>
            <a:off x="11418038" y="6503700"/>
            <a:ext cx="559667" cy="354333"/>
          </a:xfrm>
          <a:prstGeom prst="rect">
            <a:avLst/>
          </a:prstGeom>
          <a:noFill/>
          <a:ln>
            <a:noFill/>
          </a:ln>
        </p:spPr>
        <p:txBody>
          <a:bodyPr spcFirstLastPara="1" wrap="square" lIns="91417" tIns="45694" rIns="91417" bIns="45694" anchor="ctr" anchorCtr="0">
            <a:noAutofit/>
          </a:bodyPr>
          <a:lstStyle/>
          <a:p>
            <a:pPr>
              <a:buSzPts val="900"/>
            </a:pPr>
            <a:fld id="{00000000-1234-1234-1234-123412341234}" type="slidenum">
              <a:rPr lang="en-US"/>
              <a:pPr>
                <a:buSzPts val="900"/>
              </a:pPr>
              <a:t>22</a:t>
            </a:fld>
            <a:endParaRPr/>
          </a:p>
        </p:txBody>
      </p:sp>
      <p:pic>
        <p:nvPicPr>
          <p:cNvPr id="193" name="Google Shape;193;g3f75c35ce00_0_280"/>
          <p:cNvPicPr preferRelativeResize="0"/>
          <p:nvPr/>
        </p:nvPicPr>
        <p:blipFill rotWithShape="1">
          <a:blip r:embed="rId5">
            <a:alphaModFix/>
          </a:blip>
          <a:srcRect/>
          <a:stretch/>
        </p:blipFill>
        <p:spPr>
          <a:xfrm>
            <a:off x="1947550" y="3142959"/>
            <a:ext cx="684431" cy="861663"/>
          </a:xfrm>
          <a:prstGeom prst="rect">
            <a:avLst/>
          </a:prstGeom>
          <a:noFill/>
          <a:ln w="8575" cap="flat" cmpd="sng">
            <a:solidFill>
              <a:srgbClr val="0070C0"/>
            </a:solidFill>
            <a:prstDash val="solid"/>
            <a:round/>
            <a:headEnd type="none" w="sm" len="sm"/>
            <a:tailEnd type="none" w="sm" len="sm"/>
          </a:ln>
          <a:effectLst>
            <a:outerShdw blurRad="45720" dist="34290" dir="2700000" algn="tl" rotWithShape="0">
              <a:srgbClr val="000000">
                <a:alpha val="40000"/>
              </a:srgbClr>
            </a:outerShdw>
          </a:effectLst>
        </p:spPr>
      </p:pic>
      <p:grpSp>
        <p:nvGrpSpPr>
          <p:cNvPr id="195" name="Google Shape;195;g3f75c35ce00_0_280"/>
          <p:cNvGrpSpPr/>
          <p:nvPr/>
        </p:nvGrpSpPr>
        <p:grpSpPr>
          <a:xfrm>
            <a:off x="5241408" y="2754771"/>
            <a:ext cx="744300" cy="1262100"/>
            <a:chOff x="5592867" y="2197853"/>
            <a:chExt cx="744300" cy="1262100"/>
          </a:xfrm>
        </p:grpSpPr>
        <p:pic>
          <p:nvPicPr>
            <p:cNvPr id="196" name="Google Shape;196;g3f75c35ce00_0_280"/>
            <p:cNvPicPr preferRelativeResize="0"/>
            <p:nvPr/>
          </p:nvPicPr>
          <p:blipFill rotWithShape="1">
            <a:blip r:embed="rId6">
              <a:alphaModFix/>
            </a:blip>
            <a:srcRect/>
            <a:stretch/>
          </p:blipFill>
          <p:spPr>
            <a:xfrm>
              <a:off x="5647166" y="2616686"/>
              <a:ext cx="667281" cy="843267"/>
            </a:xfrm>
            <a:prstGeom prst="rect">
              <a:avLst/>
            </a:prstGeom>
            <a:noFill/>
            <a:ln w="8575" cap="flat" cmpd="sng">
              <a:solidFill>
                <a:schemeClr val="accent1"/>
              </a:solidFill>
              <a:prstDash val="solid"/>
              <a:round/>
              <a:headEnd type="none" w="sm" len="sm"/>
              <a:tailEnd type="none" w="sm" len="sm"/>
            </a:ln>
            <a:effectLst>
              <a:outerShdw blurRad="45720" dist="45720" dir="2700000" algn="tl" rotWithShape="0">
                <a:srgbClr val="000000">
                  <a:alpha val="40000"/>
                </a:srgbClr>
              </a:outerShdw>
            </a:effectLst>
          </p:spPr>
        </p:pic>
        <p:sp>
          <p:nvSpPr>
            <p:cNvPr id="197" name="Google Shape;197;g3f75c35ce00_0_280"/>
            <p:cNvSpPr txBox="1"/>
            <p:nvPr/>
          </p:nvSpPr>
          <p:spPr>
            <a:xfrm>
              <a:off x="5592867" y="2197853"/>
              <a:ext cx="7443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Andrew</a:t>
              </a:r>
              <a:endParaRPr sz="1778">
                <a:solidFill>
                  <a:schemeClr val="dk1"/>
                </a:solidFill>
              </a:endParaRPr>
            </a:p>
            <a:p>
              <a:pPr algn="ctr">
                <a:buSzPts val="1000"/>
              </a:pPr>
              <a:r>
                <a:rPr lang="en-US" sz="1111">
                  <a:solidFill>
                    <a:schemeClr val="lt1"/>
                  </a:solidFill>
                  <a:latin typeface="Calibri"/>
                  <a:ea typeface="Calibri"/>
                  <a:cs typeface="Calibri"/>
                  <a:sym typeface="Calibri"/>
                </a:rPr>
                <a:t>Myers</a:t>
              </a:r>
              <a:endParaRPr sz="1778">
                <a:solidFill>
                  <a:schemeClr val="dk1"/>
                </a:solidFill>
              </a:endParaRPr>
            </a:p>
          </p:txBody>
        </p:sp>
      </p:grpSp>
      <p:grpSp>
        <p:nvGrpSpPr>
          <p:cNvPr id="198" name="Google Shape;198;g3f75c35ce00_0_280"/>
          <p:cNvGrpSpPr/>
          <p:nvPr/>
        </p:nvGrpSpPr>
        <p:grpSpPr>
          <a:xfrm>
            <a:off x="6093451" y="2752627"/>
            <a:ext cx="744300" cy="1268106"/>
            <a:chOff x="6451788" y="2197853"/>
            <a:chExt cx="744300" cy="1268106"/>
          </a:xfrm>
        </p:grpSpPr>
        <p:pic>
          <p:nvPicPr>
            <p:cNvPr id="199" name="Google Shape;199;g3f75c35ce00_0_280"/>
            <p:cNvPicPr preferRelativeResize="0"/>
            <p:nvPr/>
          </p:nvPicPr>
          <p:blipFill rotWithShape="1">
            <a:blip r:embed="rId7">
              <a:alphaModFix/>
            </a:blip>
            <a:srcRect/>
            <a:stretch/>
          </p:blipFill>
          <p:spPr>
            <a:xfrm>
              <a:off x="6490156" y="2611827"/>
              <a:ext cx="673330" cy="854132"/>
            </a:xfrm>
            <a:prstGeom prst="rect">
              <a:avLst/>
            </a:prstGeom>
            <a:noFill/>
            <a:ln w="8575" cap="flat" cmpd="sng">
              <a:solidFill>
                <a:srgbClr val="0070C0"/>
              </a:solidFill>
              <a:prstDash val="solid"/>
              <a:round/>
              <a:headEnd type="none" w="sm" len="sm"/>
              <a:tailEnd type="none" w="sm" len="sm"/>
            </a:ln>
            <a:effectLst>
              <a:outerShdw blurRad="45720" dist="34290" dir="2700000" algn="tl" rotWithShape="0">
                <a:srgbClr val="000000">
                  <a:alpha val="40000"/>
                </a:srgbClr>
              </a:outerShdw>
            </a:effectLst>
          </p:spPr>
        </p:pic>
        <p:sp>
          <p:nvSpPr>
            <p:cNvPr id="200" name="Google Shape;200;g3f75c35ce00_0_280"/>
            <p:cNvSpPr txBox="1"/>
            <p:nvPr/>
          </p:nvSpPr>
          <p:spPr>
            <a:xfrm>
              <a:off x="6451788" y="2197853"/>
              <a:ext cx="7443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Weiqun</a:t>
              </a:r>
              <a:endParaRPr sz="1111">
                <a:solidFill>
                  <a:schemeClr val="lt1"/>
                </a:solidFill>
                <a:latin typeface="Calibri"/>
                <a:ea typeface="Calibri"/>
                <a:cs typeface="Calibri"/>
                <a:sym typeface="Calibri"/>
              </a:endParaRPr>
            </a:p>
            <a:p>
              <a:pPr algn="ctr">
                <a:buSzPts val="1000"/>
              </a:pPr>
              <a:r>
                <a:rPr lang="en-US" sz="1111">
                  <a:solidFill>
                    <a:schemeClr val="lt1"/>
                  </a:solidFill>
                  <a:latin typeface="Calibri"/>
                  <a:ea typeface="Calibri"/>
                  <a:cs typeface="Calibri"/>
                  <a:sym typeface="Calibri"/>
                </a:rPr>
                <a:t>Zhang</a:t>
              </a:r>
              <a:endParaRPr sz="1778">
                <a:solidFill>
                  <a:schemeClr val="dk1"/>
                </a:solidFill>
              </a:endParaRPr>
            </a:p>
          </p:txBody>
        </p:sp>
      </p:grpSp>
      <p:sp>
        <p:nvSpPr>
          <p:cNvPr id="201" name="Google Shape;201;g3f75c35ce00_0_280"/>
          <p:cNvSpPr txBox="1"/>
          <p:nvPr/>
        </p:nvSpPr>
        <p:spPr>
          <a:xfrm>
            <a:off x="1804640" y="1407911"/>
            <a:ext cx="949333" cy="430667"/>
          </a:xfrm>
          <a:prstGeom prst="rect">
            <a:avLst/>
          </a:prstGeom>
          <a:noFill/>
          <a:ln>
            <a:noFill/>
          </a:ln>
        </p:spPr>
        <p:txBody>
          <a:bodyPr spcFirstLastPara="1" wrap="square" lIns="91389" tIns="45694" rIns="91389" bIns="45694" anchor="t" anchorCtr="0">
            <a:noAutofit/>
          </a:bodyPr>
          <a:lstStyle/>
          <a:p>
            <a:pPr algn="ctr">
              <a:buSzPts val="1000"/>
            </a:pPr>
            <a:r>
              <a:rPr lang="en-US" sz="1111" dirty="0">
                <a:solidFill>
                  <a:schemeClr val="lt1"/>
                </a:solidFill>
                <a:latin typeface="Calibri"/>
                <a:ea typeface="Calibri"/>
                <a:cs typeface="Calibri"/>
                <a:sym typeface="Calibri"/>
              </a:rPr>
              <a:t>Jean-Luc </a:t>
            </a:r>
            <a:br>
              <a:rPr lang="en-US" sz="1111" dirty="0">
                <a:solidFill>
                  <a:schemeClr val="lt1"/>
                </a:solidFill>
                <a:latin typeface="Calibri"/>
                <a:ea typeface="Calibri"/>
                <a:cs typeface="Calibri"/>
                <a:sym typeface="Calibri"/>
              </a:rPr>
            </a:br>
            <a:r>
              <a:rPr lang="en-US" sz="1111" dirty="0">
                <a:solidFill>
                  <a:schemeClr val="lt1"/>
                </a:solidFill>
                <a:latin typeface="Calibri"/>
                <a:ea typeface="Calibri"/>
                <a:cs typeface="Calibri"/>
                <a:sym typeface="Calibri"/>
              </a:rPr>
              <a:t>Vay</a:t>
            </a:r>
            <a:endParaRPr sz="1778" dirty="0">
              <a:solidFill>
                <a:schemeClr val="dk1"/>
              </a:solidFill>
            </a:endParaRPr>
          </a:p>
        </p:txBody>
      </p:sp>
      <p:grpSp>
        <p:nvGrpSpPr>
          <p:cNvPr id="202" name="Google Shape;202;g3f75c35ce00_0_280"/>
          <p:cNvGrpSpPr/>
          <p:nvPr/>
        </p:nvGrpSpPr>
        <p:grpSpPr>
          <a:xfrm>
            <a:off x="6928310" y="1432736"/>
            <a:ext cx="720000" cy="1269426"/>
            <a:chOff x="5390455" y="1074551"/>
            <a:chExt cx="540000" cy="952069"/>
          </a:xfrm>
        </p:grpSpPr>
        <p:pic>
          <p:nvPicPr>
            <p:cNvPr id="203" name="Google Shape;203;g3f75c35ce00_0_280"/>
            <p:cNvPicPr preferRelativeResize="0"/>
            <p:nvPr/>
          </p:nvPicPr>
          <p:blipFill rotWithShape="1">
            <a:blip r:embed="rId8">
              <a:alphaModFix/>
            </a:blip>
            <a:srcRect/>
            <a:stretch/>
          </p:blipFill>
          <p:spPr>
            <a:xfrm>
              <a:off x="5392029" y="1394170"/>
              <a:ext cx="524179" cy="632450"/>
            </a:xfrm>
            <a:prstGeom prst="rect">
              <a:avLst/>
            </a:prstGeom>
            <a:noFill/>
            <a:ln w="8575" cap="flat" cmpd="sng">
              <a:solidFill>
                <a:schemeClr val="accent1"/>
              </a:solidFill>
              <a:prstDash val="solid"/>
              <a:round/>
              <a:headEnd type="none" w="sm" len="sm"/>
              <a:tailEnd type="none" w="sm" len="sm"/>
            </a:ln>
            <a:effectLst>
              <a:outerShdw blurRad="45720" dist="45720" dir="2700000" algn="tl" rotWithShape="0">
                <a:srgbClr val="000000">
                  <a:alpha val="40000"/>
                </a:srgbClr>
              </a:outerShdw>
            </a:effectLst>
          </p:spPr>
        </p:pic>
        <p:sp>
          <p:nvSpPr>
            <p:cNvPr id="204" name="Google Shape;204;g3f75c35ce00_0_280"/>
            <p:cNvSpPr txBox="1"/>
            <p:nvPr/>
          </p:nvSpPr>
          <p:spPr>
            <a:xfrm>
              <a:off x="5390455" y="1074551"/>
              <a:ext cx="5400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Olga Shapoval</a:t>
              </a:r>
              <a:endParaRPr sz="1111">
                <a:solidFill>
                  <a:schemeClr val="lt1"/>
                </a:solidFill>
                <a:latin typeface="Calibri"/>
                <a:ea typeface="Calibri"/>
                <a:cs typeface="Calibri"/>
                <a:sym typeface="Calibri"/>
              </a:endParaRPr>
            </a:p>
          </p:txBody>
        </p:sp>
      </p:grpSp>
      <p:sp>
        <p:nvSpPr>
          <p:cNvPr id="205" name="Google Shape;205;g3f75c35ce00_0_280"/>
          <p:cNvSpPr txBox="1"/>
          <p:nvPr/>
        </p:nvSpPr>
        <p:spPr>
          <a:xfrm>
            <a:off x="1647282" y="2729595"/>
            <a:ext cx="1317333" cy="430667"/>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Ann</a:t>
            </a:r>
            <a:br>
              <a:rPr lang="en-US" sz="1111">
                <a:solidFill>
                  <a:schemeClr val="lt1"/>
                </a:solidFill>
                <a:latin typeface="Calibri"/>
                <a:ea typeface="Calibri"/>
                <a:cs typeface="Calibri"/>
                <a:sym typeface="Calibri"/>
              </a:rPr>
            </a:br>
            <a:r>
              <a:rPr lang="en-US" sz="1111">
                <a:solidFill>
                  <a:schemeClr val="lt1"/>
                </a:solidFill>
                <a:latin typeface="Calibri"/>
                <a:ea typeface="Calibri"/>
                <a:cs typeface="Calibri"/>
                <a:sym typeface="Calibri"/>
              </a:rPr>
              <a:t>Almgren</a:t>
            </a:r>
            <a:endParaRPr sz="1778">
              <a:solidFill>
                <a:schemeClr val="dk1"/>
              </a:solidFill>
            </a:endParaRPr>
          </a:p>
        </p:txBody>
      </p:sp>
      <p:grpSp>
        <p:nvGrpSpPr>
          <p:cNvPr id="206" name="Google Shape;206;g3f75c35ce00_0_280"/>
          <p:cNvGrpSpPr/>
          <p:nvPr/>
        </p:nvGrpSpPr>
        <p:grpSpPr>
          <a:xfrm>
            <a:off x="4280152" y="2730649"/>
            <a:ext cx="997800" cy="1283304"/>
            <a:chOff x="4615826" y="2196932"/>
            <a:chExt cx="997800" cy="1283305"/>
          </a:xfrm>
        </p:grpSpPr>
        <p:pic>
          <p:nvPicPr>
            <p:cNvPr id="207" name="Google Shape;207;g3f75c35ce00_0_280"/>
            <p:cNvPicPr preferRelativeResize="0"/>
            <p:nvPr/>
          </p:nvPicPr>
          <p:blipFill rotWithShape="1">
            <a:blip r:embed="rId9">
              <a:alphaModFix/>
            </a:blip>
            <a:srcRect/>
            <a:stretch/>
          </p:blipFill>
          <p:spPr>
            <a:xfrm>
              <a:off x="4771093" y="2625440"/>
              <a:ext cx="699276" cy="854797"/>
            </a:xfrm>
            <a:prstGeom prst="rect">
              <a:avLst/>
            </a:prstGeom>
            <a:noFill/>
            <a:ln w="8575" cap="flat" cmpd="sng">
              <a:solidFill>
                <a:srgbClr val="147E90"/>
              </a:solidFill>
              <a:prstDash val="solid"/>
              <a:round/>
              <a:headEnd type="none" w="sm" len="sm"/>
              <a:tailEnd type="none" w="sm" len="sm"/>
            </a:ln>
            <a:effectLst>
              <a:outerShdw blurRad="45720" dist="34290" dir="2700000" algn="tl" rotWithShape="0">
                <a:srgbClr val="000000">
                  <a:alpha val="40000"/>
                </a:srgbClr>
              </a:outerShdw>
            </a:effectLst>
          </p:spPr>
        </p:pic>
        <p:sp>
          <p:nvSpPr>
            <p:cNvPr id="208" name="Google Shape;208;g3f75c35ce00_0_280"/>
            <p:cNvSpPr txBox="1"/>
            <p:nvPr/>
          </p:nvSpPr>
          <p:spPr>
            <a:xfrm>
              <a:off x="4615826" y="2196932"/>
              <a:ext cx="9978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Revathi</a:t>
              </a:r>
              <a:endParaRPr sz="1778">
                <a:solidFill>
                  <a:schemeClr val="dk1"/>
                </a:solidFill>
              </a:endParaRPr>
            </a:p>
            <a:p>
              <a:pPr algn="ctr">
                <a:buSzPts val="1000"/>
              </a:pPr>
              <a:r>
                <a:rPr lang="en-US" sz="1111">
                  <a:solidFill>
                    <a:schemeClr val="lt1"/>
                  </a:solidFill>
                  <a:latin typeface="Calibri"/>
                  <a:ea typeface="Calibri"/>
                  <a:cs typeface="Calibri"/>
                  <a:sym typeface="Calibri"/>
                </a:rPr>
                <a:t>Jambunathan</a:t>
              </a:r>
              <a:endParaRPr sz="1111">
                <a:solidFill>
                  <a:schemeClr val="lt1"/>
                </a:solidFill>
                <a:latin typeface="Calibri"/>
                <a:ea typeface="Calibri"/>
                <a:cs typeface="Calibri"/>
                <a:sym typeface="Calibri"/>
              </a:endParaRPr>
            </a:p>
          </p:txBody>
        </p:sp>
      </p:grpSp>
      <p:grpSp>
        <p:nvGrpSpPr>
          <p:cNvPr id="209" name="Google Shape;209;g3f75c35ce00_0_280"/>
          <p:cNvGrpSpPr/>
          <p:nvPr/>
        </p:nvGrpSpPr>
        <p:grpSpPr>
          <a:xfrm>
            <a:off x="4389637" y="1407911"/>
            <a:ext cx="834800" cy="1284566"/>
            <a:chOff x="3410250" y="1055933"/>
            <a:chExt cx="626100" cy="963424"/>
          </a:xfrm>
        </p:grpSpPr>
        <p:pic>
          <p:nvPicPr>
            <p:cNvPr id="210" name="Google Shape;210;g3f75c35ce00_0_280"/>
            <p:cNvPicPr preferRelativeResize="0"/>
            <p:nvPr/>
          </p:nvPicPr>
          <p:blipFill rotWithShape="1">
            <a:blip r:embed="rId10">
              <a:alphaModFix/>
            </a:blip>
            <a:srcRect/>
            <a:stretch/>
          </p:blipFill>
          <p:spPr>
            <a:xfrm>
              <a:off x="3457494" y="1376011"/>
              <a:ext cx="501036" cy="643346"/>
            </a:xfrm>
            <a:prstGeom prst="rect">
              <a:avLst/>
            </a:prstGeom>
            <a:noFill/>
            <a:ln w="8575" cap="flat" cmpd="sng">
              <a:solidFill>
                <a:schemeClr val="accent1"/>
              </a:solidFill>
              <a:prstDash val="solid"/>
              <a:round/>
              <a:headEnd type="none" w="sm" len="sm"/>
              <a:tailEnd type="none" w="sm" len="sm"/>
            </a:ln>
          </p:spPr>
        </p:pic>
        <p:sp>
          <p:nvSpPr>
            <p:cNvPr id="211" name="Google Shape;211;g3f75c35ce00_0_280"/>
            <p:cNvSpPr txBox="1"/>
            <p:nvPr/>
          </p:nvSpPr>
          <p:spPr>
            <a:xfrm>
              <a:off x="3410250" y="1055933"/>
              <a:ext cx="6261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Axel</a:t>
              </a:r>
              <a:br>
                <a:rPr lang="en-US" sz="1111">
                  <a:solidFill>
                    <a:schemeClr val="lt1"/>
                  </a:solidFill>
                  <a:latin typeface="Calibri"/>
                  <a:ea typeface="Calibri"/>
                  <a:cs typeface="Calibri"/>
                  <a:sym typeface="Calibri"/>
                </a:rPr>
              </a:br>
              <a:r>
                <a:rPr lang="en-US" sz="1111">
                  <a:solidFill>
                    <a:schemeClr val="lt1"/>
                  </a:solidFill>
                  <a:latin typeface="Calibri"/>
                  <a:ea typeface="Calibri"/>
                  <a:cs typeface="Calibri"/>
                  <a:sym typeface="Calibri"/>
                </a:rPr>
                <a:t>Huebl</a:t>
              </a:r>
              <a:endParaRPr sz="1111">
                <a:solidFill>
                  <a:schemeClr val="lt1"/>
                </a:solidFill>
                <a:latin typeface="Calibri"/>
                <a:ea typeface="Calibri"/>
                <a:cs typeface="Calibri"/>
                <a:sym typeface="Calibri"/>
              </a:endParaRPr>
            </a:p>
          </p:txBody>
        </p:sp>
      </p:grpSp>
      <p:grpSp>
        <p:nvGrpSpPr>
          <p:cNvPr id="212" name="Google Shape;212;g3f75c35ce00_0_280"/>
          <p:cNvGrpSpPr/>
          <p:nvPr/>
        </p:nvGrpSpPr>
        <p:grpSpPr>
          <a:xfrm>
            <a:off x="2626703" y="2734769"/>
            <a:ext cx="998000" cy="1278613"/>
            <a:chOff x="2732027" y="2051076"/>
            <a:chExt cx="748500" cy="958960"/>
          </a:xfrm>
        </p:grpSpPr>
        <p:pic>
          <p:nvPicPr>
            <p:cNvPr id="213" name="Google Shape;213;g3f75c35ce00_0_280"/>
            <p:cNvPicPr preferRelativeResize="0"/>
            <p:nvPr/>
          </p:nvPicPr>
          <p:blipFill rotWithShape="1">
            <a:blip r:embed="rId11">
              <a:alphaModFix/>
            </a:blip>
            <a:srcRect/>
            <a:stretch/>
          </p:blipFill>
          <p:spPr>
            <a:xfrm>
              <a:off x="2840643" y="2361305"/>
              <a:ext cx="541226" cy="648731"/>
            </a:xfrm>
            <a:prstGeom prst="rect">
              <a:avLst/>
            </a:prstGeom>
            <a:noFill/>
            <a:ln w="8575" cap="flat" cmpd="sng">
              <a:solidFill>
                <a:srgbClr val="61A1D7"/>
              </a:solidFill>
              <a:prstDash val="solid"/>
              <a:round/>
              <a:headEnd type="none" w="sm" len="sm"/>
              <a:tailEnd type="none" w="sm" len="sm"/>
            </a:ln>
          </p:spPr>
        </p:pic>
        <p:sp>
          <p:nvSpPr>
            <p:cNvPr id="214" name="Google Shape;214;g3f75c35ce00_0_280"/>
            <p:cNvSpPr txBox="1"/>
            <p:nvPr/>
          </p:nvSpPr>
          <p:spPr>
            <a:xfrm>
              <a:off x="2732027" y="2051076"/>
              <a:ext cx="7485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Kevin</a:t>
              </a:r>
              <a:endParaRPr sz="1778">
                <a:solidFill>
                  <a:schemeClr val="dk1"/>
                </a:solidFill>
              </a:endParaRPr>
            </a:p>
            <a:p>
              <a:pPr algn="ctr">
                <a:buSzPts val="1000"/>
              </a:pPr>
              <a:r>
                <a:rPr lang="en-US" sz="1111">
                  <a:solidFill>
                    <a:schemeClr val="lt1"/>
                  </a:solidFill>
                  <a:latin typeface="Calibri"/>
                  <a:ea typeface="Calibri"/>
                  <a:cs typeface="Calibri"/>
                  <a:sym typeface="Calibri"/>
                </a:rPr>
                <a:t>Gott</a:t>
              </a:r>
              <a:endParaRPr sz="1778">
                <a:solidFill>
                  <a:schemeClr val="dk1"/>
                </a:solidFill>
              </a:endParaRPr>
            </a:p>
          </p:txBody>
        </p:sp>
      </p:grpSp>
      <p:pic>
        <p:nvPicPr>
          <p:cNvPr id="215" name="Google Shape;215;g3f75c35ce00_0_280"/>
          <p:cNvPicPr preferRelativeResize="0"/>
          <p:nvPr/>
        </p:nvPicPr>
        <p:blipFill rotWithShape="1">
          <a:blip r:embed="rId12">
            <a:alphaModFix/>
          </a:blip>
          <a:srcRect/>
          <a:stretch/>
        </p:blipFill>
        <p:spPr>
          <a:xfrm>
            <a:off x="467889" y="2051301"/>
            <a:ext cx="997800" cy="752743"/>
          </a:xfrm>
          <a:prstGeom prst="rect">
            <a:avLst/>
          </a:prstGeom>
          <a:noFill/>
          <a:ln>
            <a:noFill/>
          </a:ln>
        </p:spPr>
      </p:pic>
      <p:grpSp>
        <p:nvGrpSpPr>
          <p:cNvPr id="216" name="Google Shape;216;g3f75c35ce00_0_280"/>
          <p:cNvGrpSpPr/>
          <p:nvPr/>
        </p:nvGrpSpPr>
        <p:grpSpPr>
          <a:xfrm>
            <a:off x="10452123" y="4093006"/>
            <a:ext cx="1628512" cy="1246340"/>
            <a:chOff x="915148" y="4027758"/>
            <a:chExt cx="1221384" cy="934755"/>
          </a:xfrm>
        </p:grpSpPr>
        <p:grpSp>
          <p:nvGrpSpPr>
            <p:cNvPr id="217" name="Google Shape;217;g3f75c35ce00_0_280"/>
            <p:cNvGrpSpPr/>
            <p:nvPr/>
          </p:nvGrpSpPr>
          <p:grpSpPr>
            <a:xfrm>
              <a:off x="1578232" y="4027758"/>
              <a:ext cx="558300" cy="934755"/>
              <a:chOff x="1578232" y="4027758"/>
              <a:chExt cx="558300" cy="934755"/>
            </a:xfrm>
          </p:grpSpPr>
          <p:pic>
            <p:nvPicPr>
              <p:cNvPr id="218" name="Google Shape;218;g3f75c35ce00_0_280"/>
              <p:cNvPicPr preferRelativeResize="0"/>
              <p:nvPr/>
            </p:nvPicPr>
            <p:blipFill rotWithShape="1">
              <a:blip r:embed="rId13">
                <a:alphaModFix/>
              </a:blip>
              <a:srcRect/>
              <a:stretch/>
            </p:blipFill>
            <p:spPr>
              <a:xfrm>
                <a:off x="1590492" y="4330057"/>
                <a:ext cx="511459" cy="632456"/>
              </a:xfrm>
              <a:prstGeom prst="rect">
                <a:avLst/>
              </a:prstGeom>
              <a:noFill/>
              <a:ln w="8575" cap="flat" cmpd="sng">
                <a:solidFill>
                  <a:schemeClr val="accent1"/>
                </a:solidFill>
                <a:prstDash val="solid"/>
                <a:round/>
                <a:headEnd type="none" w="sm" len="sm"/>
                <a:tailEnd type="none" w="sm" len="sm"/>
              </a:ln>
              <a:effectLst>
                <a:outerShdw blurRad="45720" dist="45720" dir="2700000" algn="tl" rotWithShape="0">
                  <a:srgbClr val="000000">
                    <a:alpha val="40000"/>
                  </a:srgbClr>
                </a:outerShdw>
              </a:effectLst>
            </p:spPr>
          </p:pic>
          <p:sp>
            <p:nvSpPr>
              <p:cNvPr id="219" name="Google Shape;219;g3f75c35ce00_0_280"/>
              <p:cNvSpPr txBox="1"/>
              <p:nvPr/>
            </p:nvSpPr>
            <p:spPr>
              <a:xfrm>
                <a:off x="1578232" y="4027758"/>
                <a:ext cx="5583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Lixin</a:t>
                </a:r>
                <a:br>
                  <a:rPr lang="en-US" sz="1111">
                    <a:solidFill>
                      <a:schemeClr val="lt1"/>
                    </a:solidFill>
                    <a:latin typeface="Calibri"/>
                    <a:ea typeface="Calibri"/>
                    <a:cs typeface="Calibri"/>
                    <a:sym typeface="Calibri"/>
                  </a:rPr>
                </a:br>
                <a:r>
                  <a:rPr lang="en-US" sz="1111">
                    <a:solidFill>
                      <a:schemeClr val="lt1"/>
                    </a:solidFill>
                    <a:latin typeface="Calibri"/>
                    <a:ea typeface="Calibri"/>
                    <a:cs typeface="Calibri"/>
                    <a:sym typeface="Calibri"/>
                  </a:rPr>
                  <a:t>Ge</a:t>
                </a:r>
                <a:endParaRPr sz="1778">
                  <a:solidFill>
                    <a:schemeClr val="dk1"/>
                  </a:solidFill>
                </a:endParaRPr>
              </a:p>
            </p:txBody>
          </p:sp>
        </p:grpSp>
        <p:pic>
          <p:nvPicPr>
            <p:cNvPr id="220" name="Google Shape;220;g3f75c35ce00_0_280"/>
            <p:cNvPicPr preferRelativeResize="0"/>
            <p:nvPr/>
          </p:nvPicPr>
          <p:blipFill rotWithShape="1">
            <a:blip r:embed="rId14">
              <a:alphaModFix/>
            </a:blip>
            <a:srcRect/>
            <a:stretch/>
          </p:blipFill>
          <p:spPr>
            <a:xfrm>
              <a:off x="915148" y="4329807"/>
              <a:ext cx="662925" cy="195890"/>
            </a:xfrm>
            <a:prstGeom prst="rect">
              <a:avLst/>
            </a:prstGeom>
            <a:noFill/>
            <a:ln>
              <a:noFill/>
            </a:ln>
          </p:spPr>
        </p:pic>
      </p:grpSp>
      <p:grpSp>
        <p:nvGrpSpPr>
          <p:cNvPr id="221" name="Google Shape;221;g3f75c35ce00_0_280"/>
          <p:cNvGrpSpPr/>
          <p:nvPr/>
        </p:nvGrpSpPr>
        <p:grpSpPr>
          <a:xfrm>
            <a:off x="7718118" y="1418056"/>
            <a:ext cx="720000" cy="1292342"/>
            <a:chOff x="8042618" y="869254"/>
            <a:chExt cx="720000" cy="1292342"/>
          </a:xfrm>
        </p:grpSpPr>
        <p:sp>
          <p:nvSpPr>
            <p:cNvPr id="222" name="Google Shape;222;g3f75c35ce00_0_280"/>
            <p:cNvSpPr txBox="1"/>
            <p:nvPr/>
          </p:nvSpPr>
          <p:spPr>
            <a:xfrm>
              <a:off x="8042618" y="869254"/>
              <a:ext cx="7200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Edoardo</a:t>
              </a:r>
              <a:endParaRPr sz="1111">
                <a:solidFill>
                  <a:schemeClr val="lt1"/>
                </a:solidFill>
                <a:latin typeface="Calibri"/>
                <a:ea typeface="Calibri"/>
                <a:cs typeface="Calibri"/>
                <a:sym typeface="Calibri"/>
              </a:endParaRPr>
            </a:p>
            <a:p>
              <a:pPr algn="ctr">
                <a:buSzPts val="1000"/>
              </a:pPr>
              <a:r>
                <a:rPr lang="en-US" sz="1111">
                  <a:solidFill>
                    <a:schemeClr val="lt1"/>
                  </a:solidFill>
                  <a:latin typeface="Calibri"/>
                  <a:ea typeface="Calibri"/>
                  <a:cs typeface="Calibri"/>
                  <a:sym typeface="Calibri"/>
                </a:rPr>
                <a:t>Zoni</a:t>
              </a:r>
              <a:endParaRPr sz="1778">
                <a:solidFill>
                  <a:schemeClr val="dk1"/>
                </a:solidFill>
              </a:endParaRPr>
            </a:p>
          </p:txBody>
        </p:sp>
        <p:pic>
          <p:nvPicPr>
            <p:cNvPr id="223" name="Google Shape;223;g3f75c35ce00_0_280"/>
            <p:cNvPicPr preferRelativeResize="0"/>
            <p:nvPr/>
          </p:nvPicPr>
          <p:blipFill rotWithShape="1">
            <a:blip r:embed="rId15">
              <a:alphaModFix/>
            </a:blip>
            <a:srcRect t="-251"/>
            <a:stretch/>
          </p:blipFill>
          <p:spPr>
            <a:xfrm>
              <a:off x="8060270" y="1304183"/>
              <a:ext cx="700400" cy="857413"/>
            </a:xfrm>
            <a:prstGeom prst="rect">
              <a:avLst/>
            </a:prstGeom>
            <a:noFill/>
            <a:ln w="8575" cap="flat" cmpd="sng">
              <a:solidFill>
                <a:schemeClr val="accent1"/>
              </a:solidFill>
              <a:prstDash val="solid"/>
              <a:round/>
              <a:headEnd type="none" w="sm" len="sm"/>
              <a:tailEnd type="none" w="sm" len="sm"/>
            </a:ln>
            <a:effectLst>
              <a:outerShdw blurRad="45720" dist="34290" dir="2700000" algn="tl" rotWithShape="0">
                <a:srgbClr val="000000">
                  <a:alpha val="40000"/>
                </a:srgbClr>
              </a:outerShdw>
            </a:effectLst>
          </p:spPr>
        </p:pic>
      </p:grpSp>
      <p:pic>
        <p:nvPicPr>
          <p:cNvPr id="224" name="Google Shape;224;g3f75c35ce00_0_280" descr="Logo&#10;&#10;Description automatically generated"/>
          <p:cNvPicPr preferRelativeResize="0"/>
          <p:nvPr/>
        </p:nvPicPr>
        <p:blipFill rotWithShape="1">
          <a:blip r:embed="rId16">
            <a:alphaModFix/>
          </a:blip>
          <a:srcRect t="16931" b="5651"/>
          <a:stretch/>
        </p:blipFill>
        <p:spPr>
          <a:xfrm>
            <a:off x="0" y="9084"/>
            <a:ext cx="2798377" cy="1318066"/>
          </a:xfrm>
          <a:prstGeom prst="rect">
            <a:avLst/>
          </a:prstGeom>
          <a:noFill/>
          <a:ln>
            <a:noFill/>
          </a:ln>
          <a:effectLst>
            <a:outerShdw blurRad="51435" dist="17145" dir="5400000" algn="bl" rotWithShape="0">
              <a:srgbClr val="000000">
                <a:alpha val="49020"/>
              </a:srgbClr>
            </a:outerShdw>
          </a:effectLst>
        </p:spPr>
      </p:pic>
      <p:grpSp>
        <p:nvGrpSpPr>
          <p:cNvPr id="225" name="Google Shape;225;g3f75c35ce00_0_280"/>
          <p:cNvGrpSpPr/>
          <p:nvPr/>
        </p:nvGrpSpPr>
        <p:grpSpPr>
          <a:xfrm>
            <a:off x="3481226" y="2730650"/>
            <a:ext cx="998000" cy="1277213"/>
            <a:chOff x="3419613" y="2047987"/>
            <a:chExt cx="748500" cy="957910"/>
          </a:xfrm>
        </p:grpSpPr>
        <p:pic>
          <p:nvPicPr>
            <p:cNvPr id="226" name="Google Shape;226;g3f75c35ce00_0_280"/>
            <p:cNvPicPr preferRelativeResize="0"/>
            <p:nvPr/>
          </p:nvPicPr>
          <p:blipFill rotWithShape="1">
            <a:blip r:embed="rId17">
              <a:alphaModFix/>
            </a:blip>
            <a:srcRect b="14288"/>
            <a:stretch/>
          </p:blipFill>
          <p:spPr>
            <a:xfrm>
              <a:off x="3510163" y="2363141"/>
              <a:ext cx="534924" cy="642756"/>
            </a:xfrm>
            <a:prstGeom prst="rect">
              <a:avLst/>
            </a:prstGeom>
            <a:noFill/>
            <a:ln w="8575" cap="flat" cmpd="sng">
              <a:solidFill>
                <a:schemeClr val="accent1"/>
              </a:solidFill>
              <a:prstDash val="solid"/>
              <a:round/>
              <a:headEnd type="none" w="sm" len="sm"/>
              <a:tailEnd type="none" w="sm" len="sm"/>
            </a:ln>
            <a:effectLst>
              <a:outerShdw blurRad="45720" dist="34290" dir="2700000" algn="tl" rotWithShape="0">
                <a:srgbClr val="000000">
                  <a:alpha val="40000"/>
                </a:srgbClr>
              </a:outerShdw>
            </a:effectLst>
          </p:spPr>
        </p:pic>
        <p:sp>
          <p:nvSpPr>
            <p:cNvPr id="227" name="Google Shape;227;g3f75c35ce00_0_280"/>
            <p:cNvSpPr txBox="1"/>
            <p:nvPr/>
          </p:nvSpPr>
          <p:spPr>
            <a:xfrm>
              <a:off x="3419613" y="2047987"/>
              <a:ext cx="7485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Junmin</a:t>
              </a:r>
              <a:endParaRPr sz="1111">
                <a:solidFill>
                  <a:schemeClr val="lt1"/>
                </a:solidFill>
                <a:latin typeface="Calibri"/>
                <a:ea typeface="Calibri"/>
                <a:cs typeface="Calibri"/>
                <a:sym typeface="Calibri"/>
              </a:endParaRPr>
            </a:p>
            <a:p>
              <a:pPr algn="ctr">
                <a:buSzPts val="1000"/>
              </a:pPr>
              <a:r>
                <a:rPr lang="en-US" sz="1111">
                  <a:solidFill>
                    <a:schemeClr val="lt1"/>
                  </a:solidFill>
                  <a:latin typeface="Calibri"/>
                  <a:ea typeface="Calibri"/>
                  <a:cs typeface="Calibri"/>
                  <a:sym typeface="Calibri"/>
                </a:rPr>
                <a:t>Gu</a:t>
              </a:r>
              <a:endParaRPr sz="1111">
                <a:solidFill>
                  <a:schemeClr val="lt1"/>
                </a:solidFill>
                <a:latin typeface="Calibri"/>
                <a:ea typeface="Calibri"/>
                <a:cs typeface="Calibri"/>
                <a:sym typeface="Calibri"/>
              </a:endParaRPr>
            </a:p>
          </p:txBody>
        </p:sp>
      </p:grpSp>
      <p:grpSp>
        <p:nvGrpSpPr>
          <p:cNvPr id="228" name="Google Shape;228;g3f75c35ce00_0_280"/>
          <p:cNvGrpSpPr/>
          <p:nvPr/>
        </p:nvGrpSpPr>
        <p:grpSpPr>
          <a:xfrm>
            <a:off x="9577520" y="5465172"/>
            <a:ext cx="949200" cy="1265913"/>
            <a:chOff x="2760191" y="1069854"/>
            <a:chExt cx="711900" cy="949435"/>
          </a:xfrm>
        </p:grpSpPr>
        <p:sp>
          <p:nvSpPr>
            <p:cNvPr id="229" name="Google Shape;229;g3f75c35ce00_0_280"/>
            <p:cNvSpPr txBox="1"/>
            <p:nvPr/>
          </p:nvSpPr>
          <p:spPr>
            <a:xfrm>
              <a:off x="2760191" y="1069854"/>
              <a:ext cx="7119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Marco Garten</a:t>
              </a:r>
              <a:endParaRPr sz="1111">
                <a:solidFill>
                  <a:schemeClr val="lt1"/>
                </a:solidFill>
                <a:latin typeface="Calibri"/>
                <a:ea typeface="Calibri"/>
                <a:cs typeface="Calibri"/>
                <a:sym typeface="Calibri"/>
              </a:endParaRPr>
            </a:p>
          </p:txBody>
        </p:sp>
        <p:pic>
          <p:nvPicPr>
            <p:cNvPr id="230" name="Google Shape;230;g3f75c35ce00_0_280"/>
            <p:cNvPicPr preferRelativeResize="0"/>
            <p:nvPr/>
          </p:nvPicPr>
          <p:blipFill rotWithShape="1">
            <a:blip r:embed="rId18">
              <a:alphaModFix/>
            </a:blip>
            <a:srcRect l="15443" r="14744" b="12157"/>
            <a:stretch/>
          </p:blipFill>
          <p:spPr>
            <a:xfrm>
              <a:off x="2844244" y="1365889"/>
              <a:ext cx="519281" cy="653400"/>
            </a:xfrm>
            <a:prstGeom prst="rect">
              <a:avLst/>
            </a:prstGeom>
            <a:noFill/>
            <a:ln w="8575" cap="flat" cmpd="sng">
              <a:solidFill>
                <a:srgbClr val="558ED5"/>
              </a:solidFill>
              <a:prstDash val="solid"/>
              <a:round/>
              <a:headEnd type="none" w="sm" len="sm"/>
              <a:tailEnd type="none" w="sm" len="sm"/>
            </a:ln>
            <a:effectLst>
              <a:outerShdw blurRad="45720" dist="34290" dir="2700000" algn="tl" rotWithShape="0">
                <a:srgbClr val="000000">
                  <a:alpha val="40000"/>
                </a:srgbClr>
              </a:outerShdw>
            </a:effectLst>
          </p:spPr>
        </p:pic>
      </p:grpSp>
      <p:pic>
        <p:nvPicPr>
          <p:cNvPr id="231" name="Google Shape;231;g3f75c35ce00_0_280"/>
          <p:cNvPicPr preferRelativeResize="0"/>
          <p:nvPr/>
        </p:nvPicPr>
        <p:blipFill rotWithShape="1">
          <a:blip r:embed="rId19">
            <a:alphaModFix/>
          </a:blip>
          <a:srcRect/>
          <a:stretch/>
        </p:blipFill>
        <p:spPr>
          <a:xfrm>
            <a:off x="524822" y="3238000"/>
            <a:ext cx="883900" cy="593933"/>
          </a:xfrm>
          <a:prstGeom prst="rect">
            <a:avLst/>
          </a:prstGeom>
          <a:noFill/>
          <a:ln>
            <a:noFill/>
          </a:ln>
        </p:spPr>
      </p:pic>
      <p:pic>
        <p:nvPicPr>
          <p:cNvPr id="232" name="Google Shape;232;g3f75c35ce00_0_280"/>
          <p:cNvPicPr preferRelativeResize="0"/>
          <p:nvPr/>
        </p:nvPicPr>
        <p:blipFill rotWithShape="1">
          <a:blip r:embed="rId20">
            <a:alphaModFix/>
          </a:blip>
          <a:srcRect b="9804"/>
          <a:stretch/>
        </p:blipFill>
        <p:spPr>
          <a:xfrm>
            <a:off x="1258356" y="2908328"/>
            <a:ext cx="481904" cy="402890"/>
          </a:xfrm>
          <a:prstGeom prst="rect">
            <a:avLst/>
          </a:prstGeom>
          <a:noFill/>
          <a:ln>
            <a:noFill/>
          </a:ln>
        </p:spPr>
      </p:pic>
      <p:grpSp>
        <p:nvGrpSpPr>
          <p:cNvPr id="233" name="Google Shape;233;g3f75c35ce00_0_280"/>
          <p:cNvGrpSpPr/>
          <p:nvPr/>
        </p:nvGrpSpPr>
        <p:grpSpPr>
          <a:xfrm>
            <a:off x="9183826" y="1463737"/>
            <a:ext cx="2363052" cy="1264246"/>
            <a:chOff x="1117448" y="3030616"/>
            <a:chExt cx="1772289" cy="948184"/>
          </a:xfrm>
        </p:grpSpPr>
        <p:grpSp>
          <p:nvGrpSpPr>
            <p:cNvPr id="234" name="Google Shape;234;g3f75c35ce00_0_280"/>
            <p:cNvGrpSpPr/>
            <p:nvPr/>
          </p:nvGrpSpPr>
          <p:grpSpPr>
            <a:xfrm>
              <a:off x="1355215" y="3030616"/>
              <a:ext cx="987900" cy="948184"/>
              <a:chOff x="1355215" y="3030616"/>
              <a:chExt cx="987900" cy="948184"/>
            </a:xfrm>
          </p:grpSpPr>
          <p:pic>
            <p:nvPicPr>
              <p:cNvPr id="235" name="Google Shape;235;g3f75c35ce00_0_280"/>
              <p:cNvPicPr preferRelativeResize="0"/>
              <p:nvPr/>
            </p:nvPicPr>
            <p:blipFill rotWithShape="1">
              <a:blip r:embed="rId21">
                <a:alphaModFix/>
              </a:blip>
              <a:srcRect/>
              <a:stretch/>
            </p:blipFill>
            <p:spPr>
              <a:xfrm>
                <a:off x="1577071" y="3346350"/>
                <a:ext cx="529986" cy="632450"/>
              </a:xfrm>
              <a:prstGeom prst="rect">
                <a:avLst/>
              </a:prstGeom>
              <a:noFill/>
              <a:ln w="8575" cap="flat" cmpd="sng">
                <a:solidFill>
                  <a:schemeClr val="accent1"/>
                </a:solidFill>
                <a:prstDash val="solid"/>
                <a:round/>
                <a:headEnd type="none" w="sm" len="sm"/>
                <a:tailEnd type="none" w="sm" len="sm"/>
              </a:ln>
              <a:effectLst>
                <a:outerShdw blurRad="45720" dist="45720" dir="2700000" algn="tl" rotWithShape="0">
                  <a:srgbClr val="000000">
                    <a:alpha val="40000"/>
                  </a:srgbClr>
                </a:outerShdw>
              </a:effectLst>
            </p:spPr>
          </p:pic>
          <p:sp>
            <p:nvSpPr>
              <p:cNvPr id="236" name="Google Shape;236;g3f75c35ce00_0_280"/>
              <p:cNvSpPr txBox="1"/>
              <p:nvPr/>
            </p:nvSpPr>
            <p:spPr>
              <a:xfrm>
                <a:off x="1355215" y="3030616"/>
                <a:ext cx="9879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David</a:t>
                </a:r>
                <a:br>
                  <a:rPr lang="en-US" sz="1778">
                    <a:solidFill>
                      <a:schemeClr val="dk1"/>
                    </a:solidFill>
                  </a:rPr>
                </a:br>
                <a:r>
                  <a:rPr lang="en-US" sz="1111">
                    <a:solidFill>
                      <a:schemeClr val="lt1"/>
                    </a:solidFill>
                    <a:latin typeface="Calibri"/>
                    <a:ea typeface="Calibri"/>
                    <a:cs typeface="Calibri"/>
                    <a:sym typeface="Calibri"/>
                  </a:rPr>
                  <a:t>Grote</a:t>
                </a:r>
                <a:endParaRPr sz="1778">
                  <a:solidFill>
                    <a:schemeClr val="dk1"/>
                  </a:solidFill>
                </a:endParaRPr>
              </a:p>
            </p:txBody>
          </p:sp>
        </p:grpSp>
        <p:pic>
          <p:nvPicPr>
            <p:cNvPr id="237" name="Google Shape;237;g3f75c35ce00_0_280"/>
            <p:cNvPicPr preferRelativeResize="0"/>
            <p:nvPr/>
          </p:nvPicPr>
          <p:blipFill rotWithShape="1">
            <a:blip r:embed="rId22">
              <a:alphaModFix/>
            </a:blip>
            <a:srcRect/>
            <a:stretch/>
          </p:blipFill>
          <p:spPr>
            <a:xfrm>
              <a:off x="1117448" y="3344457"/>
              <a:ext cx="455700" cy="455700"/>
            </a:xfrm>
            <a:prstGeom prst="rect">
              <a:avLst/>
            </a:prstGeom>
            <a:noFill/>
            <a:ln>
              <a:noFill/>
            </a:ln>
          </p:spPr>
        </p:pic>
        <p:grpSp>
          <p:nvGrpSpPr>
            <p:cNvPr id="238" name="Google Shape;238;g3f75c35ce00_0_280"/>
            <p:cNvGrpSpPr/>
            <p:nvPr/>
          </p:nvGrpSpPr>
          <p:grpSpPr>
            <a:xfrm>
              <a:off x="1901837" y="3030616"/>
              <a:ext cx="987900" cy="944776"/>
              <a:chOff x="2017802" y="3030616"/>
              <a:chExt cx="987900" cy="944776"/>
            </a:xfrm>
          </p:grpSpPr>
          <p:sp>
            <p:nvSpPr>
              <p:cNvPr id="239" name="Google Shape;239;g3f75c35ce00_0_280"/>
              <p:cNvSpPr txBox="1"/>
              <p:nvPr/>
            </p:nvSpPr>
            <p:spPr>
              <a:xfrm>
                <a:off x="2017802" y="3030616"/>
                <a:ext cx="9879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Justin</a:t>
                </a:r>
                <a:br>
                  <a:rPr lang="en-US" sz="1111">
                    <a:solidFill>
                      <a:schemeClr val="lt1"/>
                    </a:solidFill>
                    <a:latin typeface="Calibri"/>
                    <a:ea typeface="Calibri"/>
                    <a:cs typeface="Calibri"/>
                    <a:sym typeface="Calibri"/>
                  </a:rPr>
                </a:br>
                <a:r>
                  <a:rPr lang="en-US" sz="1111">
                    <a:solidFill>
                      <a:schemeClr val="lt1"/>
                    </a:solidFill>
                    <a:latin typeface="Calibri"/>
                    <a:ea typeface="Calibri"/>
                    <a:cs typeface="Calibri"/>
                    <a:sym typeface="Calibri"/>
                  </a:rPr>
                  <a:t>Angus</a:t>
                </a:r>
                <a:endParaRPr sz="1111">
                  <a:solidFill>
                    <a:schemeClr val="lt1"/>
                  </a:solidFill>
                  <a:latin typeface="Calibri"/>
                  <a:ea typeface="Calibri"/>
                  <a:cs typeface="Calibri"/>
                  <a:sym typeface="Calibri"/>
                </a:endParaRPr>
              </a:p>
            </p:txBody>
          </p:sp>
          <p:pic>
            <p:nvPicPr>
              <p:cNvPr id="240" name="Google Shape;240;g3f75c35ce00_0_280"/>
              <p:cNvPicPr preferRelativeResize="0"/>
              <p:nvPr/>
            </p:nvPicPr>
            <p:blipFill rotWithShape="1">
              <a:blip r:embed="rId23">
                <a:alphaModFix/>
              </a:blip>
              <a:srcRect t="1709" b="79"/>
              <a:stretch/>
            </p:blipFill>
            <p:spPr>
              <a:xfrm>
                <a:off x="2290618" y="3344456"/>
                <a:ext cx="455706" cy="630936"/>
              </a:xfrm>
              <a:prstGeom prst="rect">
                <a:avLst/>
              </a:prstGeom>
              <a:noFill/>
              <a:ln w="8575" cap="flat" cmpd="sng">
                <a:solidFill>
                  <a:schemeClr val="accent1"/>
                </a:solidFill>
                <a:prstDash val="solid"/>
                <a:round/>
                <a:headEnd type="none" w="sm" len="sm"/>
                <a:tailEnd type="none" w="sm" len="sm"/>
              </a:ln>
              <a:effectLst>
                <a:outerShdw blurRad="45720" dist="45720" dir="2700000" algn="tl" rotWithShape="0">
                  <a:srgbClr val="000000">
                    <a:alpha val="40000"/>
                  </a:srgbClr>
                </a:outerShdw>
              </a:effectLst>
            </p:spPr>
          </p:pic>
        </p:grpSp>
      </p:grpSp>
      <p:sp>
        <p:nvSpPr>
          <p:cNvPr id="241" name="Google Shape;241;g3f75c35ce00_0_280"/>
          <p:cNvSpPr txBox="1"/>
          <p:nvPr/>
        </p:nvSpPr>
        <p:spPr>
          <a:xfrm>
            <a:off x="955534" y="3013844"/>
            <a:ext cx="482000" cy="355507"/>
          </a:xfrm>
          <a:prstGeom prst="rect">
            <a:avLst/>
          </a:prstGeom>
          <a:noFill/>
          <a:ln>
            <a:noFill/>
          </a:ln>
        </p:spPr>
        <p:txBody>
          <a:bodyPr spcFirstLastPara="1" wrap="square" lIns="91389" tIns="91389" rIns="91389" bIns="91389" anchor="t" anchorCtr="0">
            <a:spAutoFit/>
          </a:bodyPr>
          <a:lstStyle/>
          <a:p>
            <a:pPr>
              <a:buSzPts val="1000"/>
            </a:pPr>
            <a:r>
              <a:rPr lang="en-US" sz="1111" b="1">
                <a:solidFill>
                  <a:schemeClr val="lt1"/>
                </a:solidFill>
                <a:latin typeface="Calibri"/>
                <a:ea typeface="Calibri"/>
                <a:cs typeface="Calibri"/>
                <a:sym typeface="Calibri"/>
              </a:rPr>
              <a:t>AM</a:t>
            </a:r>
            <a:endParaRPr sz="1444" b="1"/>
          </a:p>
        </p:txBody>
      </p:sp>
      <p:grpSp>
        <p:nvGrpSpPr>
          <p:cNvPr id="246" name="Google Shape;246;g3f75c35ce00_0_280"/>
          <p:cNvGrpSpPr/>
          <p:nvPr/>
        </p:nvGrpSpPr>
        <p:grpSpPr>
          <a:xfrm>
            <a:off x="7765495" y="4241277"/>
            <a:ext cx="1170000" cy="1115853"/>
            <a:chOff x="4613679" y="4138930"/>
            <a:chExt cx="877500" cy="836889"/>
          </a:xfrm>
        </p:grpSpPr>
        <p:sp>
          <p:nvSpPr>
            <p:cNvPr id="247" name="Google Shape;247;g3f75c35ce00_0_280"/>
            <p:cNvSpPr txBox="1"/>
            <p:nvPr/>
          </p:nvSpPr>
          <p:spPr>
            <a:xfrm>
              <a:off x="4613679" y="4138930"/>
              <a:ext cx="877500" cy="210259"/>
            </a:xfrm>
            <a:prstGeom prst="rect">
              <a:avLst/>
            </a:prstGeom>
            <a:noFill/>
            <a:ln>
              <a:noFill/>
            </a:ln>
          </p:spPr>
          <p:txBody>
            <a:bodyPr spcFirstLastPara="1" wrap="square" lIns="91389" tIns="45694" rIns="91389" bIns="45694" anchor="t" anchorCtr="0">
              <a:spAutoFit/>
            </a:bodyPr>
            <a:lstStyle/>
            <a:p>
              <a:pPr>
                <a:buSzPts val="1100"/>
              </a:pPr>
              <a:r>
                <a:rPr lang="en-US" sz="1222" i="1">
                  <a:solidFill>
                    <a:srgbClr val="FFFFFF"/>
                  </a:solidFill>
                </a:rPr>
                <a:t>Switzerland</a:t>
              </a:r>
              <a:endParaRPr sz="1222" i="1">
                <a:solidFill>
                  <a:schemeClr val="dk1"/>
                </a:solidFill>
              </a:endParaRPr>
            </a:p>
          </p:txBody>
        </p:sp>
        <p:pic>
          <p:nvPicPr>
            <p:cNvPr id="248" name="Google Shape;248;g3f75c35ce00_0_280" descr="CERN - Wikipedia"/>
            <p:cNvPicPr preferRelativeResize="0"/>
            <p:nvPr/>
          </p:nvPicPr>
          <p:blipFill rotWithShape="1">
            <a:blip r:embed="rId24">
              <a:alphaModFix/>
            </a:blip>
            <a:srcRect/>
            <a:stretch/>
          </p:blipFill>
          <p:spPr>
            <a:xfrm>
              <a:off x="4636836" y="4319169"/>
              <a:ext cx="656650" cy="656650"/>
            </a:xfrm>
            <a:prstGeom prst="rect">
              <a:avLst/>
            </a:prstGeom>
            <a:solidFill>
              <a:srgbClr val="FFFFFF"/>
            </a:solidFill>
            <a:ln>
              <a:noFill/>
            </a:ln>
            <a:effectLst>
              <a:outerShdw blurRad="51435" dist="17145" dir="5400000" algn="bl" rotWithShape="0">
                <a:srgbClr val="000000">
                  <a:alpha val="49020"/>
                </a:srgbClr>
              </a:outerShdw>
            </a:effectLst>
          </p:spPr>
        </p:pic>
      </p:grpSp>
      <p:pic>
        <p:nvPicPr>
          <p:cNvPr id="249" name="Google Shape;249;g3f75c35ce00_0_280"/>
          <p:cNvPicPr preferRelativeResize="0"/>
          <p:nvPr/>
        </p:nvPicPr>
        <p:blipFill rotWithShape="1">
          <a:blip r:embed="rId25">
            <a:alphaModFix/>
          </a:blip>
          <a:srcRect/>
          <a:stretch/>
        </p:blipFill>
        <p:spPr>
          <a:xfrm rot="-5400000">
            <a:off x="8971493" y="6028554"/>
            <a:ext cx="1194349" cy="210584"/>
          </a:xfrm>
          <a:prstGeom prst="rect">
            <a:avLst/>
          </a:prstGeom>
          <a:noFill/>
          <a:ln>
            <a:noFill/>
          </a:ln>
        </p:spPr>
      </p:pic>
      <p:grpSp>
        <p:nvGrpSpPr>
          <p:cNvPr id="250" name="Google Shape;250;g3f75c35ce00_0_280"/>
          <p:cNvGrpSpPr/>
          <p:nvPr/>
        </p:nvGrpSpPr>
        <p:grpSpPr>
          <a:xfrm>
            <a:off x="-28918" y="5358339"/>
            <a:ext cx="4468831" cy="1308606"/>
            <a:chOff x="2911843" y="3089383"/>
            <a:chExt cx="3351623" cy="981455"/>
          </a:xfrm>
        </p:grpSpPr>
        <p:pic>
          <p:nvPicPr>
            <p:cNvPr id="251" name="Google Shape;251;g3f75c35ce00_0_280"/>
            <p:cNvPicPr preferRelativeResize="0"/>
            <p:nvPr/>
          </p:nvPicPr>
          <p:blipFill rotWithShape="1">
            <a:blip r:embed="rId26">
              <a:alphaModFix/>
            </a:blip>
            <a:srcRect b="13696"/>
            <a:stretch/>
          </p:blipFill>
          <p:spPr>
            <a:xfrm>
              <a:off x="4977535" y="3397199"/>
              <a:ext cx="607500" cy="666000"/>
            </a:xfrm>
            <a:prstGeom prst="rect">
              <a:avLst/>
            </a:prstGeom>
            <a:noFill/>
            <a:ln w="8575" cap="flat" cmpd="sng">
              <a:solidFill>
                <a:schemeClr val="accent1"/>
              </a:solidFill>
              <a:prstDash val="solid"/>
              <a:round/>
              <a:headEnd type="none" w="sm" len="sm"/>
              <a:tailEnd type="none" w="sm" len="sm"/>
            </a:ln>
          </p:spPr>
        </p:pic>
        <p:grpSp>
          <p:nvGrpSpPr>
            <p:cNvPr id="252" name="Google Shape;252;g3f75c35ce00_0_280"/>
            <p:cNvGrpSpPr/>
            <p:nvPr/>
          </p:nvGrpSpPr>
          <p:grpSpPr>
            <a:xfrm>
              <a:off x="3091539" y="3089383"/>
              <a:ext cx="2575007" cy="980670"/>
              <a:chOff x="5275668" y="4023251"/>
              <a:chExt cx="3433342" cy="1307560"/>
            </a:xfrm>
          </p:grpSpPr>
          <p:pic>
            <p:nvPicPr>
              <p:cNvPr id="253" name="Google Shape;253;g3f75c35ce00_0_280"/>
              <p:cNvPicPr preferRelativeResize="0"/>
              <p:nvPr/>
            </p:nvPicPr>
            <p:blipFill rotWithShape="1">
              <a:blip r:embed="rId27">
                <a:alphaModFix/>
              </a:blip>
              <a:srcRect/>
              <a:stretch/>
            </p:blipFill>
            <p:spPr>
              <a:xfrm>
                <a:off x="6228814" y="4435584"/>
                <a:ext cx="735354" cy="894350"/>
              </a:xfrm>
              <a:prstGeom prst="rect">
                <a:avLst/>
              </a:prstGeom>
              <a:noFill/>
              <a:ln w="8575" cap="flat" cmpd="sng">
                <a:solidFill>
                  <a:srgbClr val="558ED5"/>
                </a:solidFill>
                <a:prstDash val="solid"/>
                <a:round/>
                <a:headEnd type="none" w="sm" len="sm"/>
                <a:tailEnd type="none" w="sm" len="sm"/>
              </a:ln>
              <a:effectLst>
                <a:outerShdw blurRad="45720" dist="34290" dir="2700000" algn="tl" rotWithShape="0">
                  <a:srgbClr val="000000">
                    <a:alpha val="40000"/>
                  </a:srgbClr>
                </a:outerShdw>
              </a:effectLst>
            </p:spPr>
          </p:pic>
          <p:sp>
            <p:nvSpPr>
              <p:cNvPr id="254" name="Google Shape;254;g3f75c35ce00_0_280"/>
              <p:cNvSpPr txBox="1"/>
              <p:nvPr/>
            </p:nvSpPr>
            <p:spPr>
              <a:xfrm>
                <a:off x="6218457" y="4023251"/>
                <a:ext cx="7443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Henri</a:t>
                </a:r>
                <a:endParaRPr sz="1778">
                  <a:solidFill>
                    <a:schemeClr val="dk1"/>
                  </a:solidFill>
                </a:endParaRPr>
              </a:p>
              <a:p>
                <a:pPr algn="ctr">
                  <a:buSzPts val="1000"/>
                </a:pPr>
                <a:r>
                  <a:rPr lang="en-US" sz="1111">
                    <a:solidFill>
                      <a:schemeClr val="lt1"/>
                    </a:solidFill>
                    <a:latin typeface="Calibri"/>
                    <a:ea typeface="Calibri"/>
                    <a:cs typeface="Calibri"/>
                    <a:sym typeface="Calibri"/>
                  </a:rPr>
                  <a:t>Vincenti</a:t>
                </a:r>
                <a:endParaRPr sz="1111">
                  <a:solidFill>
                    <a:schemeClr val="lt1"/>
                  </a:solidFill>
                  <a:latin typeface="Calibri"/>
                  <a:ea typeface="Calibri"/>
                  <a:cs typeface="Calibri"/>
                  <a:sym typeface="Calibri"/>
                </a:endParaRPr>
              </a:p>
            </p:txBody>
          </p:sp>
          <p:pic>
            <p:nvPicPr>
              <p:cNvPr id="255" name="Google Shape;255;g3f75c35ce00_0_280"/>
              <p:cNvPicPr preferRelativeResize="0"/>
              <p:nvPr/>
            </p:nvPicPr>
            <p:blipFill rotWithShape="1">
              <a:blip r:embed="rId28">
                <a:alphaModFix/>
              </a:blip>
              <a:srcRect l="3891" r="3900"/>
              <a:stretch/>
            </p:blipFill>
            <p:spPr>
              <a:xfrm>
                <a:off x="7004359" y="4435922"/>
                <a:ext cx="697228" cy="885685"/>
              </a:xfrm>
              <a:prstGeom prst="rect">
                <a:avLst/>
              </a:prstGeom>
              <a:noFill/>
              <a:ln w="8575" cap="flat" cmpd="sng">
                <a:solidFill>
                  <a:srgbClr val="558ED5"/>
                </a:solidFill>
                <a:prstDash val="solid"/>
                <a:round/>
                <a:headEnd type="none" w="sm" len="sm"/>
                <a:tailEnd type="none" w="sm" len="sm"/>
              </a:ln>
              <a:effectLst>
                <a:outerShdw blurRad="45720" dist="34290" dir="2700000" algn="tl" rotWithShape="0">
                  <a:srgbClr val="000000">
                    <a:alpha val="40000"/>
                  </a:srgbClr>
                </a:outerShdw>
              </a:effectLst>
            </p:spPr>
          </p:pic>
          <p:sp>
            <p:nvSpPr>
              <p:cNvPr id="256" name="Google Shape;256;g3f75c35ce00_0_280"/>
              <p:cNvSpPr txBox="1"/>
              <p:nvPr/>
            </p:nvSpPr>
            <p:spPr>
              <a:xfrm>
                <a:off x="6978705" y="4023251"/>
                <a:ext cx="7443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Luca</a:t>
                </a:r>
                <a:endParaRPr sz="1778">
                  <a:solidFill>
                    <a:schemeClr val="dk1"/>
                  </a:solidFill>
                </a:endParaRPr>
              </a:p>
              <a:p>
                <a:pPr algn="ctr">
                  <a:buSzPts val="1000"/>
                </a:pPr>
                <a:r>
                  <a:rPr lang="en-US" sz="1111">
                    <a:solidFill>
                      <a:schemeClr val="lt1"/>
                    </a:solidFill>
                    <a:latin typeface="Calibri"/>
                    <a:ea typeface="Calibri"/>
                    <a:cs typeface="Calibri"/>
                    <a:sym typeface="Calibri"/>
                  </a:rPr>
                  <a:t>Fedeli</a:t>
                </a:r>
                <a:endParaRPr sz="1111">
                  <a:solidFill>
                    <a:schemeClr val="lt1"/>
                  </a:solidFill>
                  <a:latin typeface="Calibri"/>
                  <a:ea typeface="Calibri"/>
                  <a:cs typeface="Calibri"/>
                  <a:sym typeface="Calibri"/>
                </a:endParaRPr>
              </a:p>
            </p:txBody>
          </p:sp>
          <p:sp>
            <p:nvSpPr>
              <p:cNvPr id="257" name="Google Shape;257;g3f75c35ce00_0_280"/>
              <p:cNvSpPr txBox="1"/>
              <p:nvPr/>
            </p:nvSpPr>
            <p:spPr>
              <a:xfrm>
                <a:off x="7744210" y="4023251"/>
                <a:ext cx="9648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Thomas </a:t>
                </a:r>
                <a:endParaRPr sz="1111">
                  <a:solidFill>
                    <a:schemeClr val="lt1"/>
                  </a:solidFill>
                  <a:latin typeface="Calibri"/>
                  <a:ea typeface="Calibri"/>
                  <a:cs typeface="Calibri"/>
                  <a:sym typeface="Calibri"/>
                </a:endParaRPr>
              </a:p>
              <a:p>
                <a:pPr algn="ctr">
                  <a:buSzPts val="1000"/>
                </a:pPr>
                <a:r>
                  <a:rPr lang="en-US" sz="1111">
                    <a:solidFill>
                      <a:schemeClr val="lt1"/>
                    </a:solidFill>
                    <a:latin typeface="Calibri"/>
                    <a:ea typeface="Calibri"/>
                    <a:cs typeface="Calibri"/>
                    <a:sym typeface="Calibri"/>
                  </a:rPr>
                  <a:t>Clark</a:t>
                </a:r>
                <a:endParaRPr sz="1778">
                  <a:solidFill>
                    <a:schemeClr val="dk1"/>
                  </a:solidFill>
                </a:endParaRPr>
              </a:p>
            </p:txBody>
          </p:sp>
          <p:pic>
            <p:nvPicPr>
              <p:cNvPr id="258" name="Google Shape;258;g3f75c35ce00_0_280"/>
              <p:cNvPicPr preferRelativeResize="0"/>
              <p:nvPr/>
            </p:nvPicPr>
            <p:blipFill rotWithShape="1">
              <a:blip r:embed="rId29">
                <a:alphaModFix/>
              </a:blip>
              <a:srcRect l="7081" r="8116"/>
              <a:stretch/>
            </p:blipFill>
            <p:spPr>
              <a:xfrm>
                <a:off x="5275668" y="4435644"/>
                <a:ext cx="931967" cy="895167"/>
              </a:xfrm>
              <a:prstGeom prst="rect">
                <a:avLst/>
              </a:prstGeom>
              <a:noFill/>
              <a:ln>
                <a:noFill/>
              </a:ln>
            </p:spPr>
          </p:pic>
        </p:grpSp>
        <p:sp>
          <p:nvSpPr>
            <p:cNvPr id="259" name="Google Shape;259;g3f75c35ce00_0_280"/>
            <p:cNvSpPr txBox="1"/>
            <p:nvPr/>
          </p:nvSpPr>
          <p:spPr>
            <a:xfrm>
              <a:off x="2911843" y="3209877"/>
              <a:ext cx="1059600" cy="231000"/>
            </a:xfrm>
            <a:prstGeom prst="rect">
              <a:avLst/>
            </a:prstGeom>
            <a:noFill/>
            <a:ln>
              <a:noFill/>
            </a:ln>
          </p:spPr>
          <p:txBody>
            <a:bodyPr spcFirstLastPara="1" wrap="square" lIns="91389" tIns="45694" rIns="91389" bIns="45694" anchor="t" anchorCtr="0">
              <a:noAutofit/>
            </a:bodyPr>
            <a:lstStyle/>
            <a:p>
              <a:pPr algn="ctr">
                <a:buSzPts val="1300"/>
              </a:pPr>
              <a:r>
                <a:rPr lang="en-US" sz="1444" i="1">
                  <a:solidFill>
                    <a:schemeClr val="lt1"/>
                  </a:solidFill>
                  <a:latin typeface="Calibri"/>
                  <a:ea typeface="Calibri"/>
                  <a:cs typeface="Calibri"/>
                  <a:sym typeface="Calibri"/>
                </a:rPr>
                <a:t>France</a:t>
              </a:r>
              <a:endParaRPr sz="1778" i="1">
                <a:solidFill>
                  <a:schemeClr val="dk1"/>
                </a:solidFill>
              </a:endParaRPr>
            </a:p>
          </p:txBody>
        </p:sp>
        <p:sp>
          <p:nvSpPr>
            <p:cNvPr id="260" name="Google Shape;260;g3f75c35ce00_0_280"/>
            <p:cNvSpPr txBox="1"/>
            <p:nvPr/>
          </p:nvSpPr>
          <p:spPr>
            <a:xfrm>
              <a:off x="5539866" y="3095439"/>
              <a:ext cx="7236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Pierre</a:t>
              </a:r>
              <a:endParaRPr sz="1778">
                <a:solidFill>
                  <a:schemeClr val="dk1"/>
                </a:solidFill>
              </a:endParaRPr>
            </a:p>
            <a:p>
              <a:pPr algn="ctr">
                <a:buSzPts val="1000"/>
              </a:pPr>
              <a:r>
                <a:rPr lang="en-US" sz="1111">
                  <a:solidFill>
                    <a:schemeClr val="lt1"/>
                  </a:solidFill>
                  <a:latin typeface="Calibri"/>
                  <a:ea typeface="Calibri"/>
                  <a:cs typeface="Calibri"/>
                  <a:sym typeface="Calibri"/>
                </a:rPr>
                <a:t>Bartoli*</a:t>
              </a:r>
              <a:endParaRPr sz="1778">
                <a:solidFill>
                  <a:schemeClr val="dk1"/>
                </a:solidFill>
              </a:endParaRPr>
            </a:p>
          </p:txBody>
        </p:sp>
        <p:pic>
          <p:nvPicPr>
            <p:cNvPr id="261" name="Google Shape;261;g3f75c35ce00_0_280"/>
            <p:cNvPicPr preferRelativeResize="0"/>
            <p:nvPr/>
          </p:nvPicPr>
          <p:blipFill rotWithShape="1">
            <a:blip r:embed="rId30">
              <a:alphaModFix/>
            </a:blip>
            <a:srcRect t="6052" b="4020"/>
            <a:stretch/>
          </p:blipFill>
          <p:spPr>
            <a:xfrm>
              <a:off x="5652830" y="3401843"/>
              <a:ext cx="529974" cy="668995"/>
            </a:xfrm>
            <a:prstGeom prst="rect">
              <a:avLst/>
            </a:prstGeom>
            <a:noFill/>
            <a:ln w="8575" cap="flat" cmpd="sng">
              <a:solidFill>
                <a:schemeClr val="accent1"/>
              </a:solidFill>
              <a:prstDash val="solid"/>
              <a:round/>
              <a:headEnd type="none" w="sm" len="sm"/>
              <a:tailEnd type="none" w="sm" len="sm"/>
            </a:ln>
          </p:spPr>
        </p:pic>
      </p:grpSp>
      <p:pic>
        <p:nvPicPr>
          <p:cNvPr id="262" name="Google Shape;262;g3f75c35ce00_0_280" descr="ATAP_Header_reversed_blue.png"/>
          <p:cNvPicPr preferRelativeResize="0"/>
          <p:nvPr/>
        </p:nvPicPr>
        <p:blipFill rotWithShape="1">
          <a:blip r:embed="rId31">
            <a:alphaModFix/>
          </a:blip>
          <a:srcRect/>
          <a:stretch/>
        </p:blipFill>
        <p:spPr>
          <a:xfrm>
            <a:off x="80005" y="2941666"/>
            <a:ext cx="919218" cy="451600"/>
          </a:xfrm>
          <a:prstGeom prst="rect">
            <a:avLst/>
          </a:prstGeom>
          <a:noFill/>
          <a:ln>
            <a:noFill/>
          </a:ln>
        </p:spPr>
      </p:pic>
      <p:grpSp>
        <p:nvGrpSpPr>
          <p:cNvPr id="263" name="Google Shape;263;g3f75c35ce00_0_280"/>
          <p:cNvGrpSpPr/>
          <p:nvPr/>
        </p:nvGrpSpPr>
        <p:grpSpPr>
          <a:xfrm>
            <a:off x="3614349" y="1395810"/>
            <a:ext cx="720000" cy="1283822"/>
            <a:chOff x="2223285" y="1046858"/>
            <a:chExt cx="540000" cy="962866"/>
          </a:xfrm>
        </p:grpSpPr>
        <p:sp>
          <p:nvSpPr>
            <p:cNvPr id="264" name="Google Shape;264;g3f75c35ce00_0_280"/>
            <p:cNvSpPr txBox="1"/>
            <p:nvPr/>
          </p:nvSpPr>
          <p:spPr>
            <a:xfrm>
              <a:off x="2223285" y="1046858"/>
              <a:ext cx="540000" cy="323100"/>
            </a:xfrm>
            <a:prstGeom prst="rect">
              <a:avLst/>
            </a:prstGeom>
            <a:noFill/>
            <a:ln>
              <a:noFill/>
            </a:ln>
          </p:spPr>
          <p:txBody>
            <a:bodyPr spcFirstLastPara="1" wrap="square" lIns="91417" tIns="45694" rIns="91417" bIns="45694" anchor="t" anchorCtr="0">
              <a:noAutofit/>
            </a:bodyPr>
            <a:lstStyle/>
            <a:p>
              <a:pPr algn="ctr">
                <a:buClr>
                  <a:schemeClr val="lt1"/>
                </a:buClr>
                <a:buSzPts val="1000"/>
              </a:pPr>
              <a:r>
                <a:rPr lang="en-US" sz="1111">
                  <a:solidFill>
                    <a:schemeClr val="lt1"/>
                  </a:solidFill>
                  <a:latin typeface="Calibri"/>
                  <a:ea typeface="Calibri"/>
                  <a:cs typeface="Calibri"/>
                  <a:sym typeface="Calibri"/>
                </a:rPr>
                <a:t>Arianna Formentii</a:t>
              </a:r>
              <a:endParaRPr sz="1111">
                <a:solidFill>
                  <a:schemeClr val="lt1"/>
                </a:solidFill>
                <a:latin typeface="Calibri"/>
                <a:ea typeface="Calibri"/>
                <a:cs typeface="Calibri"/>
                <a:sym typeface="Calibri"/>
              </a:endParaRPr>
            </a:p>
          </p:txBody>
        </p:sp>
        <p:pic>
          <p:nvPicPr>
            <p:cNvPr id="265" name="Google Shape;265;g3f75c35ce00_0_280"/>
            <p:cNvPicPr preferRelativeResize="0"/>
            <p:nvPr/>
          </p:nvPicPr>
          <p:blipFill rotWithShape="1">
            <a:blip r:embed="rId32">
              <a:alphaModFix/>
            </a:blip>
            <a:srcRect l="15723" t="11886" r="12643" b="46008"/>
            <a:stretch/>
          </p:blipFill>
          <p:spPr>
            <a:xfrm>
              <a:off x="2238525" y="1356325"/>
              <a:ext cx="501025" cy="653399"/>
            </a:xfrm>
            <a:prstGeom prst="rect">
              <a:avLst/>
            </a:prstGeom>
            <a:noFill/>
            <a:ln w="8575" cap="flat" cmpd="sng">
              <a:solidFill>
                <a:schemeClr val="accent1"/>
              </a:solidFill>
              <a:prstDash val="solid"/>
              <a:round/>
              <a:headEnd type="none" w="sm" len="sm"/>
              <a:tailEnd type="none" w="sm" len="sm"/>
            </a:ln>
            <a:effectLst>
              <a:outerShdw blurRad="51435" dist="17145" dir="5400000" algn="bl" rotWithShape="0">
                <a:srgbClr val="000000">
                  <a:alpha val="49800"/>
                </a:srgbClr>
              </a:outerShdw>
            </a:effectLst>
          </p:spPr>
        </p:pic>
      </p:grpSp>
      <p:grpSp>
        <p:nvGrpSpPr>
          <p:cNvPr id="266" name="Google Shape;266;g3f75c35ce00_0_280"/>
          <p:cNvGrpSpPr/>
          <p:nvPr/>
        </p:nvGrpSpPr>
        <p:grpSpPr>
          <a:xfrm>
            <a:off x="6978163" y="2727977"/>
            <a:ext cx="1773817" cy="1316887"/>
            <a:chOff x="3214098" y="4004203"/>
            <a:chExt cx="1330363" cy="987665"/>
          </a:xfrm>
        </p:grpSpPr>
        <p:grpSp>
          <p:nvGrpSpPr>
            <p:cNvPr id="267" name="Google Shape;267;g3f75c35ce00_0_280"/>
            <p:cNvGrpSpPr/>
            <p:nvPr/>
          </p:nvGrpSpPr>
          <p:grpSpPr>
            <a:xfrm>
              <a:off x="3754261" y="4004203"/>
              <a:ext cx="790200" cy="987665"/>
              <a:chOff x="3754261" y="4004203"/>
              <a:chExt cx="790200" cy="987665"/>
            </a:xfrm>
          </p:grpSpPr>
          <p:pic>
            <p:nvPicPr>
              <p:cNvPr id="268" name="Google Shape;268;g3f75c35ce00_0_280"/>
              <p:cNvPicPr preferRelativeResize="0"/>
              <p:nvPr/>
            </p:nvPicPr>
            <p:blipFill rotWithShape="1">
              <a:blip r:embed="rId33">
                <a:alphaModFix/>
              </a:blip>
              <a:srcRect b="16493"/>
              <a:stretch/>
            </p:blipFill>
            <p:spPr>
              <a:xfrm>
                <a:off x="3882324" y="4333500"/>
                <a:ext cx="526694" cy="658368"/>
              </a:xfrm>
              <a:prstGeom prst="rect">
                <a:avLst/>
              </a:prstGeom>
              <a:noFill/>
              <a:ln>
                <a:noFill/>
              </a:ln>
            </p:spPr>
          </p:pic>
          <p:sp>
            <p:nvSpPr>
              <p:cNvPr id="269" name="Google Shape;269;g3f75c35ce00_0_280"/>
              <p:cNvSpPr txBox="1"/>
              <p:nvPr/>
            </p:nvSpPr>
            <p:spPr>
              <a:xfrm>
                <a:off x="3754261" y="4004203"/>
                <a:ext cx="790200" cy="441035"/>
              </a:xfrm>
              <a:prstGeom prst="rect">
                <a:avLst/>
              </a:prstGeom>
              <a:noFill/>
              <a:ln>
                <a:noFill/>
              </a:ln>
            </p:spPr>
            <p:txBody>
              <a:bodyPr spcFirstLastPara="1" wrap="square" lIns="121889" tIns="121889" rIns="121889" bIns="121889" anchor="t" anchorCtr="0">
                <a:spAutoFit/>
              </a:bodyPr>
              <a:lstStyle/>
              <a:p>
                <a:pPr algn="ctr">
                  <a:buSzPts val="1000"/>
                </a:pPr>
                <a:r>
                  <a:rPr lang="en-US" sz="1111">
                    <a:solidFill>
                      <a:schemeClr val="lt1"/>
                    </a:solidFill>
                    <a:latin typeface="Calibri"/>
                    <a:ea typeface="Calibri"/>
                    <a:cs typeface="Calibri"/>
                    <a:sym typeface="Calibri"/>
                  </a:rPr>
                  <a:t>Kale Weichmann</a:t>
                </a:r>
                <a:endParaRPr sz="1111">
                  <a:solidFill>
                    <a:schemeClr val="lt1"/>
                  </a:solidFill>
                  <a:latin typeface="Calibri"/>
                  <a:ea typeface="Calibri"/>
                  <a:cs typeface="Calibri"/>
                  <a:sym typeface="Calibri"/>
                </a:endParaRPr>
              </a:p>
            </p:txBody>
          </p:sp>
        </p:grpSp>
        <p:pic>
          <p:nvPicPr>
            <p:cNvPr id="270" name="Google Shape;270;g3f75c35ce00_0_280"/>
            <p:cNvPicPr preferRelativeResize="0"/>
            <p:nvPr/>
          </p:nvPicPr>
          <p:blipFill rotWithShape="1">
            <a:blip r:embed="rId34">
              <a:alphaModFix/>
            </a:blip>
            <a:srcRect/>
            <a:stretch/>
          </p:blipFill>
          <p:spPr>
            <a:xfrm>
              <a:off x="3214098" y="4334966"/>
              <a:ext cx="662940" cy="308450"/>
            </a:xfrm>
            <a:prstGeom prst="rect">
              <a:avLst/>
            </a:prstGeom>
            <a:noFill/>
            <a:ln>
              <a:noFill/>
            </a:ln>
          </p:spPr>
        </p:pic>
      </p:grpSp>
      <p:grpSp>
        <p:nvGrpSpPr>
          <p:cNvPr id="271" name="Google Shape;271;g3f75c35ce00_0_280"/>
          <p:cNvGrpSpPr/>
          <p:nvPr/>
        </p:nvGrpSpPr>
        <p:grpSpPr>
          <a:xfrm>
            <a:off x="6116085" y="1426471"/>
            <a:ext cx="733584" cy="1278330"/>
            <a:chOff x="6610086" y="1069853"/>
            <a:chExt cx="550189" cy="958747"/>
          </a:xfrm>
        </p:grpSpPr>
        <p:sp>
          <p:nvSpPr>
            <p:cNvPr id="272" name="Google Shape;272;g3f75c35ce00_0_280"/>
            <p:cNvSpPr txBox="1"/>
            <p:nvPr/>
          </p:nvSpPr>
          <p:spPr>
            <a:xfrm>
              <a:off x="6610086" y="1069853"/>
              <a:ext cx="5400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Chad</a:t>
              </a:r>
              <a:endParaRPr sz="1111">
                <a:solidFill>
                  <a:schemeClr val="lt1"/>
                </a:solidFill>
                <a:latin typeface="Calibri"/>
                <a:ea typeface="Calibri"/>
                <a:cs typeface="Calibri"/>
                <a:sym typeface="Calibri"/>
              </a:endParaRPr>
            </a:p>
            <a:p>
              <a:pPr algn="ctr">
                <a:buSzPts val="1000"/>
              </a:pPr>
              <a:r>
                <a:rPr lang="en-US" sz="1111">
                  <a:solidFill>
                    <a:schemeClr val="lt1"/>
                  </a:solidFill>
                  <a:latin typeface="Calibri"/>
                  <a:ea typeface="Calibri"/>
                  <a:cs typeface="Calibri"/>
                  <a:sym typeface="Calibri"/>
                </a:rPr>
                <a:t>Mitchell</a:t>
              </a:r>
              <a:endParaRPr sz="1111">
                <a:solidFill>
                  <a:schemeClr val="lt1"/>
                </a:solidFill>
                <a:latin typeface="Calibri"/>
                <a:ea typeface="Calibri"/>
                <a:cs typeface="Calibri"/>
                <a:sym typeface="Calibri"/>
              </a:endParaRPr>
            </a:p>
          </p:txBody>
        </p:sp>
        <p:pic>
          <p:nvPicPr>
            <p:cNvPr id="273" name="Google Shape;273;g3f75c35ce00_0_280" descr="A person in a suit&#10;&#10;Description automatically generated with low confidence"/>
            <p:cNvPicPr preferRelativeResize="0"/>
            <p:nvPr/>
          </p:nvPicPr>
          <p:blipFill rotWithShape="1">
            <a:blip r:embed="rId35">
              <a:alphaModFix/>
            </a:blip>
            <a:srcRect t="1020" b="-1020"/>
            <a:stretch/>
          </p:blipFill>
          <p:spPr>
            <a:xfrm>
              <a:off x="6619050" y="1379057"/>
              <a:ext cx="541225" cy="649543"/>
            </a:xfrm>
            <a:prstGeom prst="rect">
              <a:avLst/>
            </a:prstGeom>
            <a:noFill/>
            <a:ln w="8575" cap="flat" cmpd="sng">
              <a:solidFill>
                <a:schemeClr val="accent1"/>
              </a:solidFill>
              <a:prstDash val="solid"/>
              <a:round/>
              <a:headEnd type="none" w="sm" len="sm"/>
              <a:tailEnd type="none" w="sm" len="sm"/>
            </a:ln>
            <a:effectLst>
              <a:outerShdw blurRad="45720" dist="34290" dir="2700000" algn="tl" rotWithShape="0">
                <a:srgbClr val="000000">
                  <a:alpha val="40000"/>
                </a:srgbClr>
              </a:outerShdw>
            </a:effectLst>
          </p:spPr>
        </p:pic>
      </p:grpSp>
      <p:grpSp>
        <p:nvGrpSpPr>
          <p:cNvPr id="274" name="Google Shape;274;g3f75c35ce00_0_280"/>
          <p:cNvGrpSpPr/>
          <p:nvPr/>
        </p:nvGrpSpPr>
        <p:grpSpPr>
          <a:xfrm>
            <a:off x="2774648" y="1398727"/>
            <a:ext cx="720000" cy="1281839"/>
            <a:chOff x="7219686" y="1067978"/>
            <a:chExt cx="540000" cy="961379"/>
          </a:xfrm>
        </p:grpSpPr>
        <p:sp>
          <p:nvSpPr>
            <p:cNvPr id="275" name="Google Shape;275;g3f75c35ce00_0_280"/>
            <p:cNvSpPr txBox="1"/>
            <p:nvPr/>
          </p:nvSpPr>
          <p:spPr>
            <a:xfrm>
              <a:off x="7219686" y="1067978"/>
              <a:ext cx="5400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Ji</a:t>
              </a:r>
              <a:br>
                <a:rPr lang="en-US" sz="1111">
                  <a:solidFill>
                    <a:schemeClr val="lt1"/>
                  </a:solidFill>
                  <a:latin typeface="Calibri"/>
                  <a:ea typeface="Calibri"/>
                  <a:cs typeface="Calibri"/>
                  <a:sym typeface="Calibri"/>
                </a:rPr>
              </a:br>
              <a:r>
                <a:rPr lang="en-US" sz="1111">
                  <a:solidFill>
                    <a:schemeClr val="lt1"/>
                  </a:solidFill>
                  <a:latin typeface="Calibri"/>
                  <a:ea typeface="Calibri"/>
                  <a:cs typeface="Calibri"/>
                  <a:sym typeface="Calibri"/>
                </a:rPr>
                <a:t>Qiang</a:t>
              </a:r>
              <a:endParaRPr sz="1111">
                <a:solidFill>
                  <a:schemeClr val="lt1"/>
                </a:solidFill>
                <a:latin typeface="Calibri"/>
                <a:ea typeface="Calibri"/>
                <a:cs typeface="Calibri"/>
                <a:sym typeface="Calibri"/>
              </a:endParaRPr>
            </a:p>
          </p:txBody>
        </p:sp>
        <p:pic>
          <p:nvPicPr>
            <p:cNvPr id="276" name="Google Shape;276;g3f75c35ce00_0_280" descr="A person wearing glasses and a plaid shirt&#10;&#10;Description automatically generated"/>
            <p:cNvPicPr preferRelativeResize="0"/>
            <p:nvPr/>
          </p:nvPicPr>
          <p:blipFill rotWithShape="1">
            <a:blip r:embed="rId36">
              <a:alphaModFix/>
            </a:blip>
            <a:srcRect l="18405" t="2391" r="18801" b="37678"/>
            <a:stretch/>
          </p:blipFill>
          <p:spPr>
            <a:xfrm>
              <a:off x="7237061" y="1382455"/>
              <a:ext cx="516950" cy="646902"/>
            </a:xfrm>
            <a:prstGeom prst="rect">
              <a:avLst/>
            </a:prstGeom>
            <a:noFill/>
            <a:ln w="8575" cap="flat" cmpd="sng">
              <a:solidFill>
                <a:schemeClr val="accent1"/>
              </a:solidFill>
              <a:prstDash val="solid"/>
              <a:round/>
              <a:headEnd type="none" w="sm" len="sm"/>
              <a:tailEnd type="none" w="sm" len="sm"/>
            </a:ln>
            <a:effectLst>
              <a:outerShdw blurRad="45720" dist="34290" dir="2700000" algn="tl" rotWithShape="0">
                <a:srgbClr val="000000">
                  <a:alpha val="40000"/>
                </a:srgbClr>
              </a:outerShdw>
            </a:effectLst>
          </p:spPr>
        </p:pic>
      </p:grpSp>
      <p:pic>
        <p:nvPicPr>
          <p:cNvPr id="277" name="Google Shape;277;g3f75c35ce00_0_280"/>
          <p:cNvPicPr preferRelativeResize="0"/>
          <p:nvPr/>
        </p:nvPicPr>
        <p:blipFill rotWithShape="1">
          <a:blip r:embed="rId37">
            <a:alphaModFix/>
          </a:blip>
          <a:srcRect/>
          <a:stretch/>
        </p:blipFill>
        <p:spPr>
          <a:xfrm>
            <a:off x="10060711" y="921003"/>
            <a:ext cx="2065510" cy="354000"/>
          </a:xfrm>
          <a:prstGeom prst="rect">
            <a:avLst/>
          </a:prstGeom>
          <a:noFill/>
          <a:ln>
            <a:noFill/>
          </a:ln>
        </p:spPr>
      </p:pic>
      <p:sp>
        <p:nvSpPr>
          <p:cNvPr id="278" name="Google Shape;278;g3f75c35ce00_0_280"/>
          <p:cNvSpPr txBox="1"/>
          <p:nvPr/>
        </p:nvSpPr>
        <p:spPr>
          <a:xfrm>
            <a:off x="9818300" y="1"/>
            <a:ext cx="2437667" cy="451279"/>
          </a:xfrm>
          <a:prstGeom prst="rect">
            <a:avLst/>
          </a:prstGeom>
          <a:noFill/>
          <a:ln>
            <a:noFill/>
          </a:ln>
        </p:spPr>
        <p:txBody>
          <a:bodyPr spcFirstLastPara="1" wrap="square" lIns="121889" tIns="121889" rIns="121889" bIns="121889" anchor="t" anchorCtr="0">
            <a:spAutoFit/>
          </a:bodyPr>
          <a:lstStyle/>
          <a:p>
            <a:pPr algn="r">
              <a:buSzPts val="1200"/>
            </a:pPr>
            <a:r>
              <a:rPr lang="en-US" sz="1333" i="1">
                <a:solidFill>
                  <a:schemeClr val="dk1"/>
                </a:solidFill>
              </a:rPr>
              <a:t>WarpX open governance</a:t>
            </a:r>
            <a:endParaRPr sz="1333" i="1"/>
          </a:p>
        </p:txBody>
      </p:sp>
      <p:pic>
        <p:nvPicPr>
          <p:cNvPr id="279" name="Google Shape;279;g3f75c35ce00_0_280"/>
          <p:cNvPicPr preferRelativeResize="0"/>
          <p:nvPr/>
        </p:nvPicPr>
        <p:blipFill rotWithShape="1">
          <a:blip r:embed="rId38">
            <a:alphaModFix/>
          </a:blip>
          <a:srcRect/>
          <a:stretch/>
        </p:blipFill>
        <p:spPr>
          <a:xfrm>
            <a:off x="11085716" y="493159"/>
            <a:ext cx="1053600" cy="353838"/>
          </a:xfrm>
          <a:prstGeom prst="rect">
            <a:avLst/>
          </a:prstGeom>
          <a:noFill/>
          <a:ln>
            <a:noFill/>
          </a:ln>
        </p:spPr>
      </p:pic>
      <p:pic>
        <p:nvPicPr>
          <p:cNvPr id="280" name="Google Shape;280;g3f75c35ce00_0_280"/>
          <p:cNvPicPr preferRelativeResize="0"/>
          <p:nvPr/>
        </p:nvPicPr>
        <p:blipFill rotWithShape="1">
          <a:blip r:embed="rId39">
            <a:alphaModFix/>
          </a:blip>
          <a:srcRect/>
          <a:stretch/>
        </p:blipFill>
        <p:spPr>
          <a:xfrm>
            <a:off x="9002767" y="484495"/>
            <a:ext cx="677867" cy="813436"/>
          </a:xfrm>
          <a:prstGeom prst="rect">
            <a:avLst/>
          </a:prstGeom>
          <a:noFill/>
          <a:ln>
            <a:noFill/>
          </a:ln>
        </p:spPr>
      </p:pic>
      <p:grpSp>
        <p:nvGrpSpPr>
          <p:cNvPr id="281" name="Google Shape;281;g3f75c35ce00_0_280"/>
          <p:cNvGrpSpPr/>
          <p:nvPr/>
        </p:nvGrpSpPr>
        <p:grpSpPr>
          <a:xfrm>
            <a:off x="5251005" y="1407916"/>
            <a:ext cx="757421" cy="1292360"/>
            <a:chOff x="4665875" y="1055936"/>
            <a:chExt cx="568066" cy="969270"/>
          </a:xfrm>
        </p:grpSpPr>
        <p:sp>
          <p:nvSpPr>
            <p:cNvPr id="282" name="Google Shape;282;g3f75c35ce00_0_280"/>
            <p:cNvSpPr txBox="1"/>
            <p:nvPr/>
          </p:nvSpPr>
          <p:spPr>
            <a:xfrm>
              <a:off x="4665875" y="1055936"/>
              <a:ext cx="5400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Rémi </a:t>
              </a:r>
              <a:endParaRPr sz="1778">
                <a:solidFill>
                  <a:schemeClr val="dk1"/>
                </a:solidFill>
              </a:endParaRPr>
            </a:p>
            <a:p>
              <a:pPr algn="ctr">
                <a:buSzPts val="1000"/>
              </a:pPr>
              <a:r>
                <a:rPr lang="en-US" sz="1111">
                  <a:solidFill>
                    <a:schemeClr val="lt1"/>
                  </a:solidFill>
                  <a:latin typeface="Calibri"/>
                  <a:ea typeface="Calibri"/>
                  <a:cs typeface="Calibri"/>
                  <a:sym typeface="Calibri"/>
                </a:rPr>
                <a:t>Lehe</a:t>
              </a:r>
              <a:endParaRPr sz="1111">
                <a:solidFill>
                  <a:schemeClr val="lt1"/>
                </a:solidFill>
                <a:latin typeface="Calibri"/>
                <a:ea typeface="Calibri"/>
                <a:cs typeface="Calibri"/>
                <a:sym typeface="Calibri"/>
              </a:endParaRPr>
            </a:p>
          </p:txBody>
        </p:sp>
        <p:pic>
          <p:nvPicPr>
            <p:cNvPr id="283" name="Google Shape;283;g3f75c35ce00_0_280" descr="A person with a beard&#10;&#10;Description automatically generated with low confidence"/>
            <p:cNvPicPr preferRelativeResize="0"/>
            <p:nvPr/>
          </p:nvPicPr>
          <p:blipFill rotWithShape="1">
            <a:blip r:embed="rId40">
              <a:alphaModFix/>
            </a:blip>
            <a:srcRect b="20961"/>
            <a:stretch/>
          </p:blipFill>
          <p:spPr>
            <a:xfrm>
              <a:off x="4683740" y="1372875"/>
              <a:ext cx="550201" cy="652331"/>
            </a:xfrm>
            <a:prstGeom prst="rect">
              <a:avLst/>
            </a:prstGeom>
            <a:noFill/>
            <a:ln w="8575" cap="flat" cmpd="sng">
              <a:solidFill>
                <a:schemeClr val="accent1"/>
              </a:solidFill>
              <a:prstDash val="solid"/>
              <a:round/>
              <a:headEnd type="none" w="sm" len="sm"/>
              <a:tailEnd type="none" w="sm" len="sm"/>
            </a:ln>
            <a:effectLst>
              <a:outerShdw blurRad="45720" dist="34290" dir="2700000" algn="tl" rotWithShape="0">
                <a:srgbClr val="000000">
                  <a:alpha val="40000"/>
                </a:srgbClr>
              </a:outerShdw>
            </a:effectLst>
          </p:spPr>
        </p:pic>
      </p:grpSp>
      <p:grpSp>
        <p:nvGrpSpPr>
          <p:cNvPr id="284" name="Google Shape;284;g3f75c35ce00_0_280"/>
          <p:cNvGrpSpPr/>
          <p:nvPr/>
        </p:nvGrpSpPr>
        <p:grpSpPr>
          <a:xfrm>
            <a:off x="665604" y="4080709"/>
            <a:ext cx="8989144" cy="1290786"/>
            <a:chOff x="2297016" y="4014569"/>
            <a:chExt cx="6741849" cy="968089"/>
          </a:xfrm>
        </p:grpSpPr>
        <p:grpSp>
          <p:nvGrpSpPr>
            <p:cNvPr id="285" name="Google Shape;285;g3f75c35ce00_0_280"/>
            <p:cNvGrpSpPr/>
            <p:nvPr/>
          </p:nvGrpSpPr>
          <p:grpSpPr>
            <a:xfrm>
              <a:off x="2297016" y="4017089"/>
              <a:ext cx="1384345" cy="950704"/>
              <a:chOff x="6408517" y="3063539"/>
              <a:chExt cx="1384345" cy="950704"/>
            </a:xfrm>
          </p:grpSpPr>
          <p:sp>
            <p:nvSpPr>
              <p:cNvPr id="286" name="Google Shape;286;g3f75c35ce00_0_280"/>
              <p:cNvSpPr txBox="1"/>
              <p:nvPr/>
            </p:nvSpPr>
            <p:spPr>
              <a:xfrm>
                <a:off x="6408517" y="3146010"/>
                <a:ext cx="970200" cy="231000"/>
              </a:xfrm>
              <a:prstGeom prst="rect">
                <a:avLst/>
              </a:prstGeom>
              <a:noFill/>
              <a:ln>
                <a:noFill/>
              </a:ln>
            </p:spPr>
            <p:txBody>
              <a:bodyPr spcFirstLastPara="1" wrap="square" lIns="91389" tIns="45694" rIns="91389" bIns="45694" anchor="t" anchorCtr="0">
                <a:noAutofit/>
              </a:bodyPr>
              <a:lstStyle/>
              <a:p>
                <a:pPr algn="ctr">
                  <a:buSzPts val="1300"/>
                </a:pPr>
                <a:r>
                  <a:rPr lang="en-US" sz="1444" i="1">
                    <a:solidFill>
                      <a:schemeClr val="lt1"/>
                    </a:solidFill>
                    <a:latin typeface="Calibri"/>
                    <a:ea typeface="Calibri"/>
                    <a:cs typeface="Calibri"/>
                    <a:sym typeface="Calibri"/>
                  </a:rPr>
                  <a:t>Germany</a:t>
                </a:r>
                <a:endParaRPr sz="1444" i="1">
                  <a:solidFill>
                    <a:schemeClr val="dk1"/>
                  </a:solidFill>
                  <a:latin typeface="Calibri"/>
                  <a:ea typeface="Calibri"/>
                  <a:cs typeface="Calibri"/>
                  <a:sym typeface="Calibri"/>
                </a:endParaRPr>
              </a:p>
            </p:txBody>
          </p:sp>
          <p:grpSp>
            <p:nvGrpSpPr>
              <p:cNvPr id="287" name="Google Shape;287;g3f75c35ce00_0_280"/>
              <p:cNvGrpSpPr/>
              <p:nvPr/>
            </p:nvGrpSpPr>
            <p:grpSpPr>
              <a:xfrm>
                <a:off x="6534899" y="3063539"/>
                <a:ext cx="1257963" cy="950704"/>
                <a:chOff x="9497707" y="4054064"/>
                <a:chExt cx="1677284" cy="1267606"/>
              </a:xfrm>
            </p:grpSpPr>
            <p:grpSp>
              <p:nvGrpSpPr>
                <p:cNvPr id="288" name="Google Shape;288;g3f75c35ce00_0_280"/>
                <p:cNvGrpSpPr/>
                <p:nvPr/>
              </p:nvGrpSpPr>
              <p:grpSpPr>
                <a:xfrm>
                  <a:off x="10364991" y="4054064"/>
                  <a:ext cx="810000" cy="1259388"/>
                  <a:chOff x="10364991" y="4054064"/>
                  <a:chExt cx="810000" cy="1259388"/>
                </a:xfrm>
              </p:grpSpPr>
              <p:pic>
                <p:nvPicPr>
                  <p:cNvPr id="289" name="Google Shape;289;g3f75c35ce00_0_280"/>
                  <p:cNvPicPr preferRelativeResize="0"/>
                  <p:nvPr/>
                </p:nvPicPr>
                <p:blipFill rotWithShape="1">
                  <a:blip r:embed="rId41">
                    <a:alphaModFix/>
                  </a:blip>
                  <a:srcRect/>
                  <a:stretch/>
                </p:blipFill>
                <p:spPr>
                  <a:xfrm>
                    <a:off x="10414309" y="4437555"/>
                    <a:ext cx="720000" cy="875897"/>
                  </a:xfrm>
                  <a:prstGeom prst="rect">
                    <a:avLst/>
                  </a:prstGeom>
                  <a:noFill/>
                  <a:ln w="8575" cap="flat" cmpd="sng">
                    <a:solidFill>
                      <a:schemeClr val="accent1"/>
                    </a:solidFill>
                    <a:prstDash val="solid"/>
                    <a:round/>
                    <a:headEnd type="none" w="sm" len="sm"/>
                    <a:tailEnd type="none" w="sm" len="sm"/>
                  </a:ln>
                  <a:effectLst>
                    <a:outerShdw blurRad="45720" dist="45720" dir="2700000" algn="tl" rotWithShape="0">
                      <a:srgbClr val="000000">
                        <a:alpha val="40000"/>
                      </a:srgbClr>
                    </a:outerShdw>
                  </a:effectLst>
                </p:spPr>
              </p:pic>
              <p:sp>
                <p:nvSpPr>
                  <p:cNvPr id="290" name="Google Shape;290;g3f75c35ce00_0_280"/>
                  <p:cNvSpPr txBox="1"/>
                  <p:nvPr/>
                </p:nvSpPr>
                <p:spPr>
                  <a:xfrm>
                    <a:off x="10364991" y="4054064"/>
                    <a:ext cx="8100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Maxence Thévenet</a:t>
                    </a:r>
                    <a:endParaRPr sz="1111">
                      <a:solidFill>
                        <a:schemeClr val="lt1"/>
                      </a:solidFill>
                      <a:latin typeface="Calibri"/>
                      <a:ea typeface="Calibri"/>
                      <a:cs typeface="Calibri"/>
                      <a:sym typeface="Calibri"/>
                    </a:endParaRPr>
                  </a:p>
                </p:txBody>
              </p:sp>
            </p:grpSp>
            <p:pic>
              <p:nvPicPr>
                <p:cNvPr id="291" name="Google Shape;291;g3f75c35ce00_0_280"/>
                <p:cNvPicPr preferRelativeResize="0"/>
                <p:nvPr/>
              </p:nvPicPr>
              <p:blipFill rotWithShape="1">
                <a:blip r:embed="rId42">
                  <a:alphaModFix/>
                </a:blip>
                <a:srcRect/>
                <a:stretch/>
              </p:blipFill>
              <p:spPr>
                <a:xfrm>
                  <a:off x="9497707" y="4425558"/>
                  <a:ext cx="912695" cy="896112"/>
                </a:xfrm>
                <a:prstGeom prst="rect">
                  <a:avLst/>
                </a:prstGeom>
                <a:noFill/>
                <a:ln>
                  <a:noFill/>
                </a:ln>
              </p:spPr>
            </p:pic>
          </p:grpSp>
        </p:grpSp>
        <p:grpSp>
          <p:nvGrpSpPr>
            <p:cNvPr id="292" name="Google Shape;292;g3f75c35ce00_0_280"/>
            <p:cNvGrpSpPr/>
            <p:nvPr/>
          </p:nvGrpSpPr>
          <p:grpSpPr>
            <a:xfrm>
              <a:off x="8326965" y="4036630"/>
              <a:ext cx="711900" cy="946028"/>
              <a:chOff x="12984200" y="3159280"/>
              <a:chExt cx="711900" cy="946028"/>
            </a:xfrm>
          </p:grpSpPr>
          <p:pic>
            <p:nvPicPr>
              <p:cNvPr id="293" name="Google Shape;293;g3f75c35ce00_0_280"/>
              <p:cNvPicPr preferRelativeResize="0"/>
              <p:nvPr/>
            </p:nvPicPr>
            <p:blipFill rotWithShape="1">
              <a:blip r:embed="rId43">
                <a:alphaModFix/>
              </a:blip>
              <a:srcRect l="8291" r="8299"/>
              <a:stretch/>
            </p:blipFill>
            <p:spPr>
              <a:xfrm>
                <a:off x="13039370" y="3443250"/>
                <a:ext cx="552225" cy="662058"/>
              </a:xfrm>
              <a:prstGeom prst="rect">
                <a:avLst/>
              </a:prstGeom>
              <a:noFill/>
              <a:ln w="8575" cap="flat" cmpd="sng">
                <a:solidFill>
                  <a:srgbClr val="206C9E"/>
                </a:solidFill>
                <a:prstDash val="solid"/>
                <a:round/>
                <a:headEnd type="none" w="sm" len="sm"/>
                <a:tailEnd type="none" w="sm" len="sm"/>
              </a:ln>
              <a:effectLst>
                <a:outerShdw blurRad="45720" dist="34290" dir="2700000" algn="tl" rotWithShape="0">
                  <a:srgbClr val="000000">
                    <a:alpha val="40000"/>
                  </a:srgbClr>
                </a:outerShdw>
              </a:effectLst>
            </p:spPr>
          </p:pic>
          <p:sp>
            <p:nvSpPr>
              <p:cNvPr id="294" name="Google Shape;294;g3f75c35ce00_0_280"/>
              <p:cNvSpPr txBox="1"/>
              <p:nvPr/>
            </p:nvSpPr>
            <p:spPr>
              <a:xfrm>
                <a:off x="12984200" y="3159280"/>
                <a:ext cx="711900" cy="242700"/>
              </a:xfrm>
              <a:prstGeom prst="rect">
                <a:avLst/>
              </a:prstGeom>
              <a:noFill/>
              <a:ln>
                <a:noFill/>
              </a:ln>
            </p:spPr>
            <p:txBody>
              <a:bodyPr spcFirstLastPara="1" wrap="square" lIns="91389" tIns="45694" rIns="91389" bIns="45694" anchor="t" anchorCtr="0">
                <a:noAutofit/>
              </a:bodyPr>
              <a:lstStyle/>
              <a:p>
                <a:pPr algn="ctr">
                  <a:buSzPts val="1000"/>
                </a:pPr>
                <a:r>
                  <a:rPr lang="en-US" sz="1111" dirty="0">
                    <a:solidFill>
                      <a:srgbClr val="FFFFFF"/>
                    </a:solidFill>
                    <a:latin typeface="Calibri"/>
                    <a:ea typeface="Calibri"/>
                    <a:cs typeface="Calibri"/>
                    <a:sym typeface="Calibri"/>
                  </a:rPr>
                  <a:t>Severin</a:t>
                </a:r>
                <a:br>
                  <a:rPr lang="en-US" sz="1111" dirty="0">
                    <a:solidFill>
                      <a:srgbClr val="FFFFFF"/>
                    </a:solidFill>
                    <a:latin typeface="Calibri"/>
                    <a:ea typeface="Calibri"/>
                    <a:cs typeface="Calibri"/>
                    <a:sym typeface="Calibri"/>
                  </a:rPr>
                </a:br>
                <a:r>
                  <a:rPr lang="en-US" sz="1111" dirty="0">
                    <a:solidFill>
                      <a:srgbClr val="FFFFFF"/>
                    </a:solidFill>
                    <a:latin typeface="Calibri"/>
                    <a:ea typeface="Calibri"/>
                    <a:cs typeface="Calibri"/>
                    <a:sym typeface="Calibri"/>
                  </a:rPr>
                  <a:t>Diederichs</a:t>
                </a:r>
                <a:endParaRPr sz="1111" dirty="0">
                  <a:solidFill>
                    <a:srgbClr val="FFFFFF"/>
                  </a:solidFill>
                  <a:latin typeface="Calibri"/>
                  <a:ea typeface="Calibri"/>
                  <a:cs typeface="Calibri"/>
                  <a:sym typeface="Calibri"/>
                </a:endParaRPr>
              </a:p>
            </p:txBody>
          </p:sp>
        </p:grpSp>
        <p:grpSp>
          <p:nvGrpSpPr>
            <p:cNvPr id="295" name="Google Shape;295;g3f75c35ce00_0_280"/>
            <p:cNvGrpSpPr/>
            <p:nvPr/>
          </p:nvGrpSpPr>
          <p:grpSpPr>
            <a:xfrm>
              <a:off x="3710458" y="4014569"/>
              <a:ext cx="607500" cy="950076"/>
              <a:chOff x="7267865" y="3061019"/>
              <a:chExt cx="607500" cy="950076"/>
            </a:xfrm>
          </p:grpSpPr>
          <p:sp>
            <p:nvSpPr>
              <p:cNvPr id="296" name="Google Shape;296;g3f75c35ce00_0_280"/>
              <p:cNvSpPr txBox="1"/>
              <p:nvPr/>
            </p:nvSpPr>
            <p:spPr>
              <a:xfrm>
                <a:off x="7267865" y="3061019"/>
                <a:ext cx="607500" cy="2427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rgbClr val="FFFFFF"/>
                    </a:solidFill>
                    <a:latin typeface="Calibri"/>
                    <a:ea typeface="Calibri"/>
                    <a:cs typeface="Calibri"/>
                    <a:sym typeface="Calibri"/>
                  </a:rPr>
                  <a:t>Alexander</a:t>
                </a:r>
                <a:endParaRPr sz="1889"/>
              </a:p>
              <a:p>
                <a:pPr algn="ctr">
                  <a:buSzPts val="1000"/>
                </a:pPr>
                <a:r>
                  <a:rPr lang="en-US" sz="1111">
                    <a:solidFill>
                      <a:srgbClr val="FFFFFF"/>
                    </a:solidFill>
                    <a:latin typeface="Calibri"/>
                    <a:ea typeface="Calibri"/>
                    <a:cs typeface="Calibri"/>
                    <a:sym typeface="Calibri"/>
                  </a:rPr>
                  <a:t>Sinn</a:t>
                </a:r>
                <a:endParaRPr sz="1111">
                  <a:solidFill>
                    <a:srgbClr val="FFFFFF"/>
                  </a:solidFill>
                  <a:latin typeface="Calibri"/>
                  <a:ea typeface="Calibri"/>
                  <a:cs typeface="Calibri"/>
                  <a:sym typeface="Calibri"/>
                </a:endParaRPr>
              </a:p>
            </p:txBody>
          </p:sp>
          <p:pic>
            <p:nvPicPr>
              <p:cNvPr id="297" name="Google Shape;297;g3f75c35ce00_0_280"/>
              <p:cNvPicPr preferRelativeResize="0"/>
              <p:nvPr/>
            </p:nvPicPr>
            <p:blipFill rotWithShape="1">
              <a:blip r:embed="rId44">
                <a:alphaModFix/>
              </a:blip>
              <a:srcRect l="28538" t="8082" r="29114" b="18647"/>
              <a:stretch/>
            </p:blipFill>
            <p:spPr>
              <a:xfrm>
                <a:off x="7295480" y="3352025"/>
                <a:ext cx="571474" cy="659070"/>
              </a:xfrm>
              <a:prstGeom prst="rect">
                <a:avLst/>
              </a:prstGeom>
              <a:noFill/>
              <a:ln w="8575" cap="flat" cmpd="sng">
                <a:solidFill>
                  <a:srgbClr val="206C9E"/>
                </a:solidFill>
                <a:prstDash val="solid"/>
                <a:round/>
                <a:headEnd type="none" w="sm" len="sm"/>
                <a:tailEnd type="none" w="sm" len="sm"/>
              </a:ln>
              <a:effectLst>
                <a:outerShdw blurRad="45720" dist="34290" dir="2700000" algn="tl" rotWithShape="0">
                  <a:srgbClr val="000000">
                    <a:alpha val="40000"/>
                  </a:srgbClr>
                </a:outerShdw>
              </a:effectLst>
            </p:spPr>
          </p:pic>
        </p:grpSp>
        <p:grpSp>
          <p:nvGrpSpPr>
            <p:cNvPr id="298" name="Google Shape;298;g3f75c35ce00_0_280"/>
            <p:cNvGrpSpPr/>
            <p:nvPr/>
          </p:nvGrpSpPr>
          <p:grpSpPr>
            <a:xfrm>
              <a:off x="4260989" y="4017964"/>
              <a:ext cx="840600" cy="946020"/>
              <a:chOff x="7748362" y="3140614"/>
              <a:chExt cx="840600" cy="946020"/>
            </a:xfrm>
          </p:grpSpPr>
          <p:pic>
            <p:nvPicPr>
              <p:cNvPr id="299" name="Google Shape;299;g3f75c35ce00_0_280"/>
              <p:cNvPicPr preferRelativeResize="0"/>
              <p:nvPr/>
            </p:nvPicPr>
            <p:blipFill rotWithShape="1">
              <a:blip r:embed="rId45">
                <a:alphaModFix/>
              </a:blip>
              <a:srcRect l="19088" t="4254" r="24405" b="27999"/>
              <a:stretch/>
            </p:blipFill>
            <p:spPr>
              <a:xfrm>
                <a:off x="7867305" y="3424575"/>
                <a:ext cx="552225" cy="662058"/>
              </a:xfrm>
              <a:prstGeom prst="rect">
                <a:avLst/>
              </a:prstGeom>
              <a:noFill/>
              <a:ln w="8575" cap="flat" cmpd="sng">
                <a:solidFill>
                  <a:srgbClr val="206C9E"/>
                </a:solidFill>
                <a:prstDash val="solid"/>
                <a:round/>
                <a:headEnd type="none" w="sm" len="sm"/>
                <a:tailEnd type="none" w="sm" len="sm"/>
              </a:ln>
              <a:effectLst>
                <a:outerShdw blurRad="45720" dist="34290" dir="2700000" algn="tl" rotWithShape="0">
                  <a:srgbClr val="000000">
                    <a:alpha val="40000"/>
                  </a:srgbClr>
                </a:outerShdw>
              </a:effectLst>
            </p:spPr>
          </p:pic>
          <p:sp>
            <p:nvSpPr>
              <p:cNvPr id="300" name="Google Shape;300;g3f75c35ce00_0_280"/>
              <p:cNvSpPr txBox="1"/>
              <p:nvPr/>
            </p:nvSpPr>
            <p:spPr>
              <a:xfrm>
                <a:off x="7748362" y="3140614"/>
                <a:ext cx="840600" cy="2427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rgbClr val="FFFFFF"/>
                    </a:solidFill>
                    <a:latin typeface="Calibri"/>
                    <a:ea typeface="Calibri"/>
                    <a:cs typeface="Calibri"/>
                    <a:sym typeface="Calibri"/>
                  </a:rPr>
                  <a:t>Ángel</a:t>
                </a:r>
                <a:br>
                  <a:rPr lang="en-US" sz="1111">
                    <a:solidFill>
                      <a:srgbClr val="FFFFFF"/>
                    </a:solidFill>
                    <a:latin typeface="Calibri"/>
                    <a:ea typeface="Calibri"/>
                    <a:cs typeface="Calibri"/>
                    <a:sym typeface="Calibri"/>
                  </a:rPr>
                </a:br>
                <a:r>
                  <a:rPr lang="en-US" sz="1111">
                    <a:solidFill>
                      <a:srgbClr val="FFFFFF"/>
                    </a:solidFill>
                    <a:latin typeface="Calibri"/>
                    <a:ea typeface="Calibri"/>
                    <a:cs typeface="Calibri"/>
                    <a:sym typeface="Calibri"/>
                  </a:rPr>
                  <a:t>Ferran Pousa*</a:t>
                </a:r>
                <a:endParaRPr sz="1111">
                  <a:solidFill>
                    <a:srgbClr val="FFFFFF"/>
                  </a:solidFill>
                  <a:latin typeface="Calibri"/>
                  <a:ea typeface="Calibri"/>
                  <a:cs typeface="Calibri"/>
                  <a:sym typeface="Calibri"/>
                </a:endParaRPr>
              </a:p>
            </p:txBody>
          </p:sp>
        </p:grpSp>
        <p:grpSp>
          <p:nvGrpSpPr>
            <p:cNvPr id="301" name="Google Shape;301;g3f75c35ce00_0_280"/>
            <p:cNvGrpSpPr/>
            <p:nvPr/>
          </p:nvGrpSpPr>
          <p:grpSpPr>
            <a:xfrm>
              <a:off x="4915946" y="4017955"/>
              <a:ext cx="711900" cy="942338"/>
              <a:chOff x="7840423" y="3140605"/>
              <a:chExt cx="711900" cy="942338"/>
            </a:xfrm>
          </p:grpSpPr>
          <p:pic>
            <p:nvPicPr>
              <p:cNvPr id="302" name="Google Shape;302;g3f75c35ce00_0_280"/>
              <p:cNvPicPr preferRelativeResize="0"/>
              <p:nvPr/>
            </p:nvPicPr>
            <p:blipFill rotWithShape="1">
              <a:blip r:embed="rId46">
                <a:alphaModFix/>
              </a:blip>
              <a:srcRect l="23305" r="22874" b="29143"/>
              <a:stretch/>
            </p:blipFill>
            <p:spPr>
              <a:xfrm>
                <a:off x="7943973" y="3424575"/>
                <a:ext cx="489073" cy="658368"/>
              </a:xfrm>
              <a:prstGeom prst="rect">
                <a:avLst/>
              </a:prstGeom>
              <a:noFill/>
              <a:ln w="8575" cap="flat" cmpd="sng">
                <a:solidFill>
                  <a:srgbClr val="206C9E"/>
                </a:solidFill>
                <a:prstDash val="solid"/>
                <a:round/>
                <a:headEnd type="none" w="sm" len="sm"/>
                <a:tailEnd type="none" w="sm" len="sm"/>
              </a:ln>
              <a:effectLst>
                <a:outerShdw blurRad="45720" dist="34290" dir="2700000" algn="tl" rotWithShape="0">
                  <a:srgbClr val="000000">
                    <a:alpha val="40000"/>
                  </a:srgbClr>
                </a:outerShdw>
              </a:effectLst>
            </p:spPr>
          </p:pic>
          <p:sp>
            <p:nvSpPr>
              <p:cNvPr id="303" name="Google Shape;303;g3f75c35ce00_0_280"/>
              <p:cNvSpPr txBox="1"/>
              <p:nvPr/>
            </p:nvSpPr>
            <p:spPr>
              <a:xfrm>
                <a:off x="7840423" y="3140605"/>
                <a:ext cx="711900" cy="2427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rgbClr val="FFFFFF"/>
                    </a:solidFill>
                    <a:latin typeface="Calibri"/>
                    <a:ea typeface="Calibri"/>
                    <a:cs typeface="Calibri"/>
                    <a:sym typeface="Calibri"/>
                  </a:rPr>
                  <a:t>Rob</a:t>
                </a:r>
                <a:br>
                  <a:rPr lang="en-US" sz="1111">
                    <a:solidFill>
                      <a:srgbClr val="FFFFFF"/>
                    </a:solidFill>
                    <a:latin typeface="Calibri"/>
                    <a:ea typeface="Calibri"/>
                    <a:cs typeface="Calibri"/>
                    <a:sym typeface="Calibri"/>
                  </a:rPr>
                </a:br>
                <a:r>
                  <a:rPr lang="en-US" sz="1111">
                    <a:solidFill>
                      <a:srgbClr val="FFFFFF"/>
                    </a:solidFill>
                    <a:latin typeface="Calibri"/>
                    <a:ea typeface="Calibri"/>
                    <a:cs typeface="Calibri"/>
                    <a:sym typeface="Calibri"/>
                  </a:rPr>
                  <a:t>Shalloo</a:t>
                </a:r>
                <a:endParaRPr sz="1111">
                  <a:solidFill>
                    <a:srgbClr val="FFFFFF"/>
                  </a:solidFill>
                  <a:latin typeface="Calibri"/>
                  <a:ea typeface="Calibri"/>
                  <a:cs typeface="Calibri"/>
                  <a:sym typeface="Calibri"/>
                </a:endParaRPr>
              </a:p>
            </p:txBody>
          </p:sp>
        </p:grpSp>
      </p:grpSp>
      <p:grpSp>
        <p:nvGrpSpPr>
          <p:cNvPr id="304" name="Google Shape;304;g3f75c35ce00_0_280"/>
          <p:cNvGrpSpPr/>
          <p:nvPr/>
        </p:nvGrpSpPr>
        <p:grpSpPr>
          <a:xfrm>
            <a:off x="5643418" y="4096394"/>
            <a:ext cx="1751269" cy="1249126"/>
            <a:chOff x="7722963" y="2133385"/>
            <a:chExt cx="1313452" cy="936844"/>
          </a:xfrm>
        </p:grpSpPr>
        <p:grpSp>
          <p:nvGrpSpPr>
            <p:cNvPr id="305" name="Google Shape;305;g3f75c35ce00_0_280"/>
            <p:cNvGrpSpPr/>
            <p:nvPr/>
          </p:nvGrpSpPr>
          <p:grpSpPr>
            <a:xfrm>
              <a:off x="8397400" y="2133385"/>
              <a:ext cx="639015" cy="936284"/>
              <a:chOff x="5293478" y="4041261"/>
              <a:chExt cx="639015" cy="936284"/>
            </a:xfrm>
          </p:grpSpPr>
          <p:pic>
            <p:nvPicPr>
              <p:cNvPr id="306" name="Google Shape;306;g3f75c35ce00_0_280"/>
              <p:cNvPicPr preferRelativeResize="0"/>
              <p:nvPr/>
            </p:nvPicPr>
            <p:blipFill rotWithShape="1">
              <a:blip r:embed="rId47">
                <a:alphaModFix/>
              </a:blip>
              <a:srcRect l="7957" r="28129" b="31652"/>
              <a:stretch/>
            </p:blipFill>
            <p:spPr>
              <a:xfrm>
                <a:off x="5293478" y="4319177"/>
                <a:ext cx="620748" cy="658368"/>
              </a:xfrm>
              <a:prstGeom prst="rect">
                <a:avLst/>
              </a:prstGeom>
              <a:noFill/>
              <a:ln w="8575" cap="flat" cmpd="sng">
                <a:solidFill>
                  <a:srgbClr val="558ED5"/>
                </a:solidFill>
                <a:prstDash val="solid"/>
                <a:round/>
                <a:headEnd type="none" w="sm" len="sm"/>
                <a:tailEnd type="none" w="sm" len="sm"/>
              </a:ln>
              <a:effectLst>
                <a:outerShdw blurRad="45720" dist="34290" dir="2700000" algn="tl" rotWithShape="0">
                  <a:srgbClr val="000000">
                    <a:alpha val="40000"/>
                  </a:srgbClr>
                </a:outerShdw>
              </a:effectLst>
            </p:spPr>
          </p:pic>
          <p:sp>
            <p:nvSpPr>
              <p:cNvPr id="307" name="Google Shape;307;g3f75c35ce00_0_280"/>
              <p:cNvSpPr txBox="1"/>
              <p:nvPr/>
            </p:nvSpPr>
            <p:spPr>
              <a:xfrm>
                <a:off x="5306393" y="4041261"/>
                <a:ext cx="626100" cy="325627"/>
              </a:xfrm>
              <a:prstGeom prst="rect">
                <a:avLst/>
              </a:prstGeom>
              <a:noFill/>
              <a:ln>
                <a:noFill/>
              </a:ln>
            </p:spPr>
            <p:txBody>
              <a:bodyPr spcFirstLastPara="1" wrap="square" lIns="91389" tIns="45694" rIns="91389" bIns="45694" anchor="t" anchorCtr="0">
                <a:spAutoFit/>
              </a:bodyPr>
              <a:lstStyle/>
              <a:p>
                <a:pPr algn="ctr">
                  <a:buSzPts val="1000"/>
                </a:pPr>
                <a:r>
                  <a:rPr lang="en-US" sz="1111">
                    <a:solidFill>
                      <a:schemeClr val="lt1"/>
                    </a:solidFill>
                  </a:rPr>
                  <a:t>Igor</a:t>
                </a:r>
                <a:br>
                  <a:rPr lang="en-US" sz="1111">
                    <a:solidFill>
                      <a:schemeClr val="lt1"/>
                    </a:solidFill>
                  </a:rPr>
                </a:br>
                <a:r>
                  <a:rPr lang="en-US" sz="1111">
                    <a:solidFill>
                      <a:schemeClr val="lt1"/>
                    </a:solidFill>
                  </a:rPr>
                  <a:t>Andriyash</a:t>
                </a:r>
                <a:endParaRPr sz="1111">
                  <a:solidFill>
                    <a:schemeClr val="lt1"/>
                  </a:solidFill>
                </a:endParaRPr>
              </a:p>
            </p:txBody>
          </p:sp>
        </p:grpSp>
        <p:sp>
          <p:nvSpPr>
            <p:cNvPr id="308" name="Google Shape;308;g3f75c35ce00_0_280"/>
            <p:cNvSpPr txBox="1"/>
            <p:nvPr/>
          </p:nvSpPr>
          <p:spPr>
            <a:xfrm>
              <a:off x="7763528" y="2231053"/>
              <a:ext cx="571500" cy="210259"/>
            </a:xfrm>
            <a:prstGeom prst="rect">
              <a:avLst/>
            </a:prstGeom>
            <a:noFill/>
            <a:ln>
              <a:noFill/>
            </a:ln>
          </p:spPr>
          <p:txBody>
            <a:bodyPr spcFirstLastPara="1" wrap="square" lIns="91389" tIns="45694" rIns="91389" bIns="45694" anchor="t" anchorCtr="0">
              <a:spAutoFit/>
            </a:bodyPr>
            <a:lstStyle/>
            <a:p>
              <a:pPr algn="ctr">
                <a:buSzPts val="1100"/>
              </a:pPr>
              <a:r>
                <a:rPr lang="en-US" sz="1222" i="1">
                  <a:solidFill>
                    <a:srgbClr val="FFFFFF"/>
                  </a:solidFill>
                </a:rPr>
                <a:t>France</a:t>
              </a:r>
              <a:endParaRPr sz="1222" i="1">
                <a:solidFill>
                  <a:schemeClr val="dk1"/>
                </a:solidFill>
              </a:endParaRPr>
            </a:p>
          </p:txBody>
        </p:sp>
        <p:pic>
          <p:nvPicPr>
            <p:cNvPr id="309" name="Google Shape;309;g3f75c35ce00_0_280"/>
            <p:cNvPicPr preferRelativeResize="0"/>
            <p:nvPr/>
          </p:nvPicPr>
          <p:blipFill rotWithShape="1">
            <a:blip r:embed="rId48">
              <a:alphaModFix/>
            </a:blip>
            <a:srcRect/>
            <a:stretch/>
          </p:blipFill>
          <p:spPr>
            <a:xfrm>
              <a:off x="7722963" y="2411861"/>
              <a:ext cx="658368" cy="658368"/>
            </a:xfrm>
            <a:prstGeom prst="rect">
              <a:avLst/>
            </a:prstGeom>
            <a:noFill/>
            <a:ln>
              <a:noFill/>
            </a:ln>
            <a:effectLst>
              <a:outerShdw blurRad="51435" dist="17145" dir="5400000" algn="bl" rotWithShape="0">
                <a:srgbClr val="000000">
                  <a:alpha val="49020"/>
                </a:srgbClr>
              </a:outerShdw>
            </a:effectLst>
          </p:spPr>
        </p:pic>
      </p:grpSp>
      <p:sp>
        <p:nvSpPr>
          <p:cNvPr id="310" name="Google Shape;310;g3f75c35ce00_0_280"/>
          <p:cNvSpPr txBox="1"/>
          <p:nvPr/>
        </p:nvSpPr>
        <p:spPr>
          <a:xfrm>
            <a:off x="10546881" y="5478241"/>
            <a:ext cx="1503333" cy="1228667"/>
          </a:xfrm>
          <a:prstGeom prst="rect">
            <a:avLst/>
          </a:prstGeom>
          <a:noFill/>
          <a:ln w="8575" cap="flat" cmpd="sng">
            <a:solidFill>
              <a:schemeClr val="lt1"/>
            </a:solidFill>
            <a:prstDash val="solid"/>
            <a:round/>
            <a:headEnd type="none" w="sm" len="sm"/>
            <a:tailEnd type="none" w="sm" len="sm"/>
          </a:ln>
          <a:effectLst>
            <a:outerShdw blurRad="51435" dist="17145" dir="5400000" algn="bl" rotWithShape="0">
              <a:srgbClr val="000000">
                <a:alpha val="49020"/>
              </a:srgbClr>
            </a:outerShdw>
          </a:effectLst>
        </p:spPr>
        <p:txBody>
          <a:bodyPr spcFirstLastPara="1" wrap="square" lIns="0" tIns="0" rIns="60917" bIns="0" anchor="t" anchorCtr="0">
            <a:noAutofit/>
          </a:bodyPr>
          <a:lstStyle/>
          <a:p>
            <a:pPr algn="r">
              <a:buSzPts val="1700"/>
            </a:pPr>
            <a:r>
              <a:rPr lang="en-US" sz="1889" b="1" i="1">
                <a:solidFill>
                  <a:schemeClr val="lt1"/>
                </a:solidFill>
                <a:latin typeface="Calibri"/>
                <a:ea typeface="Calibri"/>
                <a:cs typeface="Calibri"/>
                <a:sym typeface="Calibri"/>
              </a:rPr>
              <a:t>over 120</a:t>
            </a:r>
            <a:br>
              <a:rPr lang="en-US" sz="1889" b="1">
                <a:solidFill>
                  <a:schemeClr val="lt1"/>
                </a:solidFill>
                <a:latin typeface="Calibri"/>
                <a:ea typeface="Calibri"/>
                <a:cs typeface="Calibri"/>
                <a:sym typeface="Calibri"/>
              </a:rPr>
            </a:br>
            <a:r>
              <a:rPr lang="en-US" sz="1889" b="1">
                <a:solidFill>
                  <a:schemeClr val="lt1"/>
                </a:solidFill>
                <a:latin typeface="Calibri"/>
                <a:ea typeface="Calibri"/>
                <a:cs typeface="Calibri"/>
                <a:sym typeface="Calibri"/>
              </a:rPr>
              <a:t>contributors</a:t>
            </a:r>
            <a:r>
              <a:rPr lang="en-US" sz="1889">
                <a:solidFill>
                  <a:schemeClr val="lt1"/>
                </a:solidFill>
                <a:latin typeface="Calibri"/>
                <a:ea typeface="Calibri"/>
                <a:cs typeface="Calibri"/>
                <a:sym typeface="Calibri"/>
              </a:rPr>
              <a:t>,</a:t>
            </a:r>
            <a:br>
              <a:rPr lang="en-US" sz="1889">
                <a:solidFill>
                  <a:schemeClr val="lt1"/>
                </a:solidFill>
                <a:latin typeface="Calibri"/>
                <a:ea typeface="Calibri"/>
                <a:cs typeface="Calibri"/>
                <a:sym typeface="Calibri"/>
              </a:rPr>
            </a:br>
            <a:r>
              <a:rPr lang="en-US" sz="1889">
                <a:solidFill>
                  <a:schemeClr val="lt1"/>
                </a:solidFill>
                <a:latin typeface="Calibri"/>
                <a:ea typeface="Calibri"/>
                <a:cs typeface="Calibri"/>
                <a:sym typeface="Calibri"/>
              </a:rPr>
              <a:t>incl. from the</a:t>
            </a:r>
            <a:br>
              <a:rPr lang="en-US" sz="1889">
                <a:solidFill>
                  <a:schemeClr val="lt1"/>
                </a:solidFill>
                <a:latin typeface="Calibri"/>
                <a:ea typeface="Calibri"/>
                <a:cs typeface="Calibri"/>
                <a:sym typeface="Calibri"/>
              </a:rPr>
            </a:br>
            <a:r>
              <a:rPr lang="en-US" sz="1889">
                <a:solidFill>
                  <a:schemeClr val="lt1"/>
                </a:solidFill>
                <a:latin typeface="Calibri"/>
                <a:ea typeface="Calibri"/>
                <a:cs typeface="Calibri"/>
                <a:sym typeface="Calibri"/>
              </a:rPr>
              <a:t>private sector</a:t>
            </a:r>
            <a:endParaRPr sz="1889">
              <a:solidFill>
                <a:schemeClr val="dk1"/>
              </a:solidFill>
            </a:endParaRPr>
          </a:p>
        </p:txBody>
      </p:sp>
      <p:grpSp>
        <p:nvGrpSpPr>
          <p:cNvPr id="311" name="Google Shape;311;g3f75c35ce00_0_280"/>
          <p:cNvGrpSpPr/>
          <p:nvPr/>
        </p:nvGrpSpPr>
        <p:grpSpPr>
          <a:xfrm>
            <a:off x="7403422" y="5415386"/>
            <a:ext cx="1648637" cy="1289639"/>
            <a:chOff x="6641421" y="5339185"/>
            <a:chExt cx="1648636" cy="1289639"/>
          </a:xfrm>
        </p:grpSpPr>
        <p:grpSp>
          <p:nvGrpSpPr>
            <p:cNvPr id="312" name="Google Shape;312;g3f75c35ce00_0_280"/>
            <p:cNvGrpSpPr/>
            <p:nvPr/>
          </p:nvGrpSpPr>
          <p:grpSpPr>
            <a:xfrm>
              <a:off x="7480058" y="5339185"/>
              <a:ext cx="810000" cy="1270501"/>
              <a:chOff x="7190498" y="887800"/>
              <a:chExt cx="810000" cy="1270501"/>
            </a:xfrm>
          </p:grpSpPr>
          <p:pic>
            <p:nvPicPr>
              <p:cNvPr id="313" name="Google Shape;313;g3f75c35ce00_0_280" descr="Ryan Sandberg - Graduate Student Research Assistant - University of Michigan  | LinkedIn"/>
              <p:cNvPicPr preferRelativeResize="0"/>
              <p:nvPr/>
            </p:nvPicPr>
            <p:blipFill rotWithShape="1">
              <a:blip r:embed="rId49">
                <a:alphaModFix/>
              </a:blip>
              <a:srcRect/>
              <a:stretch/>
            </p:blipFill>
            <p:spPr>
              <a:xfrm>
                <a:off x="7259019" y="1307909"/>
                <a:ext cx="717682" cy="850392"/>
              </a:xfrm>
              <a:prstGeom prst="rect">
                <a:avLst/>
              </a:prstGeom>
              <a:noFill/>
              <a:ln w="8575" cap="flat" cmpd="sng">
                <a:solidFill>
                  <a:srgbClr val="558ED5"/>
                </a:solidFill>
                <a:prstDash val="solid"/>
                <a:round/>
                <a:headEnd type="none" w="sm" len="sm"/>
                <a:tailEnd type="none" w="sm" len="sm"/>
              </a:ln>
              <a:effectLst>
                <a:outerShdw blurRad="45720" dist="34290" dir="2700000" algn="tl" rotWithShape="0">
                  <a:srgbClr val="000000">
                    <a:alpha val="40000"/>
                  </a:srgbClr>
                </a:outerShdw>
              </a:effectLst>
            </p:spPr>
          </p:pic>
          <p:sp>
            <p:nvSpPr>
              <p:cNvPr id="314" name="Google Shape;314;g3f75c35ce00_0_280"/>
              <p:cNvSpPr txBox="1"/>
              <p:nvPr/>
            </p:nvSpPr>
            <p:spPr>
              <a:xfrm>
                <a:off x="7190498" y="887800"/>
                <a:ext cx="810000" cy="4308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Ryan</a:t>
                </a:r>
                <a:endParaRPr sz="1444"/>
              </a:p>
              <a:p>
                <a:pPr algn="ctr">
                  <a:buSzPts val="1000"/>
                </a:pPr>
                <a:r>
                  <a:rPr lang="en-US" sz="1111">
                    <a:solidFill>
                      <a:schemeClr val="lt1"/>
                    </a:solidFill>
                    <a:latin typeface="Calibri"/>
                    <a:ea typeface="Calibri"/>
                    <a:cs typeface="Calibri"/>
                    <a:sym typeface="Calibri"/>
                  </a:rPr>
                  <a:t>Sandberg</a:t>
                </a:r>
                <a:endParaRPr sz="1778">
                  <a:solidFill>
                    <a:schemeClr val="dk1"/>
                  </a:solidFill>
                </a:endParaRPr>
              </a:p>
            </p:txBody>
          </p:sp>
        </p:grpSp>
        <p:pic>
          <p:nvPicPr>
            <p:cNvPr id="315" name="Google Shape;315;g3f75c35ce00_0_280"/>
            <p:cNvPicPr preferRelativeResize="0"/>
            <p:nvPr/>
          </p:nvPicPr>
          <p:blipFill rotWithShape="1">
            <a:blip r:embed="rId50">
              <a:alphaModFix/>
            </a:blip>
            <a:srcRect l="12893" t="23816" r="13137" b="22264"/>
            <a:stretch/>
          </p:blipFill>
          <p:spPr>
            <a:xfrm>
              <a:off x="6641421" y="5982008"/>
              <a:ext cx="883975" cy="646816"/>
            </a:xfrm>
            <a:prstGeom prst="rect">
              <a:avLst/>
            </a:prstGeom>
            <a:noFill/>
            <a:ln>
              <a:noFill/>
            </a:ln>
          </p:spPr>
        </p:pic>
      </p:grpSp>
      <p:grpSp>
        <p:nvGrpSpPr>
          <p:cNvPr id="316" name="Google Shape;316;g3f75c35ce00_0_280"/>
          <p:cNvGrpSpPr/>
          <p:nvPr/>
        </p:nvGrpSpPr>
        <p:grpSpPr>
          <a:xfrm>
            <a:off x="4480443" y="5405422"/>
            <a:ext cx="2089819" cy="1253370"/>
            <a:chOff x="3375472" y="4054066"/>
            <a:chExt cx="1567364" cy="940027"/>
          </a:xfrm>
        </p:grpSpPr>
        <p:pic>
          <p:nvPicPr>
            <p:cNvPr id="317" name="Google Shape;317;g3f75c35ce00_0_280"/>
            <p:cNvPicPr preferRelativeResize="0"/>
            <p:nvPr/>
          </p:nvPicPr>
          <p:blipFill rotWithShape="1">
            <a:blip r:embed="rId51">
              <a:alphaModFix/>
            </a:blip>
            <a:srcRect/>
            <a:stretch/>
          </p:blipFill>
          <p:spPr>
            <a:xfrm>
              <a:off x="3375472" y="4335720"/>
              <a:ext cx="920754" cy="323100"/>
            </a:xfrm>
            <a:prstGeom prst="rect">
              <a:avLst/>
            </a:prstGeom>
            <a:noFill/>
            <a:ln>
              <a:noFill/>
            </a:ln>
          </p:spPr>
        </p:pic>
        <p:pic>
          <p:nvPicPr>
            <p:cNvPr id="318" name="Google Shape;318;g3f75c35ce00_0_280"/>
            <p:cNvPicPr preferRelativeResize="0"/>
            <p:nvPr/>
          </p:nvPicPr>
          <p:blipFill rotWithShape="1">
            <a:blip r:embed="rId52">
              <a:alphaModFix/>
            </a:blip>
            <a:srcRect l="14693" t="5069" r="13215" b="33119"/>
            <a:stretch/>
          </p:blipFill>
          <p:spPr>
            <a:xfrm>
              <a:off x="4313558" y="4335725"/>
              <a:ext cx="515722" cy="658368"/>
            </a:xfrm>
            <a:prstGeom prst="rect">
              <a:avLst/>
            </a:prstGeom>
            <a:noFill/>
            <a:ln w="8575" cap="flat" cmpd="sng">
              <a:solidFill>
                <a:schemeClr val="accent1"/>
              </a:solidFill>
              <a:prstDash val="solid"/>
              <a:round/>
              <a:headEnd type="none" w="sm" len="sm"/>
              <a:tailEnd type="none" w="sm" len="sm"/>
            </a:ln>
          </p:spPr>
        </p:pic>
        <p:sp>
          <p:nvSpPr>
            <p:cNvPr id="319" name="Google Shape;319;g3f75c35ce00_0_280"/>
            <p:cNvSpPr txBox="1"/>
            <p:nvPr/>
          </p:nvSpPr>
          <p:spPr>
            <a:xfrm>
              <a:off x="4219236" y="4054066"/>
              <a:ext cx="723600" cy="323100"/>
            </a:xfrm>
            <a:prstGeom prst="rect">
              <a:avLst/>
            </a:prstGeom>
            <a:noFill/>
            <a:ln>
              <a:noFill/>
            </a:ln>
          </p:spPr>
          <p:txBody>
            <a:bodyPr spcFirstLastPara="1" wrap="square" lIns="91389" tIns="45694" rIns="91389" bIns="45694" anchor="t" anchorCtr="0">
              <a:noAutofit/>
            </a:bodyPr>
            <a:lstStyle/>
            <a:p>
              <a:pPr algn="ctr">
                <a:buSzPts val="1000"/>
              </a:pPr>
              <a:r>
                <a:rPr lang="en-US" sz="1111">
                  <a:solidFill>
                    <a:schemeClr val="lt1"/>
                  </a:solidFill>
                  <a:latin typeface="Calibri"/>
                  <a:ea typeface="Calibri"/>
                  <a:cs typeface="Calibri"/>
                  <a:sym typeface="Calibri"/>
                </a:rPr>
                <a:t>Franz</a:t>
              </a:r>
              <a:endParaRPr sz="1778">
                <a:solidFill>
                  <a:schemeClr val="dk1"/>
                </a:solidFill>
              </a:endParaRPr>
            </a:p>
            <a:p>
              <a:pPr algn="ctr">
                <a:buSzPts val="1000"/>
              </a:pPr>
              <a:r>
                <a:rPr lang="en-US" sz="1111">
                  <a:solidFill>
                    <a:schemeClr val="lt1"/>
                  </a:solidFill>
                  <a:latin typeface="Calibri"/>
                  <a:ea typeface="Calibri"/>
                  <a:cs typeface="Calibri"/>
                  <a:sym typeface="Calibri"/>
                </a:rPr>
                <a:t>Poeschel</a:t>
              </a:r>
              <a:endParaRPr sz="1778">
                <a:solidFill>
                  <a:schemeClr val="dk1"/>
                </a:solidFill>
              </a:endParaRPr>
            </a:p>
          </p:txBody>
        </p:sp>
      </p:grpSp>
      <p:sp>
        <p:nvSpPr>
          <p:cNvPr id="320" name="Google Shape;320;g3f75c35ce00_0_280"/>
          <p:cNvSpPr txBox="1">
            <a:spLocks noGrp="1"/>
          </p:cNvSpPr>
          <p:nvPr>
            <p:ph type="title" idx="4294967295"/>
          </p:nvPr>
        </p:nvSpPr>
        <p:spPr>
          <a:xfrm>
            <a:off x="3171900" y="-71100"/>
            <a:ext cx="5857333" cy="1538667"/>
          </a:xfrm>
          <a:prstGeom prst="rect">
            <a:avLst/>
          </a:prstGeom>
          <a:noFill/>
          <a:ln>
            <a:noFill/>
          </a:ln>
          <a:effectLst>
            <a:outerShdw blurRad="45720" dist="34290" dir="2700000" algn="tl" rotWithShape="0">
              <a:srgbClr val="000000">
                <a:alpha val="42350"/>
              </a:srgbClr>
            </a:outerShdw>
          </a:effectLst>
        </p:spPr>
        <p:txBody>
          <a:bodyPr spcFirstLastPara="1" wrap="square" lIns="91417" tIns="45694" rIns="91417" bIns="45694" anchor="ctr" anchorCtr="0">
            <a:normAutofit/>
          </a:bodyPr>
          <a:lstStyle/>
          <a:p>
            <a:pPr>
              <a:buSzPts val="2500"/>
            </a:pPr>
            <a:r>
              <a:rPr lang="en-US" sz="2667" dirty="0">
                <a:solidFill>
                  <a:schemeClr val="dk1"/>
                </a:solidFill>
              </a:rPr>
              <a:t>Developed by an international, multidisciplinary team</a:t>
            </a:r>
            <a:endParaRPr sz="2667" dirty="0">
              <a:solidFill>
                <a:schemeClr val="dk1"/>
              </a:solidFill>
            </a:endParaRPr>
          </a:p>
        </p:txBody>
      </p:sp>
      <p:sp>
        <p:nvSpPr>
          <p:cNvPr id="321" name="Google Shape;321;g3f75c35ce00_0_280"/>
          <p:cNvSpPr txBox="1"/>
          <p:nvPr/>
        </p:nvSpPr>
        <p:spPr>
          <a:xfrm>
            <a:off x="4268352" y="6556069"/>
            <a:ext cx="1317333" cy="355564"/>
          </a:xfrm>
          <a:prstGeom prst="rect">
            <a:avLst/>
          </a:prstGeom>
          <a:noFill/>
          <a:ln>
            <a:noFill/>
          </a:ln>
        </p:spPr>
        <p:txBody>
          <a:bodyPr spcFirstLastPara="1" wrap="square" lIns="91417" tIns="91417" rIns="91417" bIns="91417" anchor="t" anchorCtr="0">
            <a:spAutoFit/>
          </a:bodyPr>
          <a:lstStyle/>
          <a:p>
            <a:pPr algn="ctr"/>
            <a:r>
              <a:rPr lang="en-US" sz="1111">
                <a:solidFill>
                  <a:schemeClr val="lt1"/>
                </a:solidFill>
                <a:latin typeface="Calibri"/>
                <a:ea typeface="Calibri"/>
                <a:cs typeface="Calibri"/>
                <a:sym typeface="Calibri"/>
              </a:rPr>
              <a:t>*former members</a:t>
            </a:r>
            <a:endParaRPr sz="1444"/>
          </a:p>
        </p:txBody>
      </p:sp>
      <p:grpSp>
        <p:nvGrpSpPr>
          <p:cNvPr id="322" name="Google Shape;322;g3f75c35ce00_0_280"/>
          <p:cNvGrpSpPr/>
          <p:nvPr/>
        </p:nvGrpSpPr>
        <p:grpSpPr>
          <a:xfrm>
            <a:off x="8654379" y="2782645"/>
            <a:ext cx="1729646" cy="1234030"/>
            <a:chOff x="8654379" y="2782644"/>
            <a:chExt cx="1729646" cy="1234030"/>
          </a:xfrm>
        </p:grpSpPr>
        <p:grpSp>
          <p:nvGrpSpPr>
            <p:cNvPr id="323" name="Google Shape;323;g3f75c35ce00_0_280"/>
            <p:cNvGrpSpPr/>
            <p:nvPr/>
          </p:nvGrpSpPr>
          <p:grpSpPr>
            <a:xfrm>
              <a:off x="8654379" y="2782644"/>
              <a:ext cx="889141" cy="1234030"/>
              <a:chOff x="8323676" y="5394794"/>
              <a:chExt cx="889141" cy="1234030"/>
            </a:xfrm>
          </p:grpSpPr>
          <p:pic>
            <p:nvPicPr>
              <p:cNvPr id="324" name="Google Shape;324;g3f75c35ce00_0_280"/>
              <p:cNvPicPr preferRelativeResize="0"/>
              <p:nvPr/>
            </p:nvPicPr>
            <p:blipFill rotWithShape="1">
              <a:blip r:embed="rId53">
                <a:alphaModFix/>
              </a:blip>
              <a:srcRect t="3475" r="11182"/>
              <a:stretch/>
            </p:blipFill>
            <p:spPr>
              <a:xfrm>
                <a:off x="8377947" y="5751025"/>
                <a:ext cx="757400" cy="877799"/>
              </a:xfrm>
              <a:prstGeom prst="rect">
                <a:avLst/>
              </a:prstGeom>
              <a:noFill/>
              <a:ln w="8575" cap="flat" cmpd="sng">
                <a:solidFill>
                  <a:schemeClr val="accent1"/>
                </a:solidFill>
                <a:prstDash val="solid"/>
                <a:round/>
                <a:headEnd type="none" w="sm" len="sm"/>
                <a:tailEnd type="none" w="sm" len="sm"/>
              </a:ln>
            </p:spPr>
          </p:pic>
          <p:sp>
            <p:nvSpPr>
              <p:cNvPr id="325" name="Google Shape;325;g3f75c35ce00_0_280"/>
              <p:cNvSpPr txBox="1"/>
              <p:nvPr/>
            </p:nvSpPr>
            <p:spPr>
              <a:xfrm>
                <a:off x="8323676" y="5394794"/>
                <a:ext cx="889141" cy="430800"/>
              </a:xfrm>
              <a:prstGeom prst="rect">
                <a:avLst/>
              </a:prstGeom>
              <a:noFill/>
              <a:ln>
                <a:noFill/>
              </a:ln>
            </p:spPr>
            <p:txBody>
              <a:bodyPr spcFirstLastPara="1" wrap="square" lIns="91389" tIns="45694" rIns="91389" bIns="45694" anchor="t" anchorCtr="0">
                <a:noAutofit/>
              </a:bodyPr>
              <a:lstStyle/>
              <a:p>
                <a:pPr algn="ctr">
                  <a:buSzPts val="1000"/>
                </a:pPr>
                <a:r>
                  <a:rPr lang="en-US" sz="1111" dirty="0">
                    <a:solidFill>
                      <a:schemeClr val="lt1"/>
                    </a:solidFill>
                    <a:latin typeface="Calibri"/>
                    <a:ea typeface="Calibri"/>
                    <a:cs typeface="Calibri"/>
                    <a:sym typeface="Calibri"/>
                  </a:rPr>
                  <a:t>Roelof Groenewald</a:t>
                </a:r>
                <a:endParaRPr sz="1778" dirty="0">
                  <a:solidFill>
                    <a:schemeClr val="dk1"/>
                  </a:solidFill>
                </a:endParaRPr>
              </a:p>
            </p:txBody>
          </p:sp>
        </p:grpSp>
        <p:grpSp>
          <p:nvGrpSpPr>
            <p:cNvPr id="326" name="Google Shape;326;g3f75c35ce00_0_280"/>
            <p:cNvGrpSpPr/>
            <p:nvPr/>
          </p:nvGrpSpPr>
          <p:grpSpPr>
            <a:xfrm>
              <a:off x="9482046" y="3670423"/>
              <a:ext cx="901979" cy="340330"/>
              <a:chOff x="8846865" y="107631"/>
              <a:chExt cx="1067810" cy="402900"/>
            </a:xfrm>
          </p:grpSpPr>
          <p:sp>
            <p:nvSpPr>
              <p:cNvPr id="327" name="Google Shape;327;g3f75c35ce00_0_280"/>
              <p:cNvSpPr/>
              <p:nvPr/>
            </p:nvSpPr>
            <p:spPr>
              <a:xfrm>
                <a:off x="8846865" y="107631"/>
                <a:ext cx="1058700" cy="402900"/>
              </a:xfrm>
              <a:prstGeom prst="rect">
                <a:avLst/>
              </a:prstGeom>
              <a:solidFill>
                <a:schemeClr val="lt1"/>
              </a:solidFill>
              <a:ln>
                <a:noFill/>
              </a:ln>
            </p:spPr>
            <p:txBody>
              <a:bodyPr spcFirstLastPara="1" wrap="square" lIns="77222" tIns="77222" rIns="77222" bIns="77222" anchor="ctr" anchorCtr="0">
                <a:noAutofit/>
              </a:bodyPr>
              <a:lstStyle/>
              <a:p>
                <a:pPr algn="ctr"/>
                <a:endParaRPr sz="1222"/>
              </a:p>
            </p:txBody>
          </p:sp>
          <p:pic>
            <p:nvPicPr>
              <p:cNvPr id="328" name="Google Shape;328;g3f75c35ce00_0_280"/>
              <p:cNvPicPr preferRelativeResize="0"/>
              <p:nvPr/>
            </p:nvPicPr>
            <p:blipFill>
              <a:blip r:embed="rId54">
                <a:alphaModFix/>
              </a:blip>
              <a:stretch>
                <a:fillRect/>
              </a:stretch>
            </p:blipFill>
            <p:spPr>
              <a:xfrm>
                <a:off x="8856011" y="126633"/>
                <a:ext cx="1058664" cy="354300"/>
              </a:xfrm>
              <a:prstGeom prst="rect">
                <a:avLst/>
              </a:prstGeom>
              <a:noFill/>
              <a:ln>
                <a:noFill/>
              </a:ln>
            </p:spPr>
          </p:pic>
        </p:grpSp>
      </p:grpSp>
      <p:grpSp>
        <p:nvGrpSpPr>
          <p:cNvPr id="329" name="Google Shape;329;g3f75c35ce00_0_280"/>
          <p:cNvGrpSpPr/>
          <p:nvPr/>
        </p:nvGrpSpPr>
        <p:grpSpPr>
          <a:xfrm>
            <a:off x="9827724" y="2750066"/>
            <a:ext cx="2236838" cy="1252999"/>
            <a:chOff x="9827724" y="2750065"/>
            <a:chExt cx="2236838" cy="1252999"/>
          </a:xfrm>
        </p:grpSpPr>
        <p:grpSp>
          <p:nvGrpSpPr>
            <p:cNvPr id="330" name="Google Shape;330;g3f75c35ce00_0_280"/>
            <p:cNvGrpSpPr/>
            <p:nvPr/>
          </p:nvGrpSpPr>
          <p:grpSpPr>
            <a:xfrm>
              <a:off x="9827724" y="2750065"/>
              <a:ext cx="1524503" cy="1252999"/>
              <a:chOff x="8311640" y="1051975"/>
              <a:chExt cx="1143406" cy="939773"/>
            </a:xfrm>
          </p:grpSpPr>
          <p:pic>
            <p:nvPicPr>
              <p:cNvPr id="331" name="Google Shape;331;g3f75c35ce00_0_280" descr="A person wearing glasses and a jacket&#10;&#10;Description automatically generated"/>
              <p:cNvPicPr preferRelativeResize="0"/>
              <p:nvPr/>
            </p:nvPicPr>
            <p:blipFill rotWithShape="1">
              <a:blip r:embed="rId55">
                <a:alphaModFix/>
              </a:blip>
              <a:srcRect l="14765" r="16208" b="10650"/>
              <a:stretch/>
            </p:blipFill>
            <p:spPr>
              <a:xfrm>
                <a:off x="8919150" y="1351668"/>
                <a:ext cx="496062" cy="640080"/>
              </a:xfrm>
              <a:prstGeom prst="rect">
                <a:avLst/>
              </a:prstGeom>
              <a:noFill/>
              <a:ln>
                <a:noFill/>
              </a:ln>
            </p:spPr>
          </p:pic>
          <p:pic>
            <p:nvPicPr>
              <p:cNvPr id="332" name="Google Shape;332;g3f75c35ce00_0_280" descr="A logo with black text&#10;&#10;Description automatically generated"/>
              <p:cNvPicPr preferRelativeResize="0"/>
              <p:nvPr/>
            </p:nvPicPr>
            <p:blipFill rotWithShape="1">
              <a:blip r:embed="rId56">
                <a:alphaModFix/>
              </a:blip>
              <a:srcRect/>
              <a:stretch/>
            </p:blipFill>
            <p:spPr>
              <a:xfrm>
                <a:off x="8311640" y="1354409"/>
                <a:ext cx="607515" cy="317478"/>
              </a:xfrm>
              <a:prstGeom prst="rect">
                <a:avLst/>
              </a:prstGeom>
              <a:noFill/>
              <a:ln>
                <a:noFill/>
              </a:ln>
            </p:spPr>
          </p:pic>
          <p:sp>
            <p:nvSpPr>
              <p:cNvPr id="333" name="Google Shape;333;g3f75c35ce00_0_280"/>
              <p:cNvSpPr txBox="1"/>
              <p:nvPr/>
            </p:nvSpPr>
            <p:spPr>
              <a:xfrm>
                <a:off x="8886846" y="1051975"/>
                <a:ext cx="568200" cy="346500"/>
              </a:xfrm>
              <a:prstGeom prst="rect">
                <a:avLst/>
              </a:prstGeom>
              <a:noFill/>
              <a:ln>
                <a:noFill/>
              </a:ln>
            </p:spPr>
            <p:txBody>
              <a:bodyPr spcFirstLastPara="1" wrap="square" lIns="121889" tIns="60917" rIns="121889" bIns="60917" anchor="t" anchorCtr="0">
                <a:noAutofit/>
              </a:bodyPr>
              <a:lstStyle/>
              <a:p>
                <a:pPr algn="ctr">
                  <a:buSzPts val="1300"/>
                </a:pPr>
                <a:r>
                  <a:rPr lang="en-US" sz="1111">
                    <a:solidFill>
                      <a:srgbClr val="FFFFFF"/>
                    </a:solidFill>
                    <a:latin typeface="Calibri"/>
                    <a:ea typeface="Calibri"/>
                    <a:cs typeface="Calibri"/>
                    <a:sym typeface="Calibri"/>
                  </a:rPr>
                  <a:t>Eric </a:t>
                </a:r>
                <a:br>
                  <a:rPr lang="en-US" sz="1111">
                    <a:solidFill>
                      <a:srgbClr val="FFFFFF"/>
                    </a:solidFill>
                    <a:latin typeface="Calibri"/>
                    <a:ea typeface="Calibri"/>
                    <a:cs typeface="Calibri"/>
                    <a:sym typeface="Calibri"/>
                  </a:rPr>
                </a:br>
                <a:r>
                  <a:rPr lang="en-US" sz="1111">
                    <a:solidFill>
                      <a:srgbClr val="FFFFFF"/>
                    </a:solidFill>
                    <a:latin typeface="Calibri"/>
                    <a:ea typeface="Calibri"/>
                    <a:cs typeface="Calibri"/>
                    <a:sym typeface="Calibri"/>
                  </a:rPr>
                  <a:t>Clark</a:t>
                </a:r>
                <a:endParaRPr sz="1111">
                  <a:latin typeface="Calibri"/>
                  <a:ea typeface="Calibri"/>
                  <a:cs typeface="Calibri"/>
                  <a:sym typeface="Calibri"/>
                </a:endParaRPr>
              </a:p>
            </p:txBody>
          </p:sp>
        </p:grpSp>
        <p:pic>
          <p:nvPicPr>
            <p:cNvPr id="334" name="Google Shape;334;g3f75c35ce00_0_280"/>
            <p:cNvPicPr preferRelativeResize="0"/>
            <p:nvPr/>
          </p:nvPicPr>
          <p:blipFill rotWithShape="1">
            <a:blip r:embed="rId57">
              <a:alphaModFix/>
            </a:blip>
            <a:srcRect l="18347" r="11894" b="19205"/>
            <a:stretch/>
          </p:blipFill>
          <p:spPr>
            <a:xfrm>
              <a:off x="11331013" y="3149000"/>
              <a:ext cx="733550" cy="849554"/>
            </a:xfrm>
            <a:prstGeom prst="rect">
              <a:avLst/>
            </a:prstGeom>
            <a:noFill/>
            <a:ln>
              <a:noFill/>
            </a:ln>
          </p:spPr>
        </p:pic>
        <p:sp>
          <p:nvSpPr>
            <p:cNvPr id="335" name="Google Shape;335;g3f75c35ce00_0_280"/>
            <p:cNvSpPr txBox="1"/>
            <p:nvPr/>
          </p:nvSpPr>
          <p:spPr>
            <a:xfrm>
              <a:off x="11292684" y="2769228"/>
              <a:ext cx="757500" cy="462000"/>
            </a:xfrm>
            <a:prstGeom prst="rect">
              <a:avLst/>
            </a:prstGeom>
            <a:noFill/>
            <a:ln>
              <a:noFill/>
            </a:ln>
          </p:spPr>
          <p:txBody>
            <a:bodyPr spcFirstLastPara="1" wrap="square" lIns="121889" tIns="60917" rIns="121889" bIns="60917" anchor="t" anchorCtr="0">
              <a:noAutofit/>
            </a:bodyPr>
            <a:lstStyle/>
            <a:p>
              <a:pPr algn="ctr">
                <a:buSzPts val="1300"/>
              </a:pPr>
              <a:r>
                <a:rPr lang="en-US" sz="1111">
                  <a:solidFill>
                    <a:srgbClr val="FFFFFF"/>
                  </a:solidFill>
                  <a:latin typeface="Calibri"/>
                  <a:ea typeface="Calibri"/>
                  <a:cs typeface="Calibri"/>
                  <a:sym typeface="Calibri"/>
                </a:rPr>
                <a:t>Prabhat Kumar</a:t>
              </a:r>
              <a:endParaRPr sz="1111">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E7FEB79C-9F0A-3CC3-FE41-9720D7AC00DC}"/>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AC8EDCDA-F08F-E19D-A9F7-C850812BCA91}"/>
              </a:ext>
            </a:extLst>
          </p:cNvPr>
          <p:cNvSpPr txBox="1">
            <a:spLocks noGrp="1"/>
          </p:cNvSpPr>
          <p:nvPr>
            <p:ph type="body" idx="2"/>
          </p:nvPr>
        </p:nvSpPr>
        <p:spPr>
          <a:xfrm>
            <a:off x="-1" y="-21895"/>
            <a:ext cx="12180095" cy="979157"/>
          </a:xfrm>
          <a:prstGeom prst="rect">
            <a:avLst/>
          </a:prstGeom>
          <a:no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lt1"/>
              </a:buClr>
              <a:buSzPts val="2800"/>
              <a:buNone/>
            </a:pPr>
            <a:r>
              <a:rPr lang="en-US" dirty="0">
                <a:solidFill>
                  <a:srgbClr val="FFFD78"/>
                </a:solidFill>
              </a:rPr>
              <a:t>CAMPA code </a:t>
            </a:r>
            <a:r>
              <a:rPr lang="en-US" dirty="0" err="1">
                <a:solidFill>
                  <a:srgbClr val="FFFD78"/>
                </a:solidFill>
              </a:rPr>
              <a:t>WarpX</a:t>
            </a:r>
            <a:r>
              <a:rPr lang="en-US" dirty="0">
                <a:solidFill>
                  <a:srgbClr val="FFFD78"/>
                </a:solidFill>
              </a:rPr>
              <a:t> part of 8 highlights </a:t>
            </a:r>
            <a:r>
              <a:rPr lang="en-US" dirty="0"/>
              <a:t>at </a:t>
            </a:r>
            <a:r>
              <a:rPr lang="en-US" dirty="0" err="1"/>
              <a:t>SciDAC</a:t>
            </a:r>
            <a:r>
              <a:rPr lang="en-US" dirty="0"/>
              <a:t> 25</a:t>
            </a:r>
            <a:r>
              <a:rPr lang="en-US" baseline="30000" dirty="0"/>
              <a:t>th</a:t>
            </a:r>
            <a:r>
              <a:rPr lang="en-US" dirty="0"/>
              <a:t> anniversary plenary talk by Harriet Kung, DOE Deputy Director for Science </a:t>
            </a:r>
            <a:endParaRPr lang="en-US" sz="4000" dirty="0"/>
          </a:p>
          <a:p>
            <a:pPr marL="342900" lvl="0" indent="-342900" algn="ctr" rtl="0">
              <a:lnSpc>
                <a:spcPct val="100000"/>
              </a:lnSpc>
              <a:spcBef>
                <a:spcPts val="0"/>
              </a:spcBef>
              <a:spcAft>
                <a:spcPts val="0"/>
              </a:spcAft>
              <a:buClr>
                <a:schemeClr val="lt1"/>
              </a:buClr>
              <a:buSzPts val="2800"/>
              <a:buNone/>
            </a:pPr>
            <a:endParaRPr sz="4000" dirty="0"/>
          </a:p>
        </p:txBody>
      </p:sp>
      <p:sp>
        <p:nvSpPr>
          <p:cNvPr id="103" name="Google Shape;103;p2">
            <a:extLst>
              <a:ext uri="{FF2B5EF4-FFF2-40B4-BE49-F238E27FC236}">
                <a16:creationId xmlns:a16="http://schemas.microsoft.com/office/drawing/2014/main" id="{F787BB91-1AF4-922B-5F2D-4C67532F8EA5}"/>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US" sz="10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23</a:t>
            </a:fld>
            <a:endParaRPr kumimoji="0" sz="1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2" name="Title 1">
            <a:extLst>
              <a:ext uri="{FF2B5EF4-FFF2-40B4-BE49-F238E27FC236}">
                <a16:creationId xmlns:a16="http://schemas.microsoft.com/office/drawing/2014/main" id="{8F26EA74-8E0D-9335-7A15-34A07933E680}"/>
              </a:ext>
            </a:extLst>
          </p:cNvPr>
          <p:cNvSpPr txBox="1">
            <a:spLocks/>
          </p:cNvSpPr>
          <p:nvPr/>
        </p:nvSpPr>
        <p:spPr>
          <a:xfrm>
            <a:off x="401385" y="740222"/>
            <a:ext cx="11317044" cy="8016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66" name="Group 65">
            <a:extLst>
              <a:ext uri="{FF2B5EF4-FFF2-40B4-BE49-F238E27FC236}">
                <a16:creationId xmlns:a16="http://schemas.microsoft.com/office/drawing/2014/main" id="{7EA3ADB7-7170-2C4C-F466-D5B9A7CE0C1A}"/>
              </a:ext>
            </a:extLst>
          </p:cNvPr>
          <p:cNvGrpSpPr/>
          <p:nvPr/>
        </p:nvGrpSpPr>
        <p:grpSpPr>
          <a:xfrm>
            <a:off x="4764" y="2985833"/>
            <a:ext cx="12187236" cy="3500416"/>
            <a:chOff x="16669" y="2304002"/>
            <a:chExt cx="12187236" cy="3500416"/>
          </a:xfrm>
        </p:grpSpPr>
        <p:pic>
          <p:nvPicPr>
            <p:cNvPr id="50" name="Picture 49">
              <a:extLst>
                <a:ext uri="{FF2B5EF4-FFF2-40B4-BE49-F238E27FC236}">
                  <a16:creationId xmlns:a16="http://schemas.microsoft.com/office/drawing/2014/main" id="{0298A416-24C0-FAF9-7789-6B6CA12FD909}"/>
                </a:ext>
              </a:extLst>
            </p:cNvPr>
            <p:cNvPicPr>
              <a:picLocks noChangeAspect="1"/>
            </p:cNvPicPr>
            <p:nvPr/>
          </p:nvPicPr>
          <p:blipFill>
            <a:blip r:embed="rId3"/>
            <a:stretch>
              <a:fillRect/>
            </a:stretch>
          </p:blipFill>
          <p:spPr>
            <a:xfrm>
              <a:off x="16669" y="2304002"/>
              <a:ext cx="3017520" cy="1696762"/>
            </a:xfrm>
            <a:prstGeom prst="rect">
              <a:avLst/>
            </a:prstGeom>
            <a:ln>
              <a:solidFill>
                <a:srgbClr val="407B85"/>
              </a:solidFill>
            </a:ln>
          </p:spPr>
        </p:pic>
        <p:pic>
          <p:nvPicPr>
            <p:cNvPr id="52" name="Picture 51">
              <a:extLst>
                <a:ext uri="{FF2B5EF4-FFF2-40B4-BE49-F238E27FC236}">
                  <a16:creationId xmlns:a16="http://schemas.microsoft.com/office/drawing/2014/main" id="{A67E5A4A-2981-DEBA-8256-76AF5DBD2B41}"/>
                </a:ext>
              </a:extLst>
            </p:cNvPr>
            <p:cNvPicPr>
              <a:picLocks noChangeAspect="1"/>
            </p:cNvPicPr>
            <p:nvPr/>
          </p:nvPicPr>
          <p:blipFill>
            <a:blip r:embed="rId4"/>
            <a:stretch>
              <a:fillRect/>
            </a:stretch>
          </p:blipFill>
          <p:spPr>
            <a:xfrm>
              <a:off x="3073241" y="2304002"/>
              <a:ext cx="3017520" cy="1696762"/>
            </a:xfrm>
            <a:prstGeom prst="rect">
              <a:avLst/>
            </a:prstGeom>
            <a:ln>
              <a:solidFill>
                <a:srgbClr val="407B85"/>
              </a:solidFill>
            </a:ln>
          </p:spPr>
        </p:pic>
        <p:pic>
          <p:nvPicPr>
            <p:cNvPr id="55" name="Picture 54">
              <a:extLst>
                <a:ext uri="{FF2B5EF4-FFF2-40B4-BE49-F238E27FC236}">
                  <a16:creationId xmlns:a16="http://schemas.microsoft.com/office/drawing/2014/main" id="{96894F51-D54C-7CF9-8B76-BE91E9E1DD10}"/>
                </a:ext>
              </a:extLst>
            </p:cNvPr>
            <p:cNvPicPr>
              <a:picLocks noChangeAspect="1"/>
            </p:cNvPicPr>
            <p:nvPr/>
          </p:nvPicPr>
          <p:blipFill>
            <a:blip r:embed="rId5"/>
            <a:stretch>
              <a:fillRect/>
            </a:stretch>
          </p:blipFill>
          <p:spPr>
            <a:xfrm>
              <a:off x="6129813" y="2304002"/>
              <a:ext cx="3017520" cy="1696762"/>
            </a:xfrm>
            <a:prstGeom prst="rect">
              <a:avLst/>
            </a:prstGeom>
            <a:ln>
              <a:solidFill>
                <a:srgbClr val="407B85"/>
              </a:solidFill>
            </a:ln>
          </p:spPr>
        </p:pic>
        <p:pic>
          <p:nvPicPr>
            <p:cNvPr id="57" name="Picture 56">
              <a:extLst>
                <a:ext uri="{FF2B5EF4-FFF2-40B4-BE49-F238E27FC236}">
                  <a16:creationId xmlns:a16="http://schemas.microsoft.com/office/drawing/2014/main" id="{A4E37314-E043-7D13-846B-D6804931376A}"/>
                </a:ext>
              </a:extLst>
            </p:cNvPr>
            <p:cNvPicPr>
              <a:picLocks noChangeAspect="1"/>
            </p:cNvPicPr>
            <p:nvPr/>
          </p:nvPicPr>
          <p:blipFill>
            <a:blip r:embed="rId6"/>
            <a:stretch>
              <a:fillRect/>
            </a:stretch>
          </p:blipFill>
          <p:spPr>
            <a:xfrm>
              <a:off x="9186385" y="2304002"/>
              <a:ext cx="3017520" cy="1696762"/>
            </a:xfrm>
            <a:prstGeom prst="rect">
              <a:avLst/>
            </a:prstGeom>
            <a:ln>
              <a:solidFill>
                <a:srgbClr val="407B85"/>
              </a:solidFill>
            </a:ln>
          </p:spPr>
        </p:pic>
        <p:pic>
          <p:nvPicPr>
            <p:cNvPr id="59" name="Picture 58">
              <a:extLst>
                <a:ext uri="{FF2B5EF4-FFF2-40B4-BE49-F238E27FC236}">
                  <a16:creationId xmlns:a16="http://schemas.microsoft.com/office/drawing/2014/main" id="{1C975E5D-A0CF-C4D0-49DF-64AC1B99E235}"/>
                </a:ext>
              </a:extLst>
            </p:cNvPr>
            <p:cNvPicPr>
              <a:picLocks noChangeAspect="1"/>
            </p:cNvPicPr>
            <p:nvPr/>
          </p:nvPicPr>
          <p:blipFill>
            <a:blip r:embed="rId7"/>
            <a:stretch>
              <a:fillRect/>
            </a:stretch>
          </p:blipFill>
          <p:spPr>
            <a:xfrm>
              <a:off x="16669" y="4107656"/>
              <a:ext cx="3017520" cy="1696762"/>
            </a:xfrm>
            <a:prstGeom prst="rect">
              <a:avLst/>
            </a:prstGeom>
            <a:ln>
              <a:solidFill>
                <a:srgbClr val="407B85"/>
              </a:solidFill>
            </a:ln>
          </p:spPr>
        </p:pic>
        <p:pic>
          <p:nvPicPr>
            <p:cNvPr id="61" name="Picture 60">
              <a:extLst>
                <a:ext uri="{FF2B5EF4-FFF2-40B4-BE49-F238E27FC236}">
                  <a16:creationId xmlns:a16="http://schemas.microsoft.com/office/drawing/2014/main" id="{C3CC214A-A520-F966-B231-9C06D9ADF194}"/>
                </a:ext>
              </a:extLst>
            </p:cNvPr>
            <p:cNvPicPr>
              <a:picLocks noChangeAspect="1"/>
            </p:cNvPicPr>
            <p:nvPr/>
          </p:nvPicPr>
          <p:blipFill>
            <a:blip r:embed="rId8"/>
            <a:stretch>
              <a:fillRect/>
            </a:stretch>
          </p:blipFill>
          <p:spPr>
            <a:xfrm>
              <a:off x="3069273" y="4107656"/>
              <a:ext cx="3017520" cy="1696762"/>
            </a:xfrm>
            <a:prstGeom prst="rect">
              <a:avLst/>
            </a:prstGeom>
            <a:ln>
              <a:solidFill>
                <a:srgbClr val="407B85"/>
              </a:solidFill>
            </a:ln>
          </p:spPr>
        </p:pic>
        <p:pic>
          <p:nvPicPr>
            <p:cNvPr id="65" name="Picture 64">
              <a:extLst>
                <a:ext uri="{FF2B5EF4-FFF2-40B4-BE49-F238E27FC236}">
                  <a16:creationId xmlns:a16="http://schemas.microsoft.com/office/drawing/2014/main" id="{22DA31FC-0846-FC24-3E93-CF1B21BFBCC8}"/>
                </a:ext>
              </a:extLst>
            </p:cNvPr>
            <p:cNvPicPr>
              <a:picLocks noChangeAspect="1"/>
            </p:cNvPicPr>
            <p:nvPr/>
          </p:nvPicPr>
          <p:blipFill>
            <a:blip r:embed="rId9"/>
            <a:stretch>
              <a:fillRect/>
            </a:stretch>
          </p:blipFill>
          <p:spPr>
            <a:xfrm>
              <a:off x="9174480" y="4107656"/>
              <a:ext cx="3017520" cy="1696762"/>
            </a:xfrm>
            <a:prstGeom prst="rect">
              <a:avLst/>
            </a:prstGeom>
            <a:ln>
              <a:solidFill>
                <a:srgbClr val="407B85"/>
              </a:solidFill>
            </a:ln>
          </p:spPr>
        </p:pic>
        <p:pic>
          <p:nvPicPr>
            <p:cNvPr id="63" name="Picture 62">
              <a:extLst>
                <a:ext uri="{FF2B5EF4-FFF2-40B4-BE49-F238E27FC236}">
                  <a16:creationId xmlns:a16="http://schemas.microsoft.com/office/drawing/2014/main" id="{689F3F5A-DBE8-33CC-20BA-998A5301A86C}"/>
                </a:ext>
              </a:extLst>
            </p:cNvPr>
            <p:cNvPicPr>
              <a:picLocks noChangeAspect="1"/>
            </p:cNvPicPr>
            <p:nvPr/>
          </p:nvPicPr>
          <p:blipFill>
            <a:blip r:embed="rId10"/>
            <a:stretch>
              <a:fillRect/>
            </a:stretch>
          </p:blipFill>
          <p:spPr>
            <a:xfrm>
              <a:off x="6121877" y="4107656"/>
              <a:ext cx="3017520" cy="1696762"/>
            </a:xfrm>
            <a:prstGeom prst="rect">
              <a:avLst/>
            </a:prstGeom>
            <a:ln w="28575">
              <a:solidFill>
                <a:srgbClr val="FF0000"/>
              </a:solidFill>
            </a:ln>
          </p:spPr>
        </p:pic>
      </p:grpSp>
      <p:pic>
        <p:nvPicPr>
          <p:cNvPr id="3" name="Picture 2">
            <a:extLst>
              <a:ext uri="{FF2B5EF4-FFF2-40B4-BE49-F238E27FC236}">
                <a16:creationId xmlns:a16="http://schemas.microsoft.com/office/drawing/2014/main" id="{EE2DB2E3-B85E-370A-2D9F-C1E375E1C4B3}"/>
              </a:ext>
            </a:extLst>
          </p:cNvPr>
          <p:cNvPicPr>
            <a:picLocks noChangeAspect="1"/>
          </p:cNvPicPr>
          <p:nvPr/>
        </p:nvPicPr>
        <p:blipFill>
          <a:blip r:embed="rId11"/>
          <a:stretch>
            <a:fillRect/>
          </a:stretch>
        </p:blipFill>
        <p:spPr>
          <a:xfrm>
            <a:off x="-2" y="939862"/>
            <a:ext cx="4852579" cy="2728623"/>
          </a:xfrm>
          <a:prstGeom prst="rect">
            <a:avLst/>
          </a:prstGeom>
        </p:spPr>
      </p:pic>
      <p:pic>
        <p:nvPicPr>
          <p:cNvPr id="2" name="Picture 1">
            <a:extLst>
              <a:ext uri="{FF2B5EF4-FFF2-40B4-BE49-F238E27FC236}">
                <a16:creationId xmlns:a16="http://schemas.microsoft.com/office/drawing/2014/main" id="{1A994B5D-4129-6ADB-AE2A-D8C68EBF5762}"/>
              </a:ext>
            </a:extLst>
          </p:cNvPr>
          <p:cNvPicPr>
            <a:picLocks noChangeAspect="1"/>
          </p:cNvPicPr>
          <p:nvPr/>
        </p:nvPicPr>
        <p:blipFill>
          <a:blip r:embed="rId10"/>
          <a:stretch>
            <a:fillRect/>
          </a:stretch>
        </p:blipFill>
        <p:spPr>
          <a:xfrm>
            <a:off x="4897753" y="957261"/>
            <a:ext cx="5356589" cy="3012029"/>
          </a:xfrm>
          <a:prstGeom prst="rect">
            <a:avLst/>
          </a:prstGeom>
          <a:ln w="28575">
            <a:solidFill>
              <a:srgbClr val="FF0000"/>
            </a:solidFill>
          </a:ln>
        </p:spPr>
      </p:pic>
      <p:sp>
        <p:nvSpPr>
          <p:cNvPr id="4" name="Arc 3">
            <a:extLst>
              <a:ext uri="{FF2B5EF4-FFF2-40B4-BE49-F238E27FC236}">
                <a16:creationId xmlns:a16="http://schemas.microsoft.com/office/drawing/2014/main" id="{645B68EE-65B9-8020-AD8D-5104D9FCC570}"/>
              </a:ext>
            </a:extLst>
          </p:cNvPr>
          <p:cNvSpPr/>
          <p:nvPr/>
        </p:nvSpPr>
        <p:spPr>
          <a:xfrm>
            <a:off x="4897753" y="3984624"/>
            <a:ext cx="2700022" cy="1581151"/>
          </a:xfrm>
          <a:prstGeom prst="arc">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6" name="Arc 5">
            <a:extLst>
              <a:ext uri="{FF2B5EF4-FFF2-40B4-BE49-F238E27FC236}">
                <a16:creationId xmlns:a16="http://schemas.microsoft.com/office/drawing/2014/main" id="{92D7B39F-D11B-63B9-CA27-6F6F68AF704B}"/>
              </a:ext>
            </a:extLst>
          </p:cNvPr>
          <p:cNvSpPr/>
          <p:nvPr/>
        </p:nvSpPr>
        <p:spPr>
          <a:xfrm flipH="1">
            <a:off x="7597775" y="3984624"/>
            <a:ext cx="2700022" cy="1581151"/>
          </a:xfrm>
          <a:prstGeom prst="arc">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994071408"/>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04">
          <a:extLst>
            <a:ext uri="{FF2B5EF4-FFF2-40B4-BE49-F238E27FC236}">
              <a16:creationId xmlns:a16="http://schemas.microsoft.com/office/drawing/2014/main" id="{23FC8649-3B8D-9C71-2158-A8FBC8201C5D}"/>
            </a:ext>
          </a:extLst>
        </p:cNvPr>
        <p:cNvGrpSpPr/>
        <p:nvPr/>
      </p:nvGrpSpPr>
      <p:grpSpPr>
        <a:xfrm>
          <a:off x="0" y="0"/>
          <a:ext cx="0" cy="0"/>
          <a:chOff x="0" y="0"/>
          <a:chExt cx="0" cy="0"/>
        </a:xfrm>
      </p:grpSpPr>
      <p:sp>
        <p:nvSpPr>
          <p:cNvPr id="2606" name="Google Shape;2606;p67">
            <a:extLst>
              <a:ext uri="{FF2B5EF4-FFF2-40B4-BE49-F238E27FC236}">
                <a16:creationId xmlns:a16="http://schemas.microsoft.com/office/drawing/2014/main" id="{00F0884B-55BB-5A98-34E6-F186807712FF}"/>
              </a:ext>
            </a:extLst>
          </p:cNvPr>
          <p:cNvSpPr txBox="1">
            <a:spLocks noGrp="1"/>
          </p:cNvSpPr>
          <p:nvPr>
            <p:ph type="sldNum" idx="12"/>
          </p:nvPr>
        </p:nvSpPr>
        <p:spPr>
          <a:xfrm>
            <a:off x="11512784" y="6486251"/>
            <a:ext cx="679216" cy="365125"/>
          </a:xfrm>
          <a:prstGeom prst="rect">
            <a:avLst/>
          </a:prstGeom>
          <a:noFill/>
          <a:ln>
            <a:noFill/>
          </a:ln>
        </p:spPr>
        <p:txBody>
          <a:bodyPr spcFirstLastPara="1" wrap="square" lIns="91400" tIns="45667" rIns="91400" bIns="45667" anchor="ctr" anchorCtr="0">
            <a:noAutofit/>
          </a:bodyPr>
          <a:lstStyle/>
          <a:p>
            <a:fld id="{00000000-1234-1234-1234-123412341234}" type="slidenum">
              <a:rPr lang="en" sz="1000"/>
              <a:pPr/>
              <a:t>24</a:t>
            </a:fld>
            <a:endParaRPr sz="1000" dirty="0"/>
          </a:p>
        </p:txBody>
      </p:sp>
      <p:grpSp>
        <p:nvGrpSpPr>
          <p:cNvPr id="3" name="Group 2">
            <a:extLst>
              <a:ext uri="{FF2B5EF4-FFF2-40B4-BE49-F238E27FC236}">
                <a16:creationId xmlns:a16="http://schemas.microsoft.com/office/drawing/2014/main" id="{5A492B77-DDC1-25A9-947B-95BB27F98FCF}"/>
              </a:ext>
            </a:extLst>
          </p:cNvPr>
          <p:cNvGrpSpPr/>
          <p:nvPr/>
        </p:nvGrpSpPr>
        <p:grpSpPr>
          <a:xfrm>
            <a:off x="1022248" y="182911"/>
            <a:ext cx="11169752" cy="6708542"/>
            <a:chOff x="-436286" y="116510"/>
            <a:chExt cx="11169752" cy="6708542"/>
          </a:xfrm>
        </p:grpSpPr>
        <p:pic>
          <p:nvPicPr>
            <p:cNvPr id="5" name="Picture 4" descr="Screen Shot 2013-11-21 at 4.11.32 PM.png">
              <a:extLst>
                <a:ext uri="{FF2B5EF4-FFF2-40B4-BE49-F238E27FC236}">
                  <a16:creationId xmlns:a16="http://schemas.microsoft.com/office/drawing/2014/main" id="{485903A0-879C-A3E4-418E-ECBCFAFA97F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23246" y="888056"/>
              <a:ext cx="6887972" cy="5936996"/>
            </a:xfrm>
            <a:prstGeom prst="rect">
              <a:avLst/>
            </a:prstGeom>
          </p:spPr>
        </p:pic>
        <p:sp>
          <p:nvSpPr>
            <p:cNvPr id="11" name="Title 1">
              <a:extLst>
                <a:ext uri="{FF2B5EF4-FFF2-40B4-BE49-F238E27FC236}">
                  <a16:creationId xmlns:a16="http://schemas.microsoft.com/office/drawing/2014/main" id="{6D644E28-B229-5D1A-68DD-B05CF4DEF72D}"/>
                </a:ext>
              </a:extLst>
            </p:cNvPr>
            <p:cNvSpPr txBox="1">
              <a:spLocks/>
            </p:cNvSpPr>
            <p:nvPr/>
          </p:nvSpPr>
          <p:spPr>
            <a:xfrm>
              <a:off x="-436286" y="116510"/>
              <a:ext cx="11104286" cy="865544"/>
            </a:xfrm>
            <a:prstGeom prst="rect">
              <a:avLst/>
            </a:prstGeom>
          </p:spPr>
          <p:txBody>
            <a:bodyPr/>
            <a:lst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a:lstStyle>
            <a:p>
              <a:pPr marL="0" marR="0" lvl="0" indent="0" algn="ctr" defTabSz="914400" rtl="0" eaLnBrk="0" fontAlgn="base" latinLnBrk="0" hangingPunct="0">
                <a:lnSpc>
                  <a:spcPct val="85000"/>
                </a:lnSpc>
                <a:spcBef>
                  <a:spcPct val="0"/>
                </a:spcBef>
                <a:spcAft>
                  <a:spcPct val="0"/>
                </a:spcAft>
                <a:buClrTx/>
                <a:buSzTx/>
                <a:buFont typeface="Arial"/>
                <a:buNone/>
                <a:tabLst/>
                <a:defRPr/>
              </a:pPr>
              <a:r>
                <a:rPr kumimoji="0" lang="en-US" sz="3200" b="1" i="0" u="none" strike="noStrike" kern="1200" cap="none" spc="0" normalizeH="0" baseline="0" noProof="0" dirty="0">
                  <a:ln>
                    <a:noFill/>
                  </a:ln>
                  <a:solidFill>
                    <a:srgbClr val="FFFFFF"/>
                  </a:solidFill>
                  <a:effectLst/>
                  <a:uLnTx/>
                  <a:uFillTx/>
                  <a:latin typeface="Calibri"/>
                  <a:ea typeface="ＭＳ Ｐゴシック"/>
                  <a:cs typeface="Calibri"/>
                  <a:sym typeface="Arial"/>
                </a:rPr>
                <a:t>Example of duplication in beam dynamics codes: 2026 update</a:t>
              </a:r>
              <a:endParaRPr kumimoji="0" lang="en-US" sz="2400" b="0" i="0" u="none" strike="noStrike" kern="1200" cap="none" spc="0" normalizeH="0" baseline="0" noProof="0" dirty="0">
                <a:ln>
                  <a:noFill/>
                </a:ln>
                <a:solidFill>
                  <a:srgbClr val="FFFFFF"/>
                </a:solidFill>
                <a:effectLst/>
                <a:uLnTx/>
                <a:uFillTx/>
                <a:latin typeface="Calibri"/>
                <a:ea typeface="ＭＳ Ｐゴシック"/>
                <a:cs typeface="Calibri"/>
                <a:sym typeface="Arial"/>
              </a:endParaRPr>
            </a:p>
          </p:txBody>
        </p:sp>
        <p:sp>
          <p:nvSpPr>
            <p:cNvPr id="12" name="Title 1">
              <a:extLst>
                <a:ext uri="{FF2B5EF4-FFF2-40B4-BE49-F238E27FC236}">
                  <a16:creationId xmlns:a16="http://schemas.microsoft.com/office/drawing/2014/main" id="{DC066FCE-B970-5C50-077D-76BBBC622338}"/>
                </a:ext>
              </a:extLst>
            </p:cNvPr>
            <p:cNvSpPr txBox="1">
              <a:spLocks/>
            </p:cNvSpPr>
            <p:nvPr/>
          </p:nvSpPr>
          <p:spPr>
            <a:xfrm>
              <a:off x="4267443" y="883754"/>
              <a:ext cx="6466023" cy="468311"/>
            </a:xfrm>
            <a:prstGeom prst="rect">
              <a:avLst/>
            </a:prstGeom>
          </p:spPr>
          <p:txBody>
            <a:bodyPr/>
            <a:lstStyle>
              <a:lvl1pPr algn="l" rtl="0" eaLnBrk="0" fontAlgn="base" hangingPunct="0">
                <a:lnSpc>
                  <a:spcPct val="85000"/>
                </a:lnSpc>
                <a:spcBef>
                  <a:spcPct val="0"/>
                </a:spcBef>
                <a:spcAft>
                  <a:spcPct val="0"/>
                </a:spcAft>
                <a:defRPr sz="2400" b="1">
                  <a:solidFill>
                    <a:srgbClr val="000080"/>
                  </a:solidFill>
                  <a:latin typeface="+mj-lt"/>
                  <a:ea typeface="+mj-ea"/>
                  <a:cs typeface="ＭＳ Ｐゴシック" charset="0"/>
                </a:defRPr>
              </a:lvl1pPr>
              <a:lvl2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2pPr>
              <a:lvl3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3pPr>
              <a:lvl4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4pPr>
              <a:lvl5pPr algn="l" rtl="0" eaLnBrk="0" fontAlgn="base" hangingPunct="0">
                <a:lnSpc>
                  <a:spcPct val="85000"/>
                </a:lnSpc>
                <a:spcBef>
                  <a:spcPct val="0"/>
                </a:spcBef>
                <a:spcAft>
                  <a:spcPct val="0"/>
                </a:spcAft>
                <a:defRPr sz="2400" b="1">
                  <a:solidFill>
                    <a:srgbClr val="000080"/>
                  </a:solidFill>
                  <a:latin typeface="Helvetica" charset="0"/>
                  <a:ea typeface="ＭＳ Ｐゴシック" charset="0"/>
                  <a:cs typeface="ＭＳ Ｐゴシック" charset="0"/>
                </a:defRPr>
              </a:lvl5pPr>
              <a:lvl6pPr marL="4572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6pPr>
              <a:lvl7pPr marL="9144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7pPr>
              <a:lvl8pPr marL="13716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8pPr>
              <a:lvl9pPr marL="1828800" algn="l" rtl="0" eaLnBrk="0" fontAlgn="base" hangingPunct="0">
                <a:lnSpc>
                  <a:spcPct val="85000"/>
                </a:lnSpc>
                <a:spcBef>
                  <a:spcPct val="0"/>
                </a:spcBef>
                <a:spcAft>
                  <a:spcPct val="0"/>
                </a:spcAft>
                <a:defRPr sz="2400" b="1">
                  <a:solidFill>
                    <a:srgbClr val="000080"/>
                  </a:solidFill>
                  <a:latin typeface="Helvetica" charset="0"/>
                  <a:ea typeface="ＭＳ Ｐゴシック" charset="0"/>
                </a:defRPr>
              </a:lvl9pPr>
            </a:lstStyle>
            <a:p>
              <a:pPr marL="0" marR="0" lvl="0" indent="0" algn="r" defTabSz="914400" rtl="0" eaLnBrk="0" fontAlgn="base" latinLnBrk="0" hangingPunct="0">
                <a:lnSpc>
                  <a:spcPct val="85000"/>
                </a:lnSpc>
                <a:spcBef>
                  <a:spcPct val="0"/>
                </a:spcBef>
                <a:spcAft>
                  <a:spcPct val="0"/>
                </a:spcAft>
                <a:buClrTx/>
                <a:buSzTx/>
                <a:buFont typeface="Arial"/>
                <a:buNone/>
                <a:tabLst/>
                <a:defRPr/>
              </a:pPr>
              <a:r>
                <a:rPr kumimoji="0" lang="en-US" sz="1800" b="0" i="0" u="none" strike="noStrike" kern="1200" cap="none" spc="0" normalizeH="0" baseline="0" noProof="0" dirty="0">
                  <a:ln>
                    <a:noFill/>
                  </a:ln>
                  <a:solidFill>
                    <a:srgbClr val="00075B"/>
                  </a:solidFill>
                  <a:effectLst/>
                  <a:uLnTx/>
                  <a:uFillTx/>
                  <a:latin typeface="Calibri"/>
                  <a:ea typeface="ＭＳ Ｐゴシック"/>
                  <a:cs typeface="Calibri"/>
                  <a:sym typeface="Arial"/>
                </a:rPr>
                <a:t>Codes section from Accelerator Handbook  (A. Chao, 2013) </a:t>
              </a:r>
            </a:p>
          </p:txBody>
        </p:sp>
        <p:grpSp>
          <p:nvGrpSpPr>
            <p:cNvPr id="13" name="Group 12">
              <a:extLst>
                <a:ext uri="{FF2B5EF4-FFF2-40B4-BE49-F238E27FC236}">
                  <a16:creationId xmlns:a16="http://schemas.microsoft.com/office/drawing/2014/main" id="{CD4F50D0-C641-F494-9F3D-47BA04C350CE}"/>
                </a:ext>
              </a:extLst>
            </p:cNvPr>
            <p:cNvGrpSpPr/>
            <p:nvPr/>
          </p:nvGrpSpPr>
          <p:grpSpPr>
            <a:xfrm>
              <a:off x="6166798" y="2499113"/>
              <a:ext cx="1584436" cy="4075218"/>
              <a:chOff x="4642798" y="2499113"/>
              <a:chExt cx="1584436" cy="4075218"/>
            </a:xfrm>
          </p:grpSpPr>
          <p:sp>
            <p:nvSpPr>
              <p:cNvPr id="14" name="Rectangle 13">
                <a:extLst>
                  <a:ext uri="{FF2B5EF4-FFF2-40B4-BE49-F238E27FC236}">
                    <a16:creationId xmlns:a16="http://schemas.microsoft.com/office/drawing/2014/main" id="{18DA4D14-A6A0-67B5-A7AB-565A43E678D0}"/>
                  </a:ext>
                </a:extLst>
              </p:cNvPr>
              <p:cNvSpPr/>
              <p:nvPr/>
            </p:nvSpPr>
            <p:spPr bwMode="auto">
              <a:xfrm>
                <a:off x="4642798" y="2499113"/>
                <a:ext cx="856301"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6" name="Rectangle 15">
                <a:extLst>
                  <a:ext uri="{FF2B5EF4-FFF2-40B4-BE49-F238E27FC236}">
                    <a16:creationId xmlns:a16="http://schemas.microsoft.com/office/drawing/2014/main" id="{34E8A186-F71C-A954-428A-4E7E931C14DF}"/>
                  </a:ext>
                </a:extLst>
              </p:cNvPr>
              <p:cNvSpPr/>
              <p:nvPr/>
            </p:nvSpPr>
            <p:spPr bwMode="auto">
              <a:xfrm>
                <a:off x="4676665" y="3108713"/>
                <a:ext cx="631936"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7" name="Rectangle 16">
                <a:extLst>
                  <a:ext uri="{FF2B5EF4-FFF2-40B4-BE49-F238E27FC236}">
                    <a16:creationId xmlns:a16="http://schemas.microsoft.com/office/drawing/2014/main" id="{E4FCEE57-BA9C-7E18-0377-72BABFAD056B}"/>
                  </a:ext>
                </a:extLst>
              </p:cNvPr>
              <p:cNvSpPr/>
              <p:nvPr/>
            </p:nvSpPr>
            <p:spPr bwMode="auto">
              <a:xfrm>
                <a:off x="6007100" y="3104480"/>
                <a:ext cx="2201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8" name="Rectangle 17">
                <a:extLst>
                  <a:ext uri="{FF2B5EF4-FFF2-40B4-BE49-F238E27FC236}">
                    <a16:creationId xmlns:a16="http://schemas.microsoft.com/office/drawing/2014/main" id="{376DD46D-8891-9B70-5F1B-AAABA9F56761}"/>
                  </a:ext>
                </a:extLst>
              </p:cNvPr>
              <p:cNvSpPr/>
              <p:nvPr/>
            </p:nvSpPr>
            <p:spPr bwMode="auto">
              <a:xfrm>
                <a:off x="4672431" y="4014647"/>
                <a:ext cx="835136"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9" name="Rectangle 18">
                <a:extLst>
                  <a:ext uri="{FF2B5EF4-FFF2-40B4-BE49-F238E27FC236}">
                    <a16:creationId xmlns:a16="http://schemas.microsoft.com/office/drawing/2014/main" id="{EF7C1FB1-902F-4CC8-DE5B-56E42CCD54FE}"/>
                  </a:ext>
                </a:extLst>
              </p:cNvPr>
              <p:cNvSpPr/>
              <p:nvPr/>
            </p:nvSpPr>
            <p:spPr bwMode="auto">
              <a:xfrm>
                <a:off x="4685131" y="4463379"/>
                <a:ext cx="822436"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38" name="Rectangle 37">
                <a:extLst>
                  <a:ext uri="{FF2B5EF4-FFF2-40B4-BE49-F238E27FC236}">
                    <a16:creationId xmlns:a16="http://schemas.microsoft.com/office/drawing/2014/main" id="{337A93D2-3169-3AAD-D8A1-9D2FD29A97A5}"/>
                  </a:ext>
                </a:extLst>
              </p:cNvPr>
              <p:cNvSpPr/>
              <p:nvPr/>
            </p:nvSpPr>
            <p:spPr bwMode="auto">
              <a:xfrm>
                <a:off x="4676665" y="4776646"/>
                <a:ext cx="416035"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0" name="Rectangle 39">
                <a:extLst>
                  <a:ext uri="{FF2B5EF4-FFF2-40B4-BE49-F238E27FC236}">
                    <a16:creationId xmlns:a16="http://schemas.microsoft.com/office/drawing/2014/main" id="{E6F82967-81B2-0F7E-73D8-864A298B821C}"/>
                  </a:ext>
                </a:extLst>
              </p:cNvPr>
              <p:cNvSpPr/>
              <p:nvPr/>
            </p:nvSpPr>
            <p:spPr bwMode="auto">
              <a:xfrm>
                <a:off x="4668199" y="5534413"/>
                <a:ext cx="847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1" name="Rectangle 40">
                <a:extLst>
                  <a:ext uri="{FF2B5EF4-FFF2-40B4-BE49-F238E27FC236}">
                    <a16:creationId xmlns:a16="http://schemas.microsoft.com/office/drawing/2014/main" id="{15AA9AD0-6FE3-92DC-DF41-57523F191FBC}"/>
                  </a:ext>
                </a:extLst>
              </p:cNvPr>
              <p:cNvSpPr/>
              <p:nvPr/>
            </p:nvSpPr>
            <p:spPr bwMode="auto">
              <a:xfrm>
                <a:off x="4668199" y="5830747"/>
                <a:ext cx="847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7" name="Rectangle 46">
                <a:extLst>
                  <a:ext uri="{FF2B5EF4-FFF2-40B4-BE49-F238E27FC236}">
                    <a16:creationId xmlns:a16="http://schemas.microsoft.com/office/drawing/2014/main" id="{EFBEE30B-539F-86E6-F54B-A46BA2B53995}"/>
                  </a:ext>
                </a:extLst>
              </p:cNvPr>
              <p:cNvSpPr/>
              <p:nvPr/>
            </p:nvSpPr>
            <p:spPr bwMode="auto">
              <a:xfrm>
                <a:off x="4676666" y="6135546"/>
                <a:ext cx="847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8" name="Rectangle 47">
                <a:extLst>
                  <a:ext uri="{FF2B5EF4-FFF2-40B4-BE49-F238E27FC236}">
                    <a16:creationId xmlns:a16="http://schemas.microsoft.com/office/drawing/2014/main" id="{9663BDED-0ED3-503F-A837-625BFC749A0F}"/>
                  </a:ext>
                </a:extLst>
              </p:cNvPr>
              <p:cNvSpPr/>
              <p:nvPr/>
            </p:nvSpPr>
            <p:spPr bwMode="auto">
              <a:xfrm>
                <a:off x="4676666" y="6440346"/>
                <a:ext cx="627701"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49" name="Rectangle 48">
                <a:extLst>
                  <a:ext uri="{FF2B5EF4-FFF2-40B4-BE49-F238E27FC236}">
                    <a16:creationId xmlns:a16="http://schemas.microsoft.com/office/drawing/2014/main" id="{D9358BD8-3DB9-936C-858E-DB37FE43E038}"/>
                  </a:ext>
                </a:extLst>
              </p:cNvPr>
              <p:cNvSpPr/>
              <p:nvPr/>
            </p:nvSpPr>
            <p:spPr bwMode="auto">
              <a:xfrm>
                <a:off x="5878934" y="6440346"/>
                <a:ext cx="212834" cy="133985"/>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grpSp>
      </p:grpSp>
      <p:sp>
        <p:nvSpPr>
          <p:cNvPr id="50" name="TextBox 49">
            <a:extLst>
              <a:ext uri="{FF2B5EF4-FFF2-40B4-BE49-F238E27FC236}">
                <a16:creationId xmlns:a16="http://schemas.microsoft.com/office/drawing/2014/main" id="{4EF27FA4-83F3-F402-4C45-9F4129247B39}"/>
              </a:ext>
            </a:extLst>
          </p:cNvPr>
          <p:cNvSpPr txBox="1"/>
          <p:nvPr/>
        </p:nvSpPr>
        <p:spPr>
          <a:xfrm>
            <a:off x="532212" y="6392596"/>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J.-L. Vay, HB2014</a:t>
            </a:r>
          </a:p>
        </p:txBody>
      </p:sp>
      <p:sp>
        <p:nvSpPr>
          <p:cNvPr id="55" name="TextBox 54">
            <a:extLst>
              <a:ext uri="{FF2B5EF4-FFF2-40B4-BE49-F238E27FC236}">
                <a16:creationId xmlns:a16="http://schemas.microsoft.com/office/drawing/2014/main" id="{AFE7F9C3-1D83-C5A2-3FA1-4EBBF072A844}"/>
              </a:ext>
            </a:extLst>
          </p:cNvPr>
          <p:cNvSpPr txBox="1"/>
          <p:nvPr/>
        </p:nvSpPr>
        <p:spPr>
          <a:xfrm>
            <a:off x="152270" y="1095102"/>
            <a:ext cx="4129510" cy="483209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Arial"/>
                <a:cs typeface="Arial"/>
                <a:sym typeface="Arial"/>
              </a:rPr>
              <a:t>New codes/suites since 2014 (partial list):</a:t>
            </a:r>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r>
              <a:rPr lang="en-US" sz="2800" dirty="0"/>
              <a:t>Xsuite</a:t>
            </a:r>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r>
              <a:rPr kumimoji="0" lang="en-US" sz="2800" b="0" i="0" u="none" strike="noStrike" kern="0" cap="none" spc="0" normalizeH="0" baseline="0" noProof="0" dirty="0" err="1">
                <a:ln>
                  <a:noFill/>
                </a:ln>
                <a:solidFill>
                  <a:srgbClr val="000000"/>
                </a:solidFill>
                <a:effectLst/>
                <a:uLnTx/>
                <a:uFillTx/>
                <a:latin typeface="Arial"/>
                <a:cs typeface="Arial"/>
                <a:sym typeface="Arial"/>
              </a:rPr>
              <a:t>ImpactX</a:t>
            </a:r>
            <a:endParaRPr kumimoji="0" lang="en-US" sz="28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r>
              <a:rPr lang="en-US" sz="2800" dirty="0" err="1"/>
              <a:t>WarpX</a:t>
            </a:r>
            <a:endParaRPr lang="en-US" sz="2800" dirty="0"/>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r>
              <a:rPr lang="en-US" sz="2800" dirty="0" err="1"/>
              <a:t>pyOrbit</a:t>
            </a:r>
            <a:endParaRPr lang="en-US" sz="2800" dirty="0"/>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r>
              <a:rPr lang="en-US" sz="2800" dirty="0" err="1"/>
              <a:t>SciBmad</a:t>
            </a:r>
            <a:endParaRPr lang="en-US" sz="2800" dirty="0"/>
          </a:p>
          <a:p>
            <a:pPr marL="457200" indent="-457200">
              <a:buFontTx/>
              <a:buChar char="-"/>
            </a:pPr>
            <a:r>
              <a:rPr lang="en-US" sz="2800" dirty="0"/>
              <a:t>Cheetah</a:t>
            </a:r>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r>
              <a:rPr lang="en-US" sz="2800" dirty="0"/>
              <a:t>Helix</a:t>
            </a:r>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r>
              <a:rPr lang="en-US" sz="2800" dirty="0"/>
              <a:t>…</a:t>
            </a:r>
          </a:p>
          <a:p>
            <a:pPr marL="457200" marR="0" lvl="0" indent="-457200" defTabSz="914400" rtl="0" eaLnBrk="1" fontAlgn="auto" latinLnBrk="0" hangingPunct="1">
              <a:lnSpc>
                <a:spcPct val="100000"/>
              </a:lnSpc>
              <a:spcBef>
                <a:spcPts val="0"/>
              </a:spcBef>
              <a:spcAft>
                <a:spcPts val="0"/>
              </a:spcAft>
              <a:buClr>
                <a:srgbClr val="000000"/>
              </a:buClr>
              <a:buSzTx/>
              <a:buFontTx/>
              <a:buChar char="-"/>
              <a:tabLst/>
              <a:defRPr/>
            </a:pPr>
            <a:endParaRPr kumimoji="0" lang="en-US" sz="28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06997884"/>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849EBB5D-ED14-18F8-B2F4-7F774977D71E}"/>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A44BBA04-028F-42CA-7D78-DA1122DCD454}"/>
              </a:ext>
            </a:extLst>
          </p:cNvPr>
          <p:cNvSpPr txBox="1">
            <a:spLocks noGrp="1"/>
          </p:cNvSpPr>
          <p:nvPr>
            <p:ph type="body" idx="2"/>
          </p:nvPr>
        </p:nvSpPr>
        <p:spPr>
          <a:xfrm>
            <a:off x="1817688" y="196622"/>
            <a:ext cx="8556600"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Outline</a:t>
            </a:r>
            <a:endParaRPr dirty="0"/>
          </a:p>
        </p:txBody>
      </p:sp>
      <p:sp>
        <p:nvSpPr>
          <p:cNvPr id="103" name="Google Shape;103;p2">
            <a:extLst>
              <a:ext uri="{FF2B5EF4-FFF2-40B4-BE49-F238E27FC236}">
                <a16:creationId xmlns:a16="http://schemas.microsoft.com/office/drawing/2014/main" id="{C0AD42CD-963F-C189-90ED-CA947B2D7BEA}"/>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US" sz="10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25</a:t>
            </a:fld>
            <a:endParaRPr kumimoji="0" sz="1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CB161FD0-47B3-7717-20E4-D8260A625D26}"/>
              </a:ext>
            </a:extLst>
          </p:cNvPr>
          <p:cNvSpPr txBox="1">
            <a:spLocks noGrp="1"/>
          </p:cNvSpPr>
          <p:nvPr>
            <p:ph type="body" idx="1"/>
          </p:nvPr>
        </p:nvSpPr>
        <p:spPr>
          <a:xfrm>
            <a:off x="473529" y="1284289"/>
            <a:ext cx="11244900" cy="45045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2"/>
              </a:buClr>
              <a:buSzPts val="2400"/>
              <a:buChar char="•"/>
            </a:pPr>
            <a:r>
              <a:rPr lang="en-US" dirty="0">
                <a:solidFill>
                  <a:schemeClr val="bg1">
                    <a:lumMod val="75000"/>
                  </a:schemeClr>
                </a:solidFill>
              </a:rPr>
              <a:t>The US DOE HEP GARD Accelerator &amp; Beam Physics (ABP) program</a:t>
            </a:r>
          </a:p>
          <a:p>
            <a:pPr marL="800100" lvl="1">
              <a:spcBef>
                <a:spcPts val="0"/>
              </a:spcBef>
              <a:buClr>
                <a:schemeClr val="dk2"/>
              </a:buClr>
              <a:buSzPts val="2400"/>
              <a:buChar char="•"/>
            </a:pPr>
            <a:r>
              <a:rPr lang="en-US" dirty="0">
                <a:solidFill>
                  <a:schemeClr val="bg1">
                    <a:lumMod val="75000"/>
                  </a:schemeClr>
                </a:solidFill>
              </a:rPr>
              <a:t>Mapping of GARD ABP to FCC-ee</a:t>
            </a:r>
          </a:p>
          <a:p>
            <a:pPr marL="342900" lvl="0" indent="-342900" algn="l" rtl="0">
              <a:lnSpc>
                <a:spcPct val="100000"/>
              </a:lnSpc>
              <a:spcBef>
                <a:spcPts val="0"/>
              </a:spcBef>
              <a:spcAft>
                <a:spcPts val="0"/>
              </a:spcAft>
              <a:buClr>
                <a:schemeClr val="dk2"/>
              </a:buClr>
              <a:buSzPts val="2400"/>
              <a:buChar char="•"/>
            </a:pPr>
            <a:endParaRPr lang="en-US" dirty="0">
              <a:solidFill>
                <a:schemeClr val="bg1">
                  <a:lumMod val="75000"/>
                </a:schemeClr>
              </a:solidFill>
            </a:endParaRPr>
          </a:p>
          <a:p>
            <a:pPr marL="342900" lvl="0" indent="-342900" algn="l" rtl="0">
              <a:lnSpc>
                <a:spcPct val="100000"/>
              </a:lnSpc>
              <a:spcBef>
                <a:spcPts val="0"/>
              </a:spcBef>
              <a:spcAft>
                <a:spcPts val="0"/>
              </a:spcAft>
              <a:buClr>
                <a:schemeClr val="dk2"/>
              </a:buClr>
              <a:buSzPts val="2400"/>
              <a:buChar char="•"/>
            </a:pPr>
            <a:r>
              <a:rPr lang="en-US" dirty="0">
                <a:solidFill>
                  <a:schemeClr val="bg1">
                    <a:lumMod val="75000"/>
                  </a:schemeClr>
                </a:solidFill>
              </a:rPr>
              <a:t>ABP and high-performance computing</a:t>
            </a:r>
          </a:p>
          <a:p>
            <a:pPr marL="800100" lvl="1">
              <a:spcBef>
                <a:spcPts val="0"/>
              </a:spcBef>
              <a:buClr>
                <a:schemeClr val="dk2"/>
              </a:buClr>
              <a:buSzPts val="2400"/>
              <a:buChar char="•"/>
            </a:pPr>
            <a:r>
              <a:rPr lang="en-US" dirty="0">
                <a:solidFill>
                  <a:schemeClr val="bg1">
                    <a:lumMod val="75000"/>
                  </a:schemeClr>
                </a:solidFill>
              </a:rPr>
              <a:t>Scientific Discovery through Advanced Computing (</a:t>
            </a:r>
            <a:r>
              <a:rPr lang="en-US" dirty="0" err="1">
                <a:solidFill>
                  <a:schemeClr val="bg1">
                    <a:lumMod val="75000"/>
                  </a:schemeClr>
                </a:solidFill>
              </a:rPr>
              <a:t>SciDAC</a:t>
            </a:r>
            <a:r>
              <a:rPr lang="en-US" dirty="0">
                <a:solidFill>
                  <a:schemeClr val="bg1">
                    <a:lumMod val="75000"/>
                  </a:schemeClr>
                </a:solidFill>
              </a:rPr>
              <a:t>) program</a:t>
            </a:r>
          </a:p>
          <a:p>
            <a:pPr marL="800100" lvl="1">
              <a:spcBef>
                <a:spcPts val="0"/>
              </a:spcBef>
              <a:buClr>
                <a:schemeClr val="dk2"/>
              </a:buClr>
              <a:buSzPts val="2400"/>
              <a:buChar char="•"/>
            </a:pPr>
            <a:endParaRPr lang="en-US" dirty="0">
              <a:solidFill>
                <a:schemeClr val="bg1">
                  <a:lumMod val="75000"/>
                </a:schemeClr>
              </a:solidFill>
            </a:endParaRPr>
          </a:p>
          <a:p>
            <a:pPr marL="800100" lvl="1">
              <a:spcBef>
                <a:spcPts val="0"/>
              </a:spcBef>
              <a:buClr>
                <a:schemeClr val="dk2"/>
              </a:buClr>
              <a:buSzPts val="2400"/>
              <a:buChar char="•"/>
            </a:pPr>
            <a:endParaRPr lang="en-US" b="1" dirty="0"/>
          </a:p>
          <a:p>
            <a:pPr marL="342900" lvl="0">
              <a:spcBef>
                <a:spcPts val="0"/>
              </a:spcBef>
              <a:buSzPts val="2400"/>
            </a:pPr>
            <a:r>
              <a:rPr lang="en-US" b="1" dirty="0"/>
              <a:t>ABP and AI/AML</a:t>
            </a:r>
          </a:p>
          <a:p>
            <a:pPr marL="800100" lvl="1">
              <a:spcBef>
                <a:spcPts val="0"/>
              </a:spcBef>
              <a:buClr>
                <a:schemeClr val="dk2"/>
              </a:buClr>
              <a:buSzPts val="2400"/>
              <a:buChar char="•"/>
            </a:pPr>
            <a:r>
              <a:rPr lang="en-US" b="1" dirty="0"/>
              <a:t>The Genesis Mission and the Multi-Office Accelerator Team (MOAT) program</a:t>
            </a:r>
          </a:p>
          <a:p>
            <a:pPr marL="800100" lvl="1">
              <a:spcBef>
                <a:spcPts val="0"/>
              </a:spcBef>
              <a:buClr>
                <a:schemeClr val="dk2"/>
              </a:buClr>
              <a:buSzPts val="2400"/>
              <a:buChar char="•"/>
            </a:pPr>
            <a:endParaRPr lang="en-US" dirty="0">
              <a:solidFill>
                <a:schemeClr val="bg1">
                  <a:lumMod val="75000"/>
                </a:schemeClr>
              </a:solidFill>
            </a:endParaRPr>
          </a:p>
          <a:p>
            <a:pPr marL="342900">
              <a:spcBef>
                <a:spcPts val="0"/>
              </a:spcBef>
              <a:buSzPts val="2400"/>
            </a:pPr>
            <a:r>
              <a:rPr lang="en-US" dirty="0">
                <a:solidFill>
                  <a:schemeClr val="bg1">
                    <a:lumMod val="75000"/>
                  </a:schemeClr>
                </a:solidFill>
              </a:rPr>
              <a:t>Conclusion and Outlook</a:t>
            </a:r>
          </a:p>
          <a:p>
            <a:pPr marL="342900">
              <a:spcBef>
                <a:spcPts val="0"/>
              </a:spcBef>
              <a:buSzPts val="2400"/>
            </a:pPr>
            <a:endParaRPr lang="en-US" dirty="0">
              <a:solidFill>
                <a:schemeClr val="bg1">
                  <a:lumMod val="75000"/>
                </a:schemeClr>
              </a:solidFill>
            </a:endParaRPr>
          </a:p>
          <a:p>
            <a:pPr marL="800100" lvl="1">
              <a:spcBef>
                <a:spcPts val="0"/>
              </a:spcBef>
              <a:buClr>
                <a:schemeClr val="dk2"/>
              </a:buClr>
              <a:buSzPts val="2400"/>
              <a:buChar char="•"/>
            </a:pPr>
            <a:endParaRPr lang="en-US" dirty="0"/>
          </a:p>
          <a:p>
            <a:pPr marL="342900" lvl="0" indent="-342900" algn="l" rtl="0">
              <a:lnSpc>
                <a:spcPct val="100000"/>
              </a:lnSpc>
              <a:spcBef>
                <a:spcPts val="0"/>
              </a:spcBef>
              <a:spcAft>
                <a:spcPts val="0"/>
              </a:spcAft>
              <a:buClr>
                <a:schemeClr val="dk2"/>
              </a:buClr>
              <a:buSzPts val="2400"/>
              <a:buChar char="•"/>
            </a:pPr>
            <a:endParaRPr dirty="0"/>
          </a:p>
        </p:txBody>
      </p:sp>
    </p:spTree>
    <p:extLst>
      <p:ext uri="{BB962C8B-B14F-4D97-AF65-F5344CB8AC3E}">
        <p14:creationId xmlns:p14="http://schemas.microsoft.com/office/powerpoint/2010/main" val="362149103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04">
          <a:extLst>
            <a:ext uri="{FF2B5EF4-FFF2-40B4-BE49-F238E27FC236}">
              <a16:creationId xmlns:a16="http://schemas.microsoft.com/office/drawing/2014/main" id="{2250E603-A100-E666-8159-5D1851CD2248}"/>
            </a:ext>
          </a:extLst>
        </p:cNvPr>
        <p:cNvGrpSpPr/>
        <p:nvPr/>
      </p:nvGrpSpPr>
      <p:grpSpPr>
        <a:xfrm>
          <a:off x="0" y="0"/>
          <a:ext cx="0" cy="0"/>
          <a:chOff x="0" y="0"/>
          <a:chExt cx="0" cy="0"/>
        </a:xfrm>
      </p:grpSpPr>
      <p:sp>
        <p:nvSpPr>
          <p:cNvPr id="2606" name="Google Shape;2606;p67">
            <a:extLst>
              <a:ext uri="{FF2B5EF4-FFF2-40B4-BE49-F238E27FC236}">
                <a16:creationId xmlns:a16="http://schemas.microsoft.com/office/drawing/2014/main" id="{2012F89B-7CA4-D6A9-EB98-26E2B66EDE78}"/>
              </a:ext>
            </a:extLst>
          </p:cNvPr>
          <p:cNvSpPr txBox="1">
            <a:spLocks noGrp="1"/>
          </p:cNvSpPr>
          <p:nvPr>
            <p:ph type="sldNum" idx="12"/>
          </p:nvPr>
        </p:nvSpPr>
        <p:spPr>
          <a:xfrm>
            <a:off x="11512784" y="6486251"/>
            <a:ext cx="679216" cy="365125"/>
          </a:xfrm>
          <a:prstGeom prst="rect">
            <a:avLst/>
          </a:prstGeom>
          <a:noFill/>
          <a:ln>
            <a:noFill/>
          </a:ln>
        </p:spPr>
        <p:txBody>
          <a:bodyPr spcFirstLastPara="1" wrap="square" lIns="91400" tIns="45667" rIns="91400" bIns="45667" anchor="ctr" anchorCtr="0">
            <a:noAutofit/>
          </a:bodyPr>
          <a:lstStyle/>
          <a:p>
            <a:fld id="{00000000-1234-1234-1234-123412341234}" type="slidenum">
              <a:rPr lang="en" sz="1000">
                <a:solidFill>
                  <a:schemeClr val="tx1"/>
                </a:solidFill>
              </a:rPr>
              <a:pPr/>
              <a:t>26</a:t>
            </a:fld>
            <a:endParaRPr sz="1000" dirty="0">
              <a:solidFill>
                <a:schemeClr val="tx1"/>
              </a:solidFill>
            </a:endParaRPr>
          </a:p>
        </p:txBody>
      </p:sp>
      <p:sp>
        <p:nvSpPr>
          <p:cNvPr id="8" name="Google Shape;102;p2">
            <a:extLst>
              <a:ext uri="{FF2B5EF4-FFF2-40B4-BE49-F238E27FC236}">
                <a16:creationId xmlns:a16="http://schemas.microsoft.com/office/drawing/2014/main" id="{07DD4897-6DD7-7DEF-16EF-5BE2210CFEA1}"/>
              </a:ext>
            </a:extLst>
          </p:cNvPr>
          <p:cNvSpPr txBox="1">
            <a:spLocks/>
          </p:cNvSpPr>
          <p:nvPr/>
        </p:nvSpPr>
        <p:spPr>
          <a:xfrm>
            <a:off x="0" y="196622"/>
            <a:ext cx="12192000" cy="5436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609585" marR="0" lvl="0" indent="-304792" algn="ctr" rtl="0">
              <a:lnSpc>
                <a:spcPct val="100000"/>
              </a:lnSpc>
              <a:spcBef>
                <a:spcPts val="533"/>
              </a:spcBef>
              <a:spcAft>
                <a:spcPts val="0"/>
              </a:spcAft>
              <a:buClr>
                <a:schemeClr val="lt1"/>
              </a:buClr>
              <a:buSzPts val="1600"/>
              <a:buFont typeface="Arial"/>
              <a:buNone/>
              <a:defRPr sz="2800" b="1" i="0" u="none" strike="noStrike" cap="none">
                <a:solidFill>
                  <a:schemeClr val="lt1"/>
                </a:solidFill>
                <a:latin typeface="Calibri"/>
                <a:ea typeface="Calibri"/>
                <a:cs typeface="Calibri"/>
                <a:sym typeface="Calibri"/>
              </a:defRPr>
            </a:lvl1pPr>
            <a:lvl2pPr marL="1219170" marR="0" lvl="1" indent="-304792" algn="l" rtl="0">
              <a:lnSpc>
                <a:spcPct val="100000"/>
              </a:lnSpc>
              <a:spcBef>
                <a:spcPts val="400"/>
              </a:spcBef>
              <a:spcAft>
                <a:spcPts val="0"/>
              </a:spcAft>
              <a:buClr>
                <a:srgbClr val="1F497D"/>
              </a:buClr>
              <a:buSzPts val="1100"/>
              <a:buFont typeface="Arial"/>
              <a:buNone/>
              <a:defRPr sz="1800" b="0" i="0" u="none" strike="noStrike" cap="none">
                <a:solidFill>
                  <a:schemeClr val="dk1"/>
                </a:solidFill>
                <a:latin typeface="Calibri"/>
                <a:ea typeface="Calibri"/>
                <a:cs typeface="Calibri"/>
                <a:sym typeface="Calibri"/>
              </a:defRPr>
            </a:lvl2pPr>
            <a:lvl3pPr marL="1828754" marR="0" lvl="2" indent="-304792" algn="l" rtl="0">
              <a:lnSpc>
                <a:spcPct val="100000"/>
              </a:lnSpc>
              <a:spcBef>
                <a:spcPts val="400"/>
              </a:spcBef>
              <a:spcAft>
                <a:spcPts val="0"/>
              </a:spcAft>
              <a:buClr>
                <a:srgbClr val="1F497D"/>
              </a:buClr>
              <a:buSzPts val="1100"/>
              <a:buFont typeface="Arial"/>
              <a:buNone/>
              <a:defRPr sz="1500" b="0" i="0" u="none" strike="noStrike" cap="none">
                <a:solidFill>
                  <a:schemeClr val="dk1"/>
                </a:solidFill>
                <a:latin typeface="Calibri"/>
                <a:ea typeface="Calibri"/>
                <a:cs typeface="Calibri"/>
                <a:sym typeface="Calibri"/>
              </a:defRPr>
            </a:lvl3pPr>
            <a:lvl4pPr marL="2438339" marR="0" lvl="3"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4pPr>
            <a:lvl5pPr marL="3047924" marR="0" lvl="4"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5pPr>
            <a:lvl6pPr marL="3657509" marR="0" lvl="5"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6pPr>
            <a:lvl7pPr marL="4267093" marR="0" lvl="6"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7pPr>
            <a:lvl8pPr marL="4876678" marR="0" lvl="7"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8pPr>
            <a:lvl9pPr marL="5486263" marR="0" lvl="8"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9pPr>
          </a:lstStyle>
          <a:p>
            <a:pPr marL="342900" indent="-342900">
              <a:spcBef>
                <a:spcPts val="0"/>
              </a:spcBef>
              <a:buSzPts val="2800"/>
            </a:pPr>
            <a:r>
              <a:rPr lang="en-US" sz="3200" dirty="0"/>
              <a:t>With AI/ML, the need to adapt has never been bigger</a:t>
            </a:r>
          </a:p>
        </p:txBody>
      </p:sp>
      <p:grpSp>
        <p:nvGrpSpPr>
          <p:cNvPr id="32" name="Group 31">
            <a:extLst>
              <a:ext uri="{FF2B5EF4-FFF2-40B4-BE49-F238E27FC236}">
                <a16:creationId xmlns:a16="http://schemas.microsoft.com/office/drawing/2014/main" id="{F44CDC5A-C971-1AA2-7259-EAD039A2E969}"/>
              </a:ext>
            </a:extLst>
          </p:cNvPr>
          <p:cNvGrpSpPr/>
          <p:nvPr/>
        </p:nvGrpSpPr>
        <p:grpSpPr>
          <a:xfrm>
            <a:off x="-858644" y="951681"/>
            <a:ext cx="6669387" cy="5189299"/>
            <a:chOff x="5441795" y="952218"/>
            <a:chExt cx="6669387" cy="5189299"/>
          </a:xfrm>
        </p:grpSpPr>
        <p:grpSp>
          <p:nvGrpSpPr>
            <p:cNvPr id="2" name="Group 1">
              <a:extLst>
                <a:ext uri="{FF2B5EF4-FFF2-40B4-BE49-F238E27FC236}">
                  <a16:creationId xmlns:a16="http://schemas.microsoft.com/office/drawing/2014/main" id="{4266D4A8-24B5-E95D-1C65-3B376DD6EF0C}"/>
                </a:ext>
              </a:extLst>
            </p:cNvPr>
            <p:cNvGrpSpPr/>
            <p:nvPr/>
          </p:nvGrpSpPr>
          <p:grpSpPr>
            <a:xfrm>
              <a:off x="8341846" y="2313285"/>
              <a:ext cx="3769336" cy="3828232"/>
              <a:chOff x="4554664" y="2297173"/>
              <a:chExt cx="3769336" cy="3828232"/>
            </a:xfrm>
          </p:grpSpPr>
          <p:grpSp>
            <p:nvGrpSpPr>
              <p:cNvPr id="3" name="Group 2">
                <a:extLst>
                  <a:ext uri="{FF2B5EF4-FFF2-40B4-BE49-F238E27FC236}">
                    <a16:creationId xmlns:a16="http://schemas.microsoft.com/office/drawing/2014/main" id="{A1B2950F-6A35-89FF-2E47-B5A43D9091D4}"/>
                  </a:ext>
                </a:extLst>
              </p:cNvPr>
              <p:cNvGrpSpPr/>
              <p:nvPr/>
            </p:nvGrpSpPr>
            <p:grpSpPr>
              <a:xfrm>
                <a:off x="4554664" y="2297173"/>
                <a:ext cx="3769336" cy="3828232"/>
                <a:chOff x="4554664" y="2297173"/>
                <a:chExt cx="3769336" cy="3828232"/>
              </a:xfrm>
            </p:grpSpPr>
            <p:pic>
              <p:nvPicPr>
                <p:cNvPr id="5" name="Picture 4" descr="dino-meteor1.gif">
                  <a:extLst>
                    <a:ext uri="{FF2B5EF4-FFF2-40B4-BE49-F238E27FC236}">
                      <a16:creationId xmlns:a16="http://schemas.microsoft.com/office/drawing/2014/main" id="{BECB028F-2889-612F-D3F2-DB41EEA4629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54664" y="2297173"/>
                  <a:ext cx="3769336" cy="3828232"/>
                </a:xfrm>
                <a:prstGeom prst="rect">
                  <a:avLst/>
                </a:prstGeom>
              </p:spPr>
            </p:pic>
            <p:sp>
              <p:nvSpPr>
                <p:cNvPr id="6" name="Rectangle 5">
                  <a:extLst>
                    <a:ext uri="{FF2B5EF4-FFF2-40B4-BE49-F238E27FC236}">
                      <a16:creationId xmlns:a16="http://schemas.microsoft.com/office/drawing/2014/main" id="{3F296FED-41C3-019D-AB04-EEC0932B0A2F}"/>
                    </a:ext>
                  </a:extLst>
                </p:cNvPr>
                <p:cNvSpPr/>
                <p:nvPr/>
              </p:nvSpPr>
              <p:spPr bwMode="auto">
                <a:xfrm>
                  <a:off x="6579674" y="3240675"/>
                  <a:ext cx="1189760" cy="357632"/>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7" name="Rectangle 6">
                  <a:extLst>
                    <a:ext uri="{FF2B5EF4-FFF2-40B4-BE49-F238E27FC236}">
                      <a16:creationId xmlns:a16="http://schemas.microsoft.com/office/drawing/2014/main" id="{62DEC4C7-383E-EBAE-6F4D-480540F91C4F}"/>
                    </a:ext>
                  </a:extLst>
                </p:cNvPr>
                <p:cNvSpPr/>
                <p:nvPr/>
              </p:nvSpPr>
              <p:spPr bwMode="auto">
                <a:xfrm>
                  <a:off x="6379450" y="2861072"/>
                  <a:ext cx="1525521" cy="452517"/>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9" name="Rectangle 8">
                  <a:extLst>
                    <a:ext uri="{FF2B5EF4-FFF2-40B4-BE49-F238E27FC236}">
                      <a16:creationId xmlns:a16="http://schemas.microsoft.com/office/drawing/2014/main" id="{16B86625-C9EC-1FD3-03BB-72A21C9208BC}"/>
                    </a:ext>
                  </a:extLst>
                </p:cNvPr>
                <p:cNvSpPr/>
                <p:nvPr/>
              </p:nvSpPr>
              <p:spPr bwMode="auto">
                <a:xfrm>
                  <a:off x="6673681" y="2670508"/>
                  <a:ext cx="1078008" cy="300045"/>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grpSp>
          <p:sp>
            <p:nvSpPr>
              <p:cNvPr id="4" name="TextBox 3">
                <a:extLst>
                  <a:ext uri="{FF2B5EF4-FFF2-40B4-BE49-F238E27FC236}">
                    <a16:creationId xmlns:a16="http://schemas.microsoft.com/office/drawing/2014/main" id="{7D4673A6-68D7-C936-E729-18A9497F1E07}"/>
                  </a:ext>
                </a:extLst>
              </p:cNvPr>
              <p:cNvSpPr txBox="1"/>
              <p:nvPr/>
            </p:nvSpPr>
            <p:spPr>
              <a:xfrm>
                <a:off x="6368750" y="2549314"/>
                <a:ext cx="1751438" cy="116955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OH, GREAT!</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JUST WHEN I </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FINALLY GET MY </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SUPER BOWL</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a:ln>
                      <a:noFill/>
                    </a:ln>
                    <a:solidFill>
                      <a:srgbClr val="000000"/>
                    </a:solidFill>
                    <a:effectLst/>
                    <a:uLnTx/>
                    <a:uFillTx/>
                    <a:latin typeface="Ayuthaya"/>
                    <a:ea typeface="ＭＳ Ｐゴシック" charset="0"/>
                    <a:cs typeface="Ayuthaya"/>
                    <a:sym typeface="Arial"/>
                  </a:rPr>
                  <a:t>TICKETS!!</a:t>
                </a:r>
              </a:p>
            </p:txBody>
          </p:sp>
        </p:grpSp>
        <p:grpSp>
          <p:nvGrpSpPr>
            <p:cNvPr id="11" name="Group 10">
              <a:extLst>
                <a:ext uri="{FF2B5EF4-FFF2-40B4-BE49-F238E27FC236}">
                  <a16:creationId xmlns:a16="http://schemas.microsoft.com/office/drawing/2014/main" id="{3F90C73D-02C9-FC05-5473-E8E3634ECE82}"/>
                </a:ext>
              </a:extLst>
            </p:cNvPr>
            <p:cNvGrpSpPr/>
            <p:nvPr/>
          </p:nvGrpSpPr>
          <p:grpSpPr>
            <a:xfrm>
              <a:off x="10486901" y="3183731"/>
              <a:ext cx="1066569" cy="523220"/>
              <a:chOff x="6444249" y="1445135"/>
              <a:chExt cx="1066569" cy="523220"/>
            </a:xfrm>
          </p:grpSpPr>
          <p:sp>
            <p:nvSpPr>
              <p:cNvPr id="12" name="Rectangle 11">
                <a:extLst>
                  <a:ext uri="{FF2B5EF4-FFF2-40B4-BE49-F238E27FC236}">
                    <a16:creationId xmlns:a16="http://schemas.microsoft.com/office/drawing/2014/main" id="{E62F09DA-7468-75D0-0185-8BEB5A5C0125}"/>
                  </a:ext>
                </a:extLst>
              </p:cNvPr>
              <p:cNvSpPr/>
              <p:nvPr/>
            </p:nvSpPr>
            <p:spPr bwMode="auto">
              <a:xfrm>
                <a:off x="6445143" y="1525419"/>
                <a:ext cx="1043778" cy="393325"/>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13" name="TextBox 12">
                <a:extLst>
                  <a:ext uri="{FF2B5EF4-FFF2-40B4-BE49-F238E27FC236}">
                    <a16:creationId xmlns:a16="http://schemas.microsoft.com/office/drawing/2014/main" id="{90DFB03E-5B9B-3F0E-C784-ED17E7F65FE0}"/>
                  </a:ext>
                </a:extLst>
              </p:cNvPr>
              <p:cNvSpPr txBox="1"/>
              <p:nvPr/>
            </p:nvSpPr>
            <p:spPr>
              <a:xfrm>
                <a:off x="6444249" y="1445135"/>
                <a:ext cx="1066569"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PROJECT</a:t>
                </a:r>
              </a:p>
              <a:p>
                <a:pPr marL="0" marR="0" lvl="0" indent="0" algn="l"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FUNDED!!</a:t>
                </a:r>
              </a:p>
            </p:txBody>
          </p:sp>
        </p:grpSp>
        <p:sp>
          <p:nvSpPr>
            <p:cNvPr id="14" name="TextBox 13">
              <a:extLst>
                <a:ext uri="{FF2B5EF4-FFF2-40B4-BE49-F238E27FC236}">
                  <a16:creationId xmlns:a16="http://schemas.microsoft.com/office/drawing/2014/main" id="{0FB57D48-7A9E-E045-5898-716719386DBC}"/>
                </a:ext>
              </a:extLst>
            </p:cNvPr>
            <p:cNvSpPr txBox="1"/>
            <p:nvPr/>
          </p:nvSpPr>
          <p:spPr>
            <a:xfrm>
              <a:off x="8638943" y="3411302"/>
              <a:ext cx="136608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Budget</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constraints</a:t>
              </a:r>
            </a:p>
          </p:txBody>
        </p:sp>
        <p:grpSp>
          <p:nvGrpSpPr>
            <p:cNvPr id="15" name="Group 14">
              <a:extLst>
                <a:ext uri="{FF2B5EF4-FFF2-40B4-BE49-F238E27FC236}">
                  <a16:creationId xmlns:a16="http://schemas.microsoft.com/office/drawing/2014/main" id="{6821B8A7-3A11-8BAD-E808-BC4F00F1FDDD}"/>
                </a:ext>
              </a:extLst>
            </p:cNvPr>
            <p:cNvGrpSpPr/>
            <p:nvPr/>
          </p:nvGrpSpPr>
          <p:grpSpPr>
            <a:xfrm>
              <a:off x="8018892" y="1278829"/>
              <a:ext cx="3578373" cy="2428122"/>
              <a:chOff x="4231709" y="1262717"/>
              <a:chExt cx="3578373" cy="2428122"/>
            </a:xfrm>
          </p:grpSpPr>
          <p:grpSp>
            <p:nvGrpSpPr>
              <p:cNvPr id="16" name="Group 15">
                <a:extLst>
                  <a:ext uri="{FF2B5EF4-FFF2-40B4-BE49-F238E27FC236}">
                    <a16:creationId xmlns:a16="http://schemas.microsoft.com/office/drawing/2014/main" id="{6FE27816-279B-9C1D-ADD2-0C6C463C03EA}"/>
                  </a:ext>
                </a:extLst>
              </p:cNvPr>
              <p:cNvGrpSpPr/>
              <p:nvPr/>
            </p:nvGrpSpPr>
            <p:grpSpPr>
              <a:xfrm>
                <a:off x="6634920" y="3167619"/>
                <a:ext cx="1175162" cy="523220"/>
                <a:chOff x="6379451" y="1445135"/>
                <a:chExt cx="1175162" cy="523220"/>
              </a:xfrm>
            </p:grpSpPr>
            <p:sp>
              <p:nvSpPr>
                <p:cNvPr id="23" name="Rectangle 22">
                  <a:extLst>
                    <a:ext uri="{FF2B5EF4-FFF2-40B4-BE49-F238E27FC236}">
                      <a16:creationId xmlns:a16="http://schemas.microsoft.com/office/drawing/2014/main" id="{7E884159-5A95-B644-F456-8F9463F6F50D}"/>
                    </a:ext>
                  </a:extLst>
                </p:cNvPr>
                <p:cNvSpPr/>
                <p:nvPr/>
              </p:nvSpPr>
              <p:spPr bwMode="auto">
                <a:xfrm>
                  <a:off x="6445143" y="1525419"/>
                  <a:ext cx="1043778" cy="393325"/>
                </a:xfrm>
                <a:prstGeom prst="rect">
                  <a:avLst/>
                </a:prstGeom>
                <a:solidFill>
                  <a:schemeClr val="bg1"/>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a:buNone/>
                    <a:tabLst/>
                    <a:defRPr/>
                  </a:pPr>
                  <a:endParaRPr kumimoji="0" lang="en-US" sz="4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sym typeface="Arial"/>
                  </a:endParaRPr>
                </a:p>
              </p:txBody>
            </p:sp>
            <p:sp>
              <p:nvSpPr>
                <p:cNvPr id="27" name="TextBox 26">
                  <a:extLst>
                    <a:ext uri="{FF2B5EF4-FFF2-40B4-BE49-F238E27FC236}">
                      <a16:creationId xmlns:a16="http://schemas.microsoft.com/office/drawing/2014/main" id="{B1EC084C-AE86-FBFD-8F20-411263833C76}"/>
                    </a:ext>
                  </a:extLst>
                </p:cNvPr>
                <p:cNvSpPr txBox="1"/>
                <p:nvPr/>
              </p:nvSpPr>
              <p:spPr>
                <a:xfrm>
                  <a:off x="6379451" y="1445135"/>
                  <a:ext cx="1175162"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CODE</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400" b="1" i="1" u="none" strike="noStrike" kern="1200" cap="none" spc="0" normalizeH="0" baseline="0" noProof="0" dirty="0">
                      <a:ln>
                        <a:noFill/>
                      </a:ln>
                      <a:solidFill>
                        <a:srgbClr val="FF0000"/>
                      </a:solidFill>
                      <a:effectLst/>
                      <a:uLnTx/>
                      <a:uFillTx/>
                      <a:latin typeface="Ayuthaya"/>
                      <a:ea typeface="ＭＳ Ｐゴシック" charset="0"/>
                      <a:cs typeface="Ayuthaya"/>
                      <a:sym typeface="Arial"/>
                    </a:rPr>
                    <a:t>RUNNING!!</a:t>
                  </a:r>
                </a:p>
              </p:txBody>
            </p:sp>
          </p:grpSp>
          <p:grpSp>
            <p:nvGrpSpPr>
              <p:cNvPr id="17" name="Group 16">
                <a:extLst>
                  <a:ext uri="{FF2B5EF4-FFF2-40B4-BE49-F238E27FC236}">
                    <a16:creationId xmlns:a16="http://schemas.microsoft.com/office/drawing/2014/main" id="{63D9531A-87B4-A6CD-FFBE-1A00E911AFE7}"/>
                  </a:ext>
                </a:extLst>
              </p:cNvPr>
              <p:cNvGrpSpPr/>
              <p:nvPr/>
            </p:nvGrpSpPr>
            <p:grpSpPr>
              <a:xfrm>
                <a:off x="4231709" y="1262717"/>
                <a:ext cx="1777874" cy="2140410"/>
                <a:chOff x="3041949" y="875887"/>
                <a:chExt cx="1777874" cy="2140410"/>
              </a:xfrm>
            </p:grpSpPr>
            <p:pic>
              <p:nvPicPr>
                <p:cNvPr id="18" name="Picture 17" descr="dino-meteor1.gif">
                  <a:extLst>
                    <a:ext uri="{FF2B5EF4-FFF2-40B4-BE49-F238E27FC236}">
                      <a16:creationId xmlns:a16="http://schemas.microsoft.com/office/drawing/2014/main" id="{93D48871-F72D-A597-FE42-07C2AAE31F63}"/>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98165" l="0" r="98864"/>
                          </a14:imgEffect>
                        </a14:imgLayer>
                      </a14:imgProps>
                    </a:ext>
                    <a:ext uri="{28A0092B-C50C-407E-A947-70E740481C1C}">
                      <a14:useLocalDpi xmlns:a14="http://schemas.microsoft.com/office/drawing/2010/main"/>
                    </a:ext>
                  </a:extLst>
                </a:blip>
                <a:srcRect/>
                <a:stretch/>
              </p:blipFill>
              <p:spPr>
                <a:xfrm>
                  <a:off x="3041949" y="875887"/>
                  <a:ext cx="1737196" cy="2140410"/>
                </a:xfrm>
                <a:prstGeom prst="rect">
                  <a:avLst/>
                </a:prstGeom>
              </p:spPr>
            </p:pic>
            <p:sp>
              <p:nvSpPr>
                <p:cNvPr id="19" name="TextBox 18">
                  <a:extLst>
                    <a:ext uri="{FF2B5EF4-FFF2-40B4-BE49-F238E27FC236}">
                      <a16:creationId xmlns:a16="http://schemas.microsoft.com/office/drawing/2014/main" id="{81AB553A-AC56-409B-050F-522A33AEAB04}"/>
                    </a:ext>
                  </a:extLst>
                </p:cNvPr>
                <p:cNvSpPr txBox="1"/>
                <p:nvPr/>
              </p:nvSpPr>
              <p:spPr>
                <a:xfrm>
                  <a:off x="3238941" y="1798335"/>
                  <a:ext cx="1580882" cy="73866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Changing</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computer</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architectures</a:t>
                  </a:r>
                </a:p>
              </p:txBody>
            </p:sp>
          </p:grpSp>
        </p:grpSp>
        <p:sp>
          <p:nvSpPr>
            <p:cNvPr id="28" name="TextBox 27">
              <a:extLst>
                <a:ext uri="{FF2B5EF4-FFF2-40B4-BE49-F238E27FC236}">
                  <a16:creationId xmlns:a16="http://schemas.microsoft.com/office/drawing/2014/main" id="{56C49F51-96B5-E84A-BB12-62A25BFD1109}"/>
                </a:ext>
              </a:extLst>
            </p:cNvPr>
            <p:cNvSpPr txBox="1"/>
            <p:nvPr/>
          </p:nvSpPr>
          <p:spPr>
            <a:xfrm>
              <a:off x="10668537" y="1241816"/>
              <a:ext cx="1023616" cy="572436"/>
            </a:xfrm>
            <a:prstGeom prst="rect">
              <a:avLst/>
            </a:prstGeom>
            <a:noFill/>
            <a:ln>
              <a:noFill/>
            </a:ln>
            <a:effectLst/>
          </p:spPr>
          <p:txBody>
            <a:bodyPr wrap="square" rtlCol="0">
              <a:no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2800" b="1" i="1" u="none" strike="noStrike" kern="1200" cap="none" spc="0" normalizeH="0" baseline="0" noProof="0" dirty="0">
                  <a:ln>
                    <a:noFill/>
                  </a:ln>
                  <a:solidFill>
                    <a:srgbClr val="800000"/>
                  </a:solidFill>
                  <a:effectLst/>
                  <a:uLnTx/>
                  <a:uFillTx/>
                  <a:latin typeface="Calibri"/>
                  <a:ea typeface="ＭＳ Ｐゴシック" charset="0"/>
                  <a:cs typeface="Calibri"/>
                  <a:sym typeface="Arial"/>
                </a:rPr>
                <a:t>×3</a:t>
              </a:r>
            </a:p>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2800" b="0" i="0" u="none" strike="noStrike" kern="1200" cap="none" spc="0" normalizeH="0" baseline="0" noProof="0" dirty="0">
                  <a:ln>
                    <a:noFill/>
                  </a:ln>
                  <a:solidFill>
                    <a:srgbClr val="000000"/>
                  </a:solidFill>
                  <a:effectLst/>
                  <a:uLnTx/>
                  <a:uFillTx/>
                  <a:latin typeface="Calibri"/>
                  <a:ea typeface="ＭＳ Ｐゴシック" charset="0"/>
                  <a:cs typeface="Calibri"/>
                  <a:sym typeface="Arial"/>
                </a:rPr>
                <a:t> </a:t>
              </a:r>
            </a:p>
            <a:p>
              <a:pPr marL="3946525" marR="0" lvl="8" indent="-288925" algn="ctr" defTabSz="457200" rtl="0" eaLnBrk="1" fontAlgn="auto" latinLnBrk="0" hangingPunct="1">
                <a:lnSpc>
                  <a:spcPct val="100000"/>
                </a:lnSpc>
                <a:spcBef>
                  <a:spcPts val="0"/>
                </a:spcBef>
                <a:spcAft>
                  <a:spcPts val="0"/>
                </a:spcAft>
                <a:buClrTx/>
                <a:buSzTx/>
                <a:buFont typeface="Wingdings" charset="2"/>
                <a:buChar char="§"/>
                <a:tabLst/>
                <a:defRPr/>
              </a:pPr>
              <a:endParaRPr kumimoji="0" lang="en-US" sz="1200" b="0" i="0" u="none" strike="noStrike" kern="1200" cap="none" spc="0" normalizeH="0" baseline="0" noProof="0" dirty="0">
                <a:ln>
                  <a:noFill/>
                </a:ln>
                <a:solidFill>
                  <a:srgbClr val="01186C"/>
                </a:solidFill>
                <a:effectLst/>
                <a:uLnTx/>
                <a:uFillTx/>
                <a:latin typeface="Calibri"/>
                <a:ea typeface="ＭＳ Ｐゴシック" charset="0"/>
                <a:cs typeface="Calibri"/>
                <a:sym typeface="Arial"/>
              </a:endParaRPr>
            </a:p>
          </p:txBody>
        </p:sp>
        <p:pic>
          <p:nvPicPr>
            <p:cNvPr id="29" name="Picture 28" descr="dino-meteor1.gif">
              <a:extLst>
                <a:ext uri="{FF2B5EF4-FFF2-40B4-BE49-F238E27FC236}">
                  <a16:creationId xmlns:a16="http://schemas.microsoft.com/office/drawing/2014/main" id="{52BF66B3-AFB1-3599-B5AF-F677D12168B2}"/>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0" b="98165" l="0" r="98864"/>
                      </a14:imgEffect>
                    </a14:imgLayer>
                  </a14:imgProps>
                </a:ext>
                <a:ext uri="{28A0092B-C50C-407E-A947-70E740481C1C}">
                  <a14:useLocalDpi xmlns:a14="http://schemas.microsoft.com/office/drawing/2010/main"/>
                </a:ext>
              </a:extLst>
            </a:blip>
            <a:srcRect t="75175"/>
            <a:stretch>
              <a:fillRect/>
            </a:stretch>
          </p:blipFill>
          <p:spPr>
            <a:xfrm>
              <a:off x="5441795" y="952218"/>
              <a:ext cx="4275553" cy="1307747"/>
            </a:xfrm>
            <a:prstGeom prst="rect">
              <a:avLst/>
            </a:prstGeom>
          </p:spPr>
        </p:pic>
        <p:sp>
          <p:nvSpPr>
            <p:cNvPr id="30" name="TextBox 29">
              <a:extLst>
                <a:ext uri="{FF2B5EF4-FFF2-40B4-BE49-F238E27FC236}">
                  <a16:creationId xmlns:a16="http://schemas.microsoft.com/office/drawing/2014/main" id="{1620FD89-2E91-8004-17F0-31A1B0175D68}"/>
                </a:ext>
              </a:extLst>
            </p:cNvPr>
            <p:cNvSpPr txBox="1"/>
            <p:nvPr/>
          </p:nvSpPr>
          <p:spPr>
            <a:xfrm>
              <a:off x="7507735" y="1109552"/>
              <a:ext cx="801823"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 typeface="Arial"/>
                <a:buNone/>
                <a:tabLst/>
                <a:defRPr/>
              </a:pPr>
              <a:r>
                <a:rPr kumimoji="0" lang="en-US" sz="1600" b="0" i="1" u="none" strike="noStrike" kern="1200" cap="none" spc="0" normalizeH="0" baseline="0" noProof="0" dirty="0">
                  <a:ln>
                    <a:noFill/>
                  </a:ln>
                  <a:solidFill>
                    <a:srgbClr val="FFFFFF"/>
                  </a:solidFill>
                  <a:effectLst/>
                  <a:uLnTx/>
                  <a:uFillTx/>
                  <a:latin typeface="Ayuthaya"/>
                  <a:ea typeface="ＭＳ Ｐゴシック" charset="0"/>
                  <a:cs typeface="Ayuthaya"/>
                  <a:sym typeface="Arial"/>
                </a:rPr>
                <a:t>AI/ML</a:t>
              </a:r>
            </a:p>
          </p:txBody>
        </p:sp>
      </p:grpSp>
      <p:sp>
        <p:nvSpPr>
          <p:cNvPr id="33" name="TextBox 32">
            <a:extLst>
              <a:ext uri="{FF2B5EF4-FFF2-40B4-BE49-F238E27FC236}">
                <a16:creationId xmlns:a16="http://schemas.microsoft.com/office/drawing/2014/main" id="{8AEAD7E3-936D-79F1-1F27-CBDB0287E940}"/>
              </a:ext>
            </a:extLst>
          </p:cNvPr>
          <p:cNvSpPr txBox="1"/>
          <p:nvPr/>
        </p:nvSpPr>
        <p:spPr>
          <a:xfrm>
            <a:off x="6248014" y="1134811"/>
            <a:ext cx="5943986" cy="3908762"/>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dirty="0">
                <a:ln>
                  <a:noFill/>
                </a:ln>
                <a:solidFill>
                  <a:srgbClr val="12314E"/>
                </a:solidFill>
                <a:effectLst/>
                <a:uLnTx/>
                <a:uFillTx/>
                <a:latin typeface="Arial"/>
                <a:cs typeface="Arial"/>
                <a:sym typeface="Arial"/>
              </a:rPr>
              <a:t>“Vibe coding”* enables very rapid development</a:t>
            </a:r>
          </a:p>
          <a:p>
            <a:pPr marL="915988" lvl="3" indent="-452438">
              <a:buFont typeface="Arial" panose="020B0604020202020204" pitchFamily="34" charset="0"/>
              <a:buChar char="•"/>
            </a:pPr>
            <a:r>
              <a:rPr lang="en-US" sz="2000" dirty="0">
                <a:solidFill>
                  <a:srgbClr val="12314E"/>
                </a:solidFill>
              </a:rPr>
              <a:t>sign of the effect depends on quality of production: i.e., producing good or bad code faster</a:t>
            </a:r>
          </a:p>
          <a:p>
            <a:pPr marL="915988" lvl="3" indent="-452438">
              <a:buFont typeface="Arial" panose="020B0604020202020204" pitchFamily="34" charset="0"/>
              <a:buChar char="•"/>
            </a:pPr>
            <a:endParaRPr lang="en-US" sz="2000" dirty="0">
              <a:solidFill>
                <a:srgbClr val="12314E"/>
              </a:solidFill>
            </a:endParaRPr>
          </a:p>
          <a:p>
            <a:pPr marL="463550" lvl="3" indent="-454025">
              <a:buFont typeface="Arial" panose="020B0604020202020204" pitchFamily="34" charset="0"/>
              <a:buChar char="•"/>
            </a:pPr>
            <a:r>
              <a:rPr kumimoji="0" lang="en-US" sz="2400" b="0" i="0" u="none" strike="noStrike" kern="0" cap="none" spc="0" normalizeH="0" baseline="0" noProof="0" dirty="0">
                <a:ln>
                  <a:noFill/>
                </a:ln>
                <a:solidFill>
                  <a:srgbClr val="12314E"/>
                </a:solidFill>
                <a:effectLst/>
                <a:uLnTx/>
                <a:uFillTx/>
                <a:latin typeface="Arial"/>
                <a:cs typeface="Arial"/>
                <a:sym typeface="Arial"/>
              </a:rPr>
              <a:t>Surrogates can be developed to “replace” components or full simulations; differentiability interest; … </a:t>
            </a:r>
          </a:p>
          <a:p>
            <a:pPr marL="457200" marR="0" lvl="0" indent="-45720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400" b="0" i="0" u="none" strike="noStrike" kern="0" cap="none" spc="0" normalizeH="0" baseline="0" noProof="0" dirty="0">
              <a:ln>
                <a:noFill/>
              </a:ln>
              <a:solidFill>
                <a:srgbClr val="12314E"/>
              </a:solidFill>
              <a:effectLst/>
              <a:uLnTx/>
              <a:uFillTx/>
              <a:latin typeface="Arial"/>
              <a:cs typeface="Arial"/>
              <a:sym typeface="Arial"/>
            </a:endParaRPr>
          </a:p>
          <a:p>
            <a:pPr marR="0" lvl="0" defTabSz="914400" rtl="0" eaLnBrk="1" fontAlgn="auto" latinLnBrk="0" hangingPunct="1">
              <a:lnSpc>
                <a:spcPct val="100000"/>
              </a:lnSpc>
              <a:spcBef>
                <a:spcPts val="0"/>
              </a:spcBef>
              <a:spcAft>
                <a:spcPts val="0"/>
              </a:spcAft>
              <a:buClr>
                <a:srgbClr val="000000"/>
              </a:buClr>
              <a:buSzTx/>
              <a:tabLst/>
              <a:defRPr/>
            </a:pPr>
            <a:r>
              <a:rPr lang="en-US" sz="2400" dirty="0">
                <a:solidFill>
                  <a:srgbClr val="12314E"/>
                </a:solidFill>
                <a:sym typeface="Wingdings" pitchFamily="2" charset="2"/>
              </a:rPr>
              <a:t> </a:t>
            </a:r>
            <a:r>
              <a:rPr lang="en-US" sz="2400" dirty="0">
                <a:solidFill>
                  <a:srgbClr val="12314E"/>
                </a:solidFill>
              </a:rPr>
              <a:t>Need to adapt to new environment</a:t>
            </a:r>
            <a:endParaRPr kumimoji="0" lang="en-US" sz="2400" b="0" i="0" u="none" strike="noStrike" kern="0" cap="none" spc="0" normalizeH="0" baseline="0" noProof="0" dirty="0">
              <a:ln>
                <a:noFill/>
              </a:ln>
              <a:solidFill>
                <a:srgbClr val="12314E"/>
              </a:solidFill>
              <a:effectLst/>
              <a:uLnTx/>
              <a:uFillTx/>
              <a:latin typeface="Arial"/>
              <a:cs typeface="Arial"/>
              <a:sym typeface="Arial"/>
            </a:endParaRPr>
          </a:p>
        </p:txBody>
      </p:sp>
      <p:sp>
        <p:nvSpPr>
          <p:cNvPr id="34" name="TextBox 33">
            <a:extLst>
              <a:ext uri="{FF2B5EF4-FFF2-40B4-BE49-F238E27FC236}">
                <a16:creationId xmlns:a16="http://schemas.microsoft.com/office/drawing/2014/main" id="{C5A8ED6C-4CA5-BF40-1A44-4BC190E270F1}"/>
              </a:ext>
            </a:extLst>
          </p:cNvPr>
          <p:cNvSpPr txBox="1"/>
          <p:nvPr/>
        </p:nvSpPr>
        <p:spPr>
          <a:xfrm>
            <a:off x="6225377" y="5337939"/>
            <a:ext cx="5627015" cy="1323439"/>
          </a:xfrm>
          <a:prstGeom prst="rect">
            <a:avLst/>
          </a:prstGeom>
          <a:solidFill>
            <a:schemeClr val="bg1">
              <a:lumMod val="95000"/>
            </a:schemeClr>
          </a:solidFill>
          <a:effectLst>
            <a:outerShdw blurRad="160548" dist="147058" dir="2700000" algn="tl" rotWithShape="0">
              <a:schemeClr val="bg1">
                <a:alpha val="40000"/>
              </a:schemeClr>
            </a:outerShdw>
          </a:effectLst>
        </p:spPr>
        <p:txBody>
          <a:bodyPr wrap="square">
            <a:spAutoFit/>
          </a:bodyPr>
          <a:lstStyle/>
          <a:p>
            <a:r>
              <a:rPr lang="en-US" sz="1600" dirty="0">
                <a:solidFill>
                  <a:schemeClr val="tx1"/>
                </a:solidFill>
              </a:rPr>
              <a:t>*“Vibe coding” is a new and loosely defined term in software development that refers to the practice of prompting AI tools to generate code rather than writing code manually. </a:t>
            </a:r>
          </a:p>
          <a:p>
            <a:endParaRPr lang="en-US" sz="1600" dirty="0">
              <a:solidFill>
                <a:schemeClr val="tx1"/>
              </a:solidFill>
            </a:endParaRPr>
          </a:p>
          <a:p>
            <a:r>
              <a:rPr lang="en-US" sz="1600" dirty="0">
                <a:solidFill>
                  <a:schemeClr val="tx1"/>
                </a:solidFill>
              </a:rPr>
              <a:t>Source: https://</a:t>
            </a:r>
            <a:r>
              <a:rPr lang="en-US" sz="1600" dirty="0" err="1">
                <a:solidFill>
                  <a:schemeClr val="tx1"/>
                </a:solidFill>
              </a:rPr>
              <a:t>www.ibm.com</a:t>
            </a:r>
            <a:r>
              <a:rPr lang="en-US" sz="1600" dirty="0">
                <a:solidFill>
                  <a:schemeClr val="tx1"/>
                </a:solidFill>
              </a:rPr>
              <a:t>/think/topics/vibe-coding</a:t>
            </a:r>
          </a:p>
        </p:txBody>
      </p:sp>
      <p:sp>
        <p:nvSpPr>
          <p:cNvPr id="37" name="TextBox 36">
            <a:extLst>
              <a:ext uri="{FF2B5EF4-FFF2-40B4-BE49-F238E27FC236}">
                <a16:creationId xmlns:a16="http://schemas.microsoft.com/office/drawing/2014/main" id="{2CE77CD2-6052-DB5E-0C83-22C2E9C1CDC4}"/>
              </a:ext>
            </a:extLst>
          </p:cNvPr>
          <p:cNvSpPr txBox="1"/>
          <p:nvPr/>
        </p:nvSpPr>
        <p:spPr>
          <a:xfrm>
            <a:off x="118017" y="2571098"/>
            <a:ext cx="1851987" cy="3108543"/>
          </a:xfrm>
          <a:prstGeom prst="rect">
            <a:avLst/>
          </a:prstGeom>
          <a:noFill/>
          <a:ln>
            <a:solidFill>
              <a:schemeClr val="tx1"/>
            </a:solidFill>
          </a:ln>
        </p:spPr>
        <p:txBody>
          <a:bodyPr wrap="square" rtlCol="0">
            <a:spAutoFit/>
          </a:bodyPr>
          <a:lstStyle/>
          <a:p>
            <a:r>
              <a:rPr lang="en-US" dirty="0"/>
              <a:t>Upcoming Nvidia GPUs hardware </a:t>
            </a:r>
            <a:r>
              <a:rPr lang="en-US" b="1" dirty="0"/>
              <a:t>support for double precision </a:t>
            </a:r>
            <a:r>
              <a:rPr lang="en-US" dirty="0"/>
              <a:t>may be very limited.</a:t>
            </a:r>
          </a:p>
          <a:p>
            <a:endParaRPr lang="en-US" dirty="0"/>
          </a:p>
          <a:p>
            <a:r>
              <a:rPr lang="en-US" dirty="0"/>
              <a:t>Studies &amp; solutions underway or planned by LDRDs, ASCR, </a:t>
            </a:r>
            <a:r>
              <a:rPr lang="en-US" dirty="0" err="1"/>
              <a:t>SciDAC</a:t>
            </a:r>
            <a:r>
              <a:rPr lang="en-US" dirty="0"/>
              <a:t>, etc.</a:t>
            </a:r>
          </a:p>
          <a:p>
            <a:endParaRPr lang="en-US" dirty="0"/>
          </a:p>
          <a:p>
            <a:r>
              <a:rPr lang="en-US" dirty="0"/>
              <a:t>Note: AMD plans to continue hardware support for DP.</a:t>
            </a:r>
          </a:p>
        </p:txBody>
      </p:sp>
    </p:spTree>
    <p:extLst>
      <p:ext uri="{BB962C8B-B14F-4D97-AF65-F5344CB8AC3E}">
        <p14:creationId xmlns:p14="http://schemas.microsoft.com/office/powerpoint/2010/main" val="123498095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04">
          <a:extLst>
            <a:ext uri="{FF2B5EF4-FFF2-40B4-BE49-F238E27FC236}">
              <a16:creationId xmlns:a16="http://schemas.microsoft.com/office/drawing/2014/main" id="{3D9A2F95-FCA0-98B3-679E-A761023C5B0C}"/>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D8817249-B6EA-0BBB-5B2D-5213771E0356}"/>
              </a:ext>
            </a:extLst>
          </p:cNvPr>
          <p:cNvSpPr/>
          <p:nvPr/>
        </p:nvSpPr>
        <p:spPr>
          <a:xfrm>
            <a:off x="0" y="925551"/>
            <a:ext cx="12192000" cy="59258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06" name="Google Shape;2606;p67">
            <a:extLst>
              <a:ext uri="{FF2B5EF4-FFF2-40B4-BE49-F238E27FC236}">
                <a16:creationId xmlns:a16="http://schemas.microsoft.com/office/drawing/2014/main" id="{B471BB9A-B9E1-57CB-91F7-F5561EFDDF05}"/>
              </a:ext>
            </a:extLst>
          </p:cNvPr>
          <p:cNvSpPr txBox="1">
            <a:spLocks noGrp="1"/>
          </p:cNvSpPr>
          <p:nvPr>
            <p:ph type="sldNum" idx="12"/>
          </p:nvPr>
        </p:nvSpPr>
        <p:spPr>
          <a:xfrm>
            <a:off x="11512784" y="6486251"/>
            <a:ext cx="679216" cy="365125"/>
          </a:xfrm>
          <a:prstGeom prst="rect">
            <a:avLst/>
          </a:prstGeom>
          <a:noFill/>
          <a:ln>
            <a:noFill/>
          </a:ln>
        </p:spPr>
        <p:txBody>
          <a:bodyPr spcFirstLastPara="1" wrap="square" lIns="91400" tIns="45667" rIns="91400" bIns="45667" anchor="ctr" anchorCtr="0">
            <a:noAutofit/>
          </a:bodyPr>
          <a:lstStyle/>
          <a:p>
            <a:fld id="{00000000-1234-1234-1234-123412341234}" type="slidenum">
              <a:rPr lang="en" sz="1000">
                <a:solidFill>
                  <a:schemeClr val="bg1"/>
                </a:solidFill>
              </a:rPr>
              <a:pPr/>
              <a:t>27</a:t>
            </a:fld>
            <a:endParaRPr sz="1000" dirty="0">
              <a:solidFill>
                <a:schemeClr val="bg1"/>
              </a:solidFill>
            </a:endParaRPr>
          </a:p>
        </p:txBody>
      </p:sp>
      <p:sp>
        <p:nvSpPr>
          <p:cNvPr id="8" name="Google Shape;102;p2">
            <a:extLst>
              <a:ext uri="{FF2B5EF4-FFF2-40B4-BE49-F238E27FC236}">
                <a16:creationId xmlns:a16="http://schemas.microsoft.com/office/drawing/2014/main" id="{123F0B84-0231-BE9D-27C8-ACA745F4BEA2}"/>
              </a:ext>
            </a:extLst>
          </p:cNvPr>
          <p:cNvSpPr txBox="1">
            <a:spLocks/>
          </p:cNvSpPr>
          <p:nvPr/>
        </p:nvSpPr>
        <p:spPr>
          <a:xfrm>
            <a:off x="-10246" y="27108"/>
            <a:ext cx="12192000" cy="80050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09585" marR="0" lvl="0" indent="-304792" algn="ctr" rtl="0">
              <a:lnSpc>
                <a:spcPct val="100000"/>
              </a:lnSpc>
              <a:spcBef>
                <a:spcPts val="533"/>
              </a:spcBef>
              <a:spcAft>
                <a:spcPts val="0"/>
              </a:spcAft>
              <a:buClr>
                <a:schemeClr val="lt1"/>
              </a:buClr>
              <a:buSzPts val="1600"/>
              <a:buFont typeface="Arial"/>
              <a:buNone/>
              <a:defRPr sz="2800" b="1" i="0" u="none" strike="noStrike" cap="none">
                <a:solidFill>
                  <a:schemeClr val="lt1"/>
                </a:solidFill>
                <a:latin typeface="Calibri"/>
                <a:ea typeface="Calibri"/>
                <a:cs typeface="Calibri"/>
                <a:sym typeface="Calibri"/>
              </a:defRPr>
            </a:lvl1pPr>
            <a:lvl2pPr marL="1219170" marR="0" lvl="1" indent="-304792" algn="l" rtl="0">
              <a:lnSpc>
                <a:spcPct val="100000"/>
              </a:lnSpc>
              <a:spcBef>
                <a:spcPts val="400"/>
              </a:spcBef>
              <a:spcAft>
                <a:spcPts val="0"/>
              </a:spcAft>
              <a:buClr>
                <a:srgbClr val="1F497D"/>
              </a:buClr>
              <a:buSzPts val="1100"/>
              <a:buFont typeface="Arial"/>
              <a:buNone/>
              <a:defRPr sz="1800" b="0" i="0" u="none" strike="noStrike" cap="none">
                <a:solidFill>
                  <a:schemeClr val="dk1"/>
                </a:solidFill>
                <a:latin typeface="Calibri"/>
                <a:ea typeface="Calibri"/>
                <a:cs typeface="Calibri"/>
                <a:sym typeface="Calibri"/>
              </a:defRPr>
            </a:lvl2pPr>
            <a:lvl3pPr marL="1828754" marR="0" lvl="2" indent="-304792" algn="l" rtl="0">
              <a:lnSpc>
                <a:spcPct val="100000"/>
              </a:lnSpc>
              <a:spcBef>
                <a:spcPts val="400"/>
              </a:spcBef>
              <a:spcAft>
                <a:spcPts val="0"/>
              </a:spcAft>
              <a:buClr>
                <a:srgbClr val="1F497D"/>
              </a:buClr>
              <a:buSzPts val="1100"/>
              <a:buFont typeface="Arial"/>
              <a:buNone/>
              <a:defRPr sz="1500" b="0" i="0" u="none" strike="noStrike" cap="none">
                <a:solidFill>
                  <a:schemeClr val="dk1"/>
                </a:solidFill>
                <a:latin typeface="Calibri"/>
                <a:ea typeface="Calibri"/>
                <a:cs typeface="Calibri"/>
                <a:sym typeface="Calibri"/>
              </a:defRPr>
            </a:lvl3pPr>
            <a:lvl4pPr marL="2438339" marR="0" lvl="3"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4pPr>
            <a:lvl5pPr marL="3047924" marR="0" lvl="4"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5pPr>
            <a:lvl6pPr marL="3657509" marR="0" lvl="5"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6pPr>
            <a:lvl7pPr marL="4267093" marR="0" lvl="6"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7pPr>
            <a:lvl8pPr marL="4876678" marR="0" lvl="7"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8pPr>
            <a:lvl9pPr marL="5486263" marR="0" lvl="8"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9pPr>
          </a:lstStyle>
          <a:p>
            <a:pPr marL="342900" indent="-342900">
              <a:spcBef>
                <a:spcPts val="0"/>
              </a:spcBef>
              <a:buSzPts val="2800"/>
            </a:pPr>
            <a:r>
              <a:rPr lang="en-US" sz="2600" dirty="0"/>
              <a:t>One can now “vibe code” entire accelerator toolkits with agentic AI in record time!</a:t>
            </a:r>
          </a:p>
          <a:p>
            <a:pPr marL="342900" indent="-342900">
              <a:spcBef>
                <a:spcPts val="0"/>
              </a:spcBef>
              <a:buSzPts val="2800"/>
            </a:pPr>
            <a:r>
              <a:rPr lang="en-US" sz="2600" dirty="0"/>
              <a:t>Robust validation and verification is needed!</a:t>
            </a:r>
          </a:p>
        </p:txBody>
      </p:sp>
      <p:pic>
        <p:nvPicPr>
          <p:cNvPr id="10" name="Picture 9">
            <a:extLst>
              <a:ext uri="{FF2B5EF4-FFF2-40B4-BE49-F238E27FC236}">
                <a16:creationId xmlns:a16="http://schemas.microsoft.com/office/drawing/2014/main" id="{423B962A-BD66-5AB1-4163-03CD07A4A124}"/>
              </a:ext>
            </a:extLst>
          </p:cNvPr>
          <p:cNvPicPr>
            <a:picLocks noChangeAspect="1"/>
          </p:cNvPicPr>
          <p:nvPr/>
        </p:nvPicPr>
        <p:blipFill>
          <a:blip r:embed="rId3"/>
          <a:srcRect t="7863"/>
          <a:stretch>
            <a:fillRect/>
          </a:stretch>
        </p:blipFill>
        <p:spPr>
          <a:xfrm>
            <a:off x="0" y="925551"/>
            <a:ext cx="7772400" cy="5618482"/>
          </a:xfrm>
          <a:prstGeom prst="rect">
            <a:avLst/>
          </a:prstGeom>
        </p:spPr>
      </p:pic>
      <p:pic>
        <p:nvPicPr>
          <p:cNvPr id="21" name="Picture 20">
            <a:extLst>
              <a:ext uri="{FF2B5EF4-FFF2-40B4-BE49-F238E27FC236}">
                <a16:creationId xmlns:a16="http://schemas.microsoft.com/office/drawing/2014/main" id="{A952840A-6FB2-2E6F-08CA-023DE4E60D83}"/>
              </a:ext>
            </a:extLst>
          </p:cNvPr>
          <p:cNvPicPr>
            <a:picLocks noChangeAspect="1"/>
          </p:cNvPicPr>
          <p:nvPr/>
        </p:nvPicPr>
        <p:blipFill>
          <a:blip r:embed="rId4"/>
          <a:srcRect l="50872" t="21788" r="-1" b="21166"/>
          <a:stretch>
            <a:fillRect/>
          </a:stretch>
        </p:blipFill>
        <p:spPr>
          <a:xfrm>
            <a:off x="7664051" y="5372439"/>
            <a:ext cx="4456751" cy="1120020"/>
          </a:xfrm>
          <a:prstGeom prst="rect">
            <a:avLst/>
          </a:prstGeom>
        </p:spPr>
      </p:pic>
      <p:sp>
        <p:nvSpPr>
          <p:cNvPr id="24" name="TextBox 23">
            <a:extLst>
              <a:ext uri="{FF2B5EF4-FFF2-40B4-BE49-F238E27FC236}">
                <a16:creationId xmlns:a16="http://schemas.microsoft.com/office/drawing/2014/main" id="{B0204287-5392-4844-3AEF-E7A47644A68F}"/>
              </a:ext>
            </a:extLst>
          </p:cNvPr>
          <p:cNvSpPr txBox="1"/>
          <p:nvPr/>
        </p:nvSpPr>
        <p:spPr>
          <a:xfrm>
            <a:off x="185853" y="1048910"/>
            <a:ext cx="2843561" cy="307777"/>
          </a:xfrm>
          <a:prstGeom prst="rect">
            <a:avLst/>
          </a:prstGeom>
          <a:noFill/>
        </p:spPr>
        <p:txBody>
          <a:bodyPr wrap="square">
            <a:spAutoFit/>
          </a:bodyPr>
          <a:lstStyle/>
          <a:p>
            <a:r>
              <a:rPr lang="en-US" dirty="0">
                <a:solidFill>
                  <a:schemeClr val="bg1"/>
                </a:solidFill>
              </a:rPr>
              <a:t>https://</a:t>
            </a:r>
            <a:r>
              <a:rPr lang="en-US" dirty="0" err="1">
                <a:solidFill>
                  <a:schemeClr val="bg1"/>
                </a:solidFill>
              </a:rPr>
              <a:t>github.com</a:t>
            </a:r>
            <a:r>
              <a:rPr lang="en-US" dirty="0">
                <a:solidFill>
                  <a:schemeClr val="bg1"/>
                </a:solidFill>
              </a:rPr>
              <a:t>/Accel-Toolkit</a:t>
            </a:r>
          </a:p>
        </p:txBody>
      </p:sp>
      <p:pic>
        <p:nvPicPr>
          <p:cNvPr id="20" name="Picture 19">
            <a:extLst>
              <a:ext uri="{FF2B5EF4-FFF2-40B4-BE49-F238E27FC236}">
                <a16:creationId xmlns:a16="http://schemas.microsoft.com/office/drawing/2014/main" id="{87FB17E8-C546-20C1-E1F8-13BE9BD17539}"/>
              </a:ext>
            </a:extLst>
          </p:cNvPr>
          <p:cNvPicPr>
            <a:picLocks noChangeAspect="1"/>
          </p:cNvPicPr>
          <p:nvPr/>
        </p:nvPicPr>
        <p:blipFill>
          <a:blip r:embed="rId4"/>
          <a:srcRect l="1457" t="21802" r="48232" b="27393"/>
          <a:stretch>
            <a:fillRect/>
          </a:stretch>
        </p:blipFill>
        <p:spPr>
          <a:xfrm>
            <a:off x="7727344" y="4386787"/>
            <a:ext cx="4509713" cy="985652"/>
          </a:xfrm>
          <a:prstGeom prst="rect">
            <a:avLst/>
          </a:prstGeom>
        </p:spPr>
      </p:pic>
      <p:sp>
        <p:nvSpPr>
          <p:cNvPr id="2" name="TextBox 1">
            <a:extLst>
              <a:ext uri="{FF2B5EF4-FFF2-40B4-BE49-F238E27FC236}">
                <a16:creationId xmlns:a16="http://schemas.microsoft.com/office/drawing/2014/main" id="{9ACFA2E3-DC8C-BA3B-454C-98D0786F5175}"/>
              </a:ext>
            </a:extLst>
          </p:cNvPr>
          <p:cNvSpPr txBox="1"/>
          <p:nvPr/>
        </p:nvSpPr>
        <p:spPr>
          <a:xfrm>
            <a:off x="7772400" y="1048910"/>
            <a:ext cx="4348403" cy="3046988"/>
          </a:xfrm>
          <a:prstGeom prst="rect">
            <a:avLst/>
          </a:prstGeom>
          <a:solidFill>
            <a:schemeClr val="bg1"/>
          </a:solidFill>
        </p:spPr>
        <p:txBody>
          <a:bodyPr wrap="square" rtlCol="0">
            <a:spAutoFit/>
          </a:bodyPr>
          <a:lstStyle/>
          <a:p>
            <a:pPr marL="177800" indent="-177800">
              <a:buFont typeface="Arial" panose="020B0604020202020204" pitchFamily="34" charset="0"/>
              <a:buChar char="•"/>
            </a:pPr>
            <a:r>
              <a:rPr lang="en-US" sz="1600" dirty="0"/>
              <a:t>Because LLMs can draw from large community frameworks (</a:t>
            </a:r>
            <a:r>
              <a:rPr lang="en-US" sz="1600" dirty="0" err="1"/>
              <a:t>XSuite</a:t>
            </a:r>
            <a:r>
              <a:rPr lang="en-US" sz="1600" dirty="0"/>
              <a:t>, BLAST, </a:t>
            </a:r>
            <a:r>
              <a:rPr lang="en-US" sz="1600" dirty="0" err="1"/>
              <a:t>Bmad</a:t>
            </a:r>
            <a:r>
              <a:rPr lang="en-US" sz="1600" dirty="0"/>
              <a:t>, etc.), one can now "vibe code" entire accelerator toolkits with agentic AI in record time.</a:t>
            </a:r>
          </a:p>
          <a:p>
            <a:pPr marL="177800" indent="-177800">
              <a:buFont typeface="Arial" panose="020B0604020202020204" pitchFamily="34" charset="0"/>
              <a:buChar char="•"/>
            </a:pPr>
            <a:r>
              <a:rPr lang="en-US" sz="1600" dirty="0"/>
              <a:t>Robust validation and verification is needed!</a:t>
            </a:r>
          </a:p>
          <a:p>
            <a:endParaRPr lang="en-US" sz="1600" dirty="0"/>
          </a:p>
          <a:p>
            <a:r>
              <a:rPr lang="en-US" sz="1600" dirty="0"/>
              <a:t>Note: Composing with or extending community frameworks with LLMs as a team is more reproducible, reliable, and sustainable than vibe coding hundreds of thousands of lines from scratch.</a:t>
            </a:r>
          </a:p>
        </p:txBody>
      </p:sp>
    </p:spTree>
    <p:extLst>
      <p:ext uri="{BB962C8B-B14F-4D97-AF65-F5344CB8AC3E}">
        <p14:creationId xmlns:p14="http://schemas.microsoft.com/office/powerpoint/2010/main" val="2946508173"/>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04">
          <a:extLst>
            <a:ext uri="{FF2B5EF4-FFF2-40B4-BE49-F238E27FC236}">
              <a16:creationId xmlns:a16="http://schemas.microsoft.com/office/drawing/2014/main" id="{7C14F4B2-5287-22A9-B7AD-1B8882764B68}"/>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981ED1CB-83F7-3903-1923-D3BC2C6E315A}"/>
              </a:ext>
            </a:extLst>
          </p:cNvPr>
          <p:cNvSpPr/>
          <p:nvPr/>
        </p:nvSpPr>
        <p:spPr>
          <a:xfrm>
            <a:off x="0" y="925551"/>
            <a:ext cx="12192000" cy="59258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6" name="Google Shape;2606;p67">
            <a:extLst>
              <a:ext uri="{FF2B5EF4-FFF2-40B4-BE49-F238E27FC236}">
                <a16:creationId xmlns:a16="http://schemas.microsoft.com/office/drawing/2014/main" id="{329122C4-E2B2-9048-1037-59CB661D083A}"/>
              </a:ext>
            </a:extLst>
          </p:cNvPr>
          <p:cNvSpPr txBox="1">
            <a:spLocks noGrp="1"/>
          </p:cNvSpPr>
          <p:nvPr>
            <p:ph type="sldNum" idx="12"/>
          </p:nvPr>
        </p:nvSpPr>
        <p:spPr>
          <a:xfrm>
            <a:off x="11512784" y="6486251"/>
            <a:ext cx="679216" cy="365125"/>
          </a:xfrm>
          <a:prstGeom prst="rect">
            <a:avLst/>
          </a:prstGeom>
          <a:noFill/>
          <a:ln>
            <a:noFill/>
          </a:ln>
        </p:spPr>
        <p:txBody>
          <a:bodyPr spcFirstLastPara="1" wrap="square" lIns="91400" tIns="45667" rIns="91400" bIns="45667" anchor="ctr" anchorCtr="0">
            <a:noAutofit/>
          </a:bodyPr>
          <a:lstStyle/>
          <a:p>
            <a:fld id="{00000000-1234-1234-1234-123412341234}" type="slidenum">
              <a:rPr lang="en" sz="1000">
                <a:solidFill>
                  <a:schemeClr val="bg1"/>
                </a:solidFill>
              </a:rPr>
              <a:pPr/>
              <a:t>28</a:t>
            </a:fld>
            <a:endParaRPr sz="1000" dirty="0">
              <a:solidFill>
                <a:schemeClr val="bg1"/>
              </a:solidFill>
            </a:endParaRPr>
          </a:p>
        </p:txBody>
      </p:sp>
      <p:pic>
        <p:nvPicPr>
          <p:cNvPr id="2" name="Picture 1">
            <a:extLst>
              <a:ext uri="{FF2B5EF4-FFF2-40B4-BE49-F238E27FC236}">
                <a16:creationId xmlns:a16="http://schemas.microsoft.com/office/drawing/2014/main" id="{1C79BC93-360D-825B-388B-EA51F7EFECB9}"/>
              </a:ext>
            </a:extLst>
          </p:cNvPr>
          <p:cNvPicPr>
            <a:picLocks noChangeAspect="1"/>
          </p:cNvPicPr>
          <p:nvPr/>
        </p:nvPicPr>
        <p:blipFill>
          <a:blip r:embed="rId3"/>
          <a:stretch>
            <a:fillRect/>
          </a:stretch>
        </p:blipFill>
        <p:spPr>
          <a:xfrm>
            <a:off x="7294088" y="925551"/>
            <a:ext cx="4897912" cy="3218376"/>
          </a:xfrm>
          <a:prstGeom prst="rect">
            <a:avLst/>
          </a:prstGeom>
        </p:spPr>
      </p:pic>
      <p:pic>
        <p:nvPicPr>
          <p:cNvPr id="3" name="Picture 2">
            <a:extLst>
              <a:ext uri="{FF2B5EF4-FFF2-40B4-BE49-F238E27FC236}">
                <a16:creationId xmlns:a16="http://schemas.microsoft.com/office/drawing/2014/main" id="{3B9442A4-426A-4948-3FA3-2368E8FC56F3}"/>
              </a:ext>
            </a:extLst>
          </p:cNvPr>
          <p:cNvPicPr>
            <a:picLocks noChangeAspect="1"/>
          </p:cNvPicPr>
          <p:nvPr/>
        </p:nvPicPr>
        <p:blipFill>
          <a:blip r:embed="rId4"/>
          <a:srcRect t="10960"/>
          <a:stretch>
            <a:fillRect/>
          </a:stretch>
        </p:blipFill>
        <p:spPr>
          <a:xfrm>
            <a:off x="0" y="970156"/>
            <a:ext cx="7294088" cy="5887844"/>
          </a:xfrm>
          <a:prstGeom prst="rect">
            <a:avLst/>
          </a:prstGeom>
        </p:spPr>
      </p:pic>
      <p:sp>
        <p:nvSpPr>
          <p:cNvPr id="4" name="TextBox 3">
            <a:extLst>
              <a:ext uri="{FF2B5EF4-FFF2-40B4-BE49-F238E27FC236}">
                <a16:creationId xmlns:a16="http://schemas.microsoft.com/office/drawing/2014/main" id="{7AD7D2C6-4726-FC6C-479E-C4BCDE5CB13D}"/>
              </a:ext>
            </a:extLst>
          </p:cNvPr>
          <p:cNvSpPr txBox="1"/>
          <p:nvPr/>
        </p:nvSpPr>
        <p:spPr>
          <a:xfrm>
            <a:off x="8140391" y="5532607"/>
            <a:ext cx="3245014" cy="307777"/>
          </a:xfrm>
          <a:prstGeom prst="rect">
            <a:avLst/>
          </a:prstGeom>
          <a:noFill/>
        </p:spPr>
        <p:txBody>
          <a:bodyPr wrap="square">
            <a:spAutoFit/>
          </a:bodyPr>
          <a:lstStyle/>
          <a:p>
            <a:pPr algn="ctr"/>
            <a:r>
              <a:rPr lang="en-US" dirty="0">
                <a:solidFill>
                  <a:schemeClr val="bg1"/>
                </a:solidFill>
              </a:rPr>
              <a:t>https://</a:t>
            </a:r>
            <a:r>
              <a:rPr lang="en-US" dirty="0" err="1">
                <a:solidFill>
                  <a:schemeClr val="bg1"/>
                </a:solidFill>
              </a:rPr>
              <a:t>github.com</a:t>
            </a:r>
            <a:r>
              <a:rPr lang="en-US" dirty="0">
                <a:solidFill>
                  <a:schemeClr val="bg1"/>
                </a:solidFill>
              </a:rPr>
              <a:t>/Accel-Toolkit/HELIX</a:t>
            </a:r>
          </a:p>
        </p:txBody>
      </p:sp>
      <p:sp>
        <p:nvSpPr>
          <p:cNvPr id="5" name="Google Shape;102;p2">
            <a:extLst>
              <a:ext uri="{FF2B5EF4-FFF2-40B4-BE49-F238E27FC236}">
                <a16:creationId xmlns:a16="http://schemas.microsoft.com/office/drawing/2014/main" id="{8CC07CB8-37B3-64B5-25E4-0532D400F728}"/>
              </a:ext>
            </a:extLst>
          </p:cNvPr>
          <p:cNvSpPr txBox="1">
            <a:spLocks/>
          </p:cNvSpPr>
          <p:nvPr/>
        </p:nvSpPr>
        <p:spPr>
          <a:xfrm>
            <a:off x="-10246" y="27108"/>
            <a:ext cx="12192000" cy="80050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09585" marR="0" lvl="0" indent="-304792" algn="ctr" rtl="0">
              <a:lnSpc>
                <a:spcPct val="100000"/>
              </a:lnSpc>
              <a:spcBef>
                <a:spcPts val="533"/>
              </a:spcBef>
              <a:spcAft>
                <a:spcPts val="0"/>
              </a:spcAft>
              <a:buClr>
                <a:schemeClr val="lt1"/>
              </a:buClr>
              <a:buSzPts val="1600"/>
              <a:buFont typeface="Arial"/>
              <a:buNone/>
              <a:defRPr sz="2800" b="1" i="0" u="none" strike="noStrike" cap="none">
                <a:solidFill>
                  <a:schemeClr val="lt1"/>
                </a:solidFill>
                <a:latin typeface="Calibri"/>
                <a:ea typeface="Calibri"/>
                <a:cs typeface="Calibri"/>
                <a:sym typeface="Calibri"/>
              </a:defRPr>
            </a:lvl1pPr>
            <a:lvl2pPr marL="1219170" marR="0" lvl="1" indent="-304792" algn="l" rtl="0">
              <a:lnSpc>
                <a:spcPct val="100000"/>
              </a:lnSpc>
              <a:spcBef>
                <a:spcPts val="400"/>
              </a:spcBef>
              <a:spcAft>
                <a:spcPts val="0"/>
              </a:spcAft>
              <a:buClr>
                <a:srgbClr val="1F497D"/>
              </a:buClr>
              <a:buSzPts val="1100"/>
              <a:buFont typeface="Arial"/>
              <a:buNone/>
              <a:defRPr sz="1800" b="0" i="0" u="none" strike="noStrike" cap="none">
                <a:solidFill>
                  <a:schemeClr val="dk1"/>
                </a:solidFill>
                <a:latin typeface="Calibri"/>
                <a:ea typeface="Calibri"/>
                <a:cs typeface="Calibri"/>
                <a:sym typeface="Calibri"/>
              </a:defRPr>
            </a:lvl2pPr>
            <a:lvl3pPr marL="1828754" marR="0" lvl="2" indent="-304792" algn="l" rtl="0">
              <a:lnSpc>
                <a:spcPct val="100000"/>
              </a:lnSpc>
              <a:spcBef>
                <a:spcPts val="400"/>
              </a:spcBef>
              <a:spcAft>
                <a:spcPts val="0"/>
              </a:spcAft>
              <a:buClr>
                <a:srgbClr val="1F497D"/>
              </a:buClr>
              <a:buSzPts val="1100"/>
              <a:buFont typeface="Arial"/>
              <a:buNone/>
              <a:defRPr sz="1500" b="0" i="0" u="none" strike="noStrike" cap="none">
                <a:solidFill>
                  <a:schemeClr val="dk1"/>
                </a:solidFill>
                <a:latin typeface="Calibri"/>
                <a:ea typeface="Calibri"/>
                <a:cs typeface="Calibri"/>
                <a:sym typeface="Calibri"/>
              </a:defRPr>
            </a:lvl3pPr>
            <a:lvl4pPr marL="2438339" marR="0" lvl="3"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4pPr>
            <a:lvl5pPr marL="3047924" marR="0" lvl="4"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5pPr>
            <a:lvl6pPr marL="3657509" marR="0" lvl="5"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6pPr>
            <a:lvl7pPr marL="4267093" marR="0" lvl="6"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7pPr>
            <a:lvl8pPr marL="4876678" marR="0" lvl="7"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8pPr>
            <a:lvl9pPr marL="5486263" marR="0" lvl="8"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9pPr>
          </a:lstStyle>
          <a:p>
            <a:pPr marL="342900" indent="-342900">
              <a:spcBef>
                <a:spcPts val="0"/>
              </a:spcBef>
              <a:buSzPts val="2800"/>
            </a:pPr>
            <a:r>
              <a:rPr lang="en-US" sz="2600" dirty="0"/>
              <a:t>One can now “vibe code” entire accelerator toolkits with agentic AI in record time!</a:t>
            </a:r>
          </a:p>
          <a:p>
            <a:pPr marL="342900" indent="-342900">
              <a:spcBef>
                <a:spcPts val="0"/>
              </a:spcBef>
              <a:buSzPts val="2800"/>
            </a:pPr>
            <a:r>
              <a:rPr lang="en-US" sz="2600" dirty="0"/>
              <a:t>Robust validation and verification is needed!</a:t>
            </a:r>
          </a:p>
        </p:txBody>
      </p:sp>
    </p:spTree>
    <p:extLst>
      <p:ext uri="{BB962C8B-B14F-4D97-AF65-F5344CB8AC3E}">
        <p14:creationId xmlns:p14="http://schemas.microsoft.com/office/powerpoint/2010/main" val="327365319"/>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04">
          <a:extLst>
            <a:ext uri="{FF2B5EF4-FFF2-40B4-BE49-F238E27FC236}">
              <a16:creationId xmlns:a16="http://schemas.microsoft.com/office/drawing/2014/main" id="{F182D52A-B810-E95E-672E-510D1C74A9D9}"/>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363259E0-D0FA-A257-9CC0-F2D0EED190AA}"/>
              </a:ext>
            </a:extLst>
          </p:cNvPr>
          <p:cNvSpPr/>
          <p:nvPr/>
        </p:nvSpPr>
        <p:spPr>
          <a:xfrm>
            <a:off x="0" y="925551"/>
            <a:ext cx="12192000" cy="59258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6" name="Google Shape;2606;p67">
            <a:extLst>
              <a:ext uri="{FF2B5EF4-FFF2-40B4-BE49-F238E27FC236}">
                <a16:creationId xmlns:a16="http://schemas.microsoft.com/office/drawing/2014/main" id="{38374CB3-C8C8-E760-D344-B927B5F35153}"/>
              </a:ext>
            </a:extLst>
          </p:cNvPr>
          <p:cNvSpPr txBox="1">
            <a:spLocks noGrp="1"/>
          </p:cNvSpPr>
          <p:nvPr>
            <p:ph type="sldNum" idx="12"/>
          </p:nvPr>
        </p:nvSpPr>
        <p:spPr>
          <a:xfrm>
            <a:off x="11512784" y="6486251"/>
            <a:ext cx="679216" cy="365125"/>
          </a:xfrm>
          <a:prstGeom prst="rect">
            <a:avLst/>
          </a:prstGeom>
          <a:noFill/>
          <a:ln>
            <a:noFill/>
          </a:ln>
        </p:spPr>
        <p:txBody>
          <a:bodyPr spcFirstLastPara="1" wrap="square" lIns="91400" tIns="45667" rIns="91400" bIns="45667" anchor="ctr" anchorCtr="0">
            <a:noAutofit/>
          </a:bodyPr>
          <a:lstStyle/>
          <a:p>
            <a:fld id="{00000000-1234-1234-1234-123412341234}" type="slidenum">
              <a:rPr lang="en" sz="1000">
                <a:solidFill>
                  <a:schemeClr val="bg1"/>
                </a:solidFill>
              </a:rPr>
              <a:pPr/>
              <a:t>29</a:t>
            </a:fld>
            <a:endParaRPr sz="1000" dirty="0">
              <a:solidFill>
                <a:schemeClr val="bg1"/>
              </a:solidFill>
            </a:endParaRPr>
          </a:p>
        </p:txBody>
      </p:sp>
      <p:pic>
        <p:nvPicPr>
          <p:cNvPr id="5" name="Picture 4">
            <a:extLst>
              <a:ext uri="{FF2B5EF4-FFF2-40B4-BE49-F238E27FC236}">
                <a16:creationId xmlns:a16="http://schemas.microsoft.com/office/drawing/2014/main" id="{1F964AED-4588-7FC9-255E-52502AA7527B}"/>
              </a:ext>
            </a:extLst>
          </p:cNvPr>
          <p:cNvPicPr>
            <a:picLocks noChangeAspect="1"/>
          </p:cNvPicPr>
          <p:nvPr/>
        </p:nvPicPr>
        <p:blipFill>
          <a:blip r:embed="rId3"/>
          <a:stretch>
            <a:fillRect/>
          </a:stretch>
        </p:blipFill>
        <p:spPr>
          <a:xfrm>
            <a:off x="0" y="918927"/>
            <a:ext cx="7454937" cy="5932449"/>
          </a:xfrm>
          <a:prstGeom prst="rect">
            <a:avLst/>
          </a:prstGeom>
        </p:spPr>
      </p:pic>
      <p:pic>
        <p:nvPicPr>
          <p:cNvPr id="7" name="Picture 6">
            <a:extLst>
              <a:ext uri="{FF2B5EF4-FFF2-40B4-BE49-F238E27FC236}">
                <a16:creationId xmlns:a16="http://schemas.microsoft.com/office/drawing/2014/main" id="{23D3A82A-A855-FDFA-00BD-DB462A07A9A0}"/>
              </a:ext>
            </a:extLst>
          </p:cNvPr>
          <p:cNvPicPr>
            <a:picLocks noChangeAspect="1"/>
          </p:cNvPicPr>
          <p:nvPr/>
        </p:nvPicPr>
        <p:blipFill>
          <a:blip r:embed="rId4"/>
          <a:stretch>
            <a:fillRect/>
          </a:stretch>
        </p:blipFill>
        <p:spPr>
          <a:xfrm>
            <a:off x="7454936" y="925551"/>
            <a:ext cx="4737063" cy="2354119"/>
          </a:xfrm>
          <a:prstGeom prst="rect">
            <a:avLst/>
          </a:prstGeom>
        </p:spPr>
      </p:pic>
      <p:sp>
        <p:nvSpPr>
          <p:cNvPr id="9" name="TextBox 8">
            <a:extLst>
              <a:ext uri="{FF2B5EF4-FFF2-40B4-BE49-F238E27FC236}">
                <a16:creationId xmlns:a16="http://schemas.microsoft.com/office/drawing/2014/main" id="{614DCB5F-D068-69F4-5FC1-675CAD9E5FB5}"/>
              </a:ext>
            </a:extLst>
          </p:cNvPr>
          <p:cNvSpPr txBox="1"/>
          <p:nvPr/>
        </p:nvSpPr>
        <p:spPr>
          <a:xfrm>
            <a:off x="8218449" y="5532607"/>
            <a:ext cx="3166955" cy="307777"/>
          </a:xfrm>
          <a:prstGeom prst="rect">
            <a:avLst/>
          </a:prstGeom>
          <a:noFill/>
        </p:spPr>
        <p:txBody>
          <a:bodyPr wrap="square">
            <a:spAutoFit/>
          </a:bodyPr>
          <a:lstStyle/>
          <a:p>
            <a:pPr algn="ctr"/>
            <a:r>
              <a:rPr lang="en-US" dirty="0">
                <a:solidFill>
                  <a:schemeClr val="bg1"/>
                </a:solidFill>
              </a:rPr>
              <a:t>https://</a:t>
            </a:r>
            <a:r>
              <a:rPr lang="en-US" dirty="0" err="1">
                <a:solidFill>
                  <a:schemeClr val="bg1"/>
                </a:solidFill>
              </a:rPr>
              <a:t>github.com</a:t>
            </a:r>
            <a:r>
              <a:rPr lang="en-US" dirty="0">
                <a:solidFill>
                  <a:schemeClr val="bg1"/>
                </a:solidFill>
              </a:rPr>
              <a:t>/Accel-Toolkit/</a:t>
            </a:r>
            <a:r>
              <a:rPr lang="en-US" dirty="0" err="1">
                <a:solidFill>
                  <a:schemeClr val="bg1"/>
                </a:solidFill>
              </a:rPr>
              <a:t>lattix</a:t>
            </a:r>
            <a:endParaRPr lang="en-US" dirty="0">
              <a:solidFill>
                <a:schemeClr val="bg1"/>
              </a:solidFill>
            </a:endParaRPr>
          </a:p>
        </p:txBody>
      </p:sp>
      <p:sp>
        <p:nvSpPr>
          <p:cNvPr id="2" name="Google Shape;102;p2">
            <a:extLst>
              <a:ext uri="{FF2B5EF4-FFF2-40B4-BE49-F238E27FC236}">
                <a16:creationId xmlns:a16="http://schemas.microsoft.com/office/drawing/2014/main" id="{8FA88477-49AE-BE6F-23F2-D4470CF171D9}"/>
              </a:ext>
            </a:extLst>
          </p:cNvPr>
          <p:cNvSpPr txBox="1">
            <a:spLocks/>
          </p:cNvSpPr>
          <p:nvPr/>
        </p:nvSpPr>
        <p:spPr>
          <a:xfrm>
            <a:off x="-10246" y="27108"/>
            <a:ext cx="12192000" cy="80050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09585" marR="0" lvl="0" indent="-304792" algn="ctr" rtl="0">
              <a:lnSpc>
                <a:spcPct val="100000"/>
              </a:lnSpc>
              <a:spcBef>
                <a:spcPts val="533"/>
              </a:spcBef>
              <a:spcAft>
                <a:spcPts val="0"/>
              </a:spcAft>
              <a:buClr>
                <a:schemeClr val="lt1"/>
              </a:buClr>
              <a:buSzPts val="1600"/>
              <a:buFont typeface="Arial"/>
              <a:buNone/>
              <a:defRPr sz="2800" b="1" i="0" u="none" strike="noStrike" cap="none">
                <a:solidFill>
                  <a:schemeClr val="lt1"/>
                </a:solidFill>
                <a:latin typeface="Calibri"/>
                <a:ea typeface="Calibri"/>
                <a:cs typeface="Calibri"/>
                <a:sym typeface="Calibri"/>
              </a:defRPr>
            </a:lvl1pPr>
            <a:lvl2pPr marL="1219170" marR="0" lvl="1" indent="-304792" algn="l" rtl="0">
              <a:lnSpc>
                <a:spcPct val="100000"/>
              </a:lnSpc>
              <a:spcBef>
                <a:spcPts val="400"/>
              </a:spcBef>
              <a:spcAft>
                <a:spcPts val="0"/>
              </a:spcAft>
              <a:buClr>
                <a:srgbClr val="1F497D"/>
              </a:buClr>
              <a:buSzPts val="1100"/>
              <a:buFont typeface="Arial"/>
              <a:buNone/>
              <a:defRPr sz="1800" b="0" i="0" u="none" strike="noStrike" cap="none">
                <a:solidFill>
                  <a:schemeClr val="dk1"/>
                </a:solidFill>
                <a:latin typeface="Calibri"/>
                <a:ea typeface="Calibri"/>
                <a:cs typeface="Calibri"/>
                <a:sym typeface="Calibri"/>
              </a:defRPr>
            </a:lvl2pPr>
            <a:lvl3pPr marL="1828754" marR="0" lvl="2" indent="-304792" algn="l" rtl="0">
              <a:lnSpc>
                <a:spcPct val="100000"/>
              </a:lnSpc>
              <a:spcBef>
                <a:spcPts val="400"/>
              </a:spcBef>
              <a:spcAft>
                <a:spcPts val="0"/>
              </a:spcAft>
              <a:buClr>
                <a:srgbClr val="1F497D"/>
              </a:buClr>
              <a:buSzPts val="1100"/>
              <a:buFont typeface="Arial"/>
              <a:buNone/>
              <a:defRPr sz="1500" b="0" i="0" u="none" strike="noStrike" cap="none">
                <a:solidFill>
                  <a:schemeClr val="dk1"/>
                </a:solidFill>
                <a:latin typeface="Calibri"/>
                <a:ea typeface="Calibri"/>
                <a:cs typeface="Calibri"/>
                <a:sym typeface="Calibri"/>
              </a:defRPr>
            </a:lvl3pPr>
            <a:lvl4pPr marL="2438339" marR="0" lvl="3"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4pPr>
            <a:lvl5pPr marL="3047924" marR="0" lvl="4"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5pPr>
            <a:lvl6pPr marL="3657509" marR="0" lvl="5"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6pPr>
            <a:lvl7pPr marL="4267093" marR="0" lvl="6"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7pPr>
            <a:lvl8pPr marL="4876678" marR="0" lvl="7"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8pPr>
            <a:lvl9pPr marL="5486263" marR="0" lvl="8"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9pPr>
          </a:lstStyle>
          <a:p>
            <a:pPr marL="342900" indent="-342900">
              <a:spcBef>
                <a:spcPts val="0"/>
              </a:spcBef>
              <a:buSzPts val="2800"/>
            </a:pPr>
            <a:r>
              <a:rPr lang="en-US" sz="2600" dirty="0"/>
              <a:t>One can now “vibe code” entire accelerator toolkits with agentic AI in record time!</a:t>
            </a:r>
          </a:p>
          <a:p>
            <a:pPr marL="342900" indent="-342900">
              <a:spcBef>
                <a:spcPts val="0"/>
              </a:spcBef>
              <a:buSzPts val="2800"/>
            </a:pPr>
            <a:r>
              <a:rPr lang="en-US" sz="2600" dirty="0"/>
              <a:t>Robust validation and verification is needed!</a:t>
            </a:r>
          </a:p>
        </p:txBody>
      </p:sp>
    </p:spTree>
    <p:extLst>
      <p:ext uri="{BB962C8B-B14F-4D97-AF65-F5344CB8AC3E}">
        <p14:creationId xmlns:p14="http://schemas.microsoft.com/office/powerpoint/2010/main" val="262877466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3">
          <a:extLst>
            <a:ext uri="{FF2B5EF4-FFF2-40B4-BE49-F238E27FC236}">
              <a16:creationId xmlns:a16="http://schemas.microsoft.com/office/drawing/2014/main" id="{2591356F-DCD1-7ED6-CA9D-7C1D858FE42F}"/>
            </a:ext>
          </a:extLst>
        </p:cNvPr>
        <p:cNvGrpSpPr/>
        <p:nvPr/>
      </p:nvGrpSpPr>
      <p:grpSpPr>
        <a:xfrm>
          <a:off x="0" y="0"/>
          <a:ext cx="0" cy="0"/>
          <a:chOff x="0" y="0"/>
          <a:chExt cx="0" cy="0"/>
        </a:xfrm>
      </p:grpSpPr>
      <p:sp>
        <p:nvSpPr>
          <p:cNvPr id="495" name="Google Shape;495;g3c68a757698_0_269">
            <a:extLst>
              <a:ext uri="{FF2B5EF4-FFF2-40B4-BE49-F238E27FC236}">
                <a16:creationId xmlns:a16="http://schemas.microsoft.com/office/drawing/2014/main" id="{92EDA792-D9D7-52FD-FFBE-6F5C0CEFC1C1}"/>
              </a:ext>
            </a:extLst>
          </p:cNvPr>
          <p:cNvSpPr txBox="1">
            <a:spLocks noGrp="1"/>
          </p:cNvSpPr>
          <p:nvPr>
            <p:ph type="sldNum" idx="12"/>
          </p:nvPr>
        </p:nvSpPr>
        <p:spPr>
          <a:xfrm>
            <a:off x="228600" y="6477001"/>
            <a:ext cx="3048000" cy="2445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1600"/>
              <a:buNone/>
            </a:pPr>
            <a:fld id="{00000000-1234-1234-1234-123412341234}" type="slidenum">
              <a:rPr lang="en-US"/>
              <a:t>30</a:t>
            </a:fld>
            <a:endParaRPr/>
          </a:p>
        </p:txBody>
      </p:sp>
      <p:sp>
        <p:nvSpPr>
          <p:cNvPr id="502" name="Google Shape;502;g3c68a757698_0_269">
            <a:extLst>
              <a:ext uri="{FF2B5EF4-FFF2-40B4-BE49-F238E27FC236}">
                <a16:creationId xmlns:a16="http://schemas.microsoft.com/office/drawing/2014/main" id="{D0F37C2D-F9D6-F474-30EF-ABCE79D3460C}"/>
              </a:ext>
            </a:extLst>
          </p:cNvPr>
          <p:cNvSpPr txBox="1"/>
          <p:nvPr/>
        </p:nvSpPr>
        <p:spPr>
          <a:xfrm>
            <a:off x="11367800" y="5866400"/>
            <a:ext cx="34554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1" u="none" strike="noStrike" cap="none">
                <a:solidFill>
                  <a:schemeClr val="lt1"/>
                </a:solidFill>
                <a:latin typeface="Arial"/>
                <a:ea typeface="Arial"/>
                <a:cs typeface="Arial"/>
                <a:sym typeface="Arial"/>
              </a:rPr>
              <a:t>IOTA</a:t>
            </a:r>
            <a:endParaRPr sz="900" b="0" i="1" u="none" strike="noStrike" cap="none">
              <a:solidFill>
                <a:schemeClr val="lt1"/>
              </a:solidFill>
              <a:latin typeface="Arial"/>
              <a:ea typeface="Arial"/>
              <a:cs typeface="Arial"/>
              <a:sym typeface="Arial"/>
            </a:endParaRPr>
          </a:p>
        </p:txBody>
      </p:sp>
      <p:sp>
        <p:nvSpPr>
          <p:cNvPr id="503" name="Google Shape;503;g3c68a757698_0_269">
            <a:extLst>
              <a:ext uri="{FF2B5EF4-FFF2-40B4-BE49-F238E27FC236}">
                <a16:creationId xmlns:a16="http://schemas.microsoft.com/office/drawing/2014/main" id="{4AC12361-4FA1-A839-C489-6CAD362A0B00}"/>
              </a:ext>
            </a:extLst>
          </p:cNvPr>
          <p:cNvSpPr txBox="1">
            <a:spLocks noGrp="1"/>
          </p:cNvSpPr>
          <p:nvPr>
            <p:ph type="title"/>
          </p:nvPr>
        </p:nvSpPr>
        <p:spPr>
          <a:xfrm>
            <a:off x="131540" y="168685"/>
            <a:ext cx="11928920" cy="7299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rgbClr val="000000"/>
              </a:buClr>
              <a:buSzPts val="1400"/>
              <a:buFont typeface="Arial"/>
              <a:buNone/>
            </a:pPr>
            <a:r>
              <a:rPr lang="en-US" sz="2700" dirty="0">
                <a:solidFill>
                  <a:schemeClr val="lt1"/>
                </a:solidFill>
              </a:rPr>
              <a:t>Genesis Mission: A National Mission to Accelerate Science Through AI</a:t>
            </a:r>
            <a:br>
              <a:rPr lang="en-US" sz="2700" dirty="0">
                <a:solidFill>
                  <a:schemeClr val="lt1"/>
                </a:solidFill>
              </a:rPr>
            </a:br>
            <a:r>
              <a:rPr lang="en-US" sz="2000" dirty="0">
                <a:solidFill>
                  <a:schemeClr val="lt1"/>
                </a:solidFill>
              </a:rPr>
              <a:t>Launched in November 2025</a:t>
            </a:r>
            <a:endParaRPr sz="2700" dirty="0">
              <a:solidFill>
                <a:schemeClr val="lt1"/>
              </a:solidFill>
            </a:endParaRPr>
          </a:p>
        </p:txBody>
      </p:sp>
      <p:sp>
        <p:nvSpPr>
          <p:cNvPr id="507" name="Google Shape;507;g3c68a757698_0_269">
            <a:extLst>
              <a:ext uri="{FF2B5EF4-FFF2-40B4-BE49-F238E27FC236}">
                <a16:creationId xmlns:a16="http://schemas.microsoft.com/office/drawing/2014/main" id="{B86CCEF7-C3F7-DC02-3E4C-993667520895}"/>
              </a:ext>
            </a:extLst>
          </p:cNvPr>
          <p:cNvSpPr txBox="1"/>
          <p:nvPr/>
        </p:nvSpPr>
        <p:spPr>
          <a:xfrm>
            <a:off x="9516882" y="5812250"/>
            <a:ext cx="34554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i="1">
                <a:solidFill>
                  <a:schemeClr val="lt1"/>
                </a:solidFill>
              </a:rPr>
              <a:t>SNS</a:t>
            </a:r>
            <a:endParaRPr sz="900" b="0" i="1" u="none" strike="noStrike" cap="none">
              <a:solidFill>
                <a:schemeClr val="lt1"/>
              </a:solidFill>
              <a:latin typeface="Arial"/>
              <a:ea typeface="Arial"/>
              <a:cs typeface="Arial"/>
              <a:sym typeface="Arial"/>
            </a:endParaRPr>
          </a:p>
        </p:txBody>
      </p:sp>
      <p:sp>
        <p:nvSpPr>
          <p:cNvPr id="2" name="TextBox 1">
            <a:extLst>
              <a:ext uri="{FF2B5EF4-FFF2-40B4-BE49-F238E27FC236}">
                <a16:creationId xmlns:a16="http://schemas.microsoft.com/office/drawing/2014/main" id="{E777D68B-1888-6581-F19B-CD69B9158898}"/>
              </a:ext>
            </a:extLst>
          </p:cNvPr>
          <p:cNvSpPr txBox="1"/>
          <p:nvPr/>
        </p:nvSpPr>
        <p:spPr>
          <a:xfrm>
            <a:off x="31520" y="5095348"/>
            <a:ext cx="12160480" cy="461665"/>
          </a:xfrm>
          <a:prstGeom prst="rect">
            <a:avLst/>
          </a:prstGeom>
          <a:noFill/>
        </p:spPr>
        <p:txBody>
          <a:bodyPr wrap="square" rtlCol="0">
            <a:spAutoFit/>
          </a:bodyPr>
          <a:lstStyle/>
          <a:p>
            <a:pPr algn="ctr"/>
            <a:r>
              <a:rPr lang="en-US" sz="2400"/>
              <a:t>https://</a:t>
            </a:r>
            <a:r>
              <a:rPr lang="en-US" sz="2400" err="1"/>
              <a:t>genesis.energy.gov</a:t>
            </a:r>
            <a:endParaRPr lang="en-US" sz="2400"/>
          </a:p>
        </p:txBody>
      </p:sp>
      <p:grpSp>
        <p:nvGrpSpPr>
          <p:cNvPr id="6" name="Group 5">
            <a:extLst>
              <a:ext uri="{FF2B5EF4-FFF2-40B4-BE49-F238E27FC236}">
                <a16:creationId xmlns:a16="http://schemas.microsoft.com/office/drawing/2014/main" id="{F6E68B0B-5629-591D-26D9-E7C9CC4CEFDD}"/>
              </a:ext>
            </a:extLst>
          </p:cNvPr>
          <p:cNvGrpSpPr/>
          <p:nvPr/>
        </p:nvGrpSpPr>
        <p:grpSpPr>
          <a:xfrm>
            <a:off x="-27658" y="1467364"/>
            <a:ext cx="12248356" cy="3059205"/>
            <a:chOff x="-73378" y="1467364"/>
            <a:chExt cx="12248356" cy="3059205"/>
          </a:xfrm>
        </p:grpSpPr>
        <p:pic>
          <p:nvPicPr>
            <p:cNvPr id="4" name="Picture 3">
              <a:extLst>
                <a:ext uri="{FF2B5EF4-FFF2-40B4-BE49-F238E27FC236}">
                  <a16:creationId xmlns:a16="http://schemas.microsoft.com/office/drawing/2014/main" id="{539F4D63-2F77-884F-A39B-E97EF358D994}"/>
                </a:ext>
              </a:extLst>
            </p:cNvPr>
            <p:cNvPicPr>
              <a:picLocks noChangeAspect="1"/>
            </p:cNvPicPr>
            <p:nvPr/>
          </p:nvPicPr>
          <p:blipFill>
            <a:blip r:embed="rId3"/>
            <a:srcRect t="28734" b="27186"/>
            <a:stretch>
              <a:fillRect/>
            </a:stretch>
          </p:blipFill>
          <p:spPr>
            <a:xfrm>
              <a:off x="-73378" y="1467364"/>
              <a:ext cx="12248356" cy="3059205"/>
            </a:xfrm>
            <a:prstGeom prst="rect">
              <a:avLst/>
            </a:prstGeom>
          </p:spPr>
        </p:pic>
        <p:sp>
          <p:nvSpPr>
            <p:cNvPr id="5" name="Rectangle 4">
              <a:extLst>
                <a:ext uri="{FF2B5EF4-FFF2-40B4-BE49-F238E27FC236}">
                  <a16:creationId xmlns:a16="http://schemas.microsoft.com/office/drawing/2014/main" id="{CB2876AD-B13A-5F75-BDF3-38E49424D698}"/>
                </a:ext>
              </a:extLst>
            </p:cNvPr>
            <p:cNvSpPr/>
            <p:nvPr/>
          </p:nvSpPr>
          <p:spPr>
            <a:xfrm>
              <a:off x="1042975" y="4094427"/>
              <a:ext cx="2659380" cy="38275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0F6888B-F509-5B55-810E-03112443BAFA}"/>
                </a:ext>
              </a:extLst>
            </p:cNvPr>
            <p:cNvPicPr>
              <a:picLocks noChangeAspect="1"/>
            </p:cNvPicPr>
            <p:nvPr/>
          </p:nvPicPr>
          <p:blipFill>
            <a:blip r:embed="rId3"/>
            <a:srcRect l="9134" t="66784" r="82467" b="27649"/>
            <a:stretch>
              <a:fillRect/>
            </a:stretch>
          </p:blipFill>
          <p:spPr>
            <a:xfrm>
              <a:off x="1858315" y="4117317"/>
              <a:ext cx="1028700" cy="386362"/>
            </a:xfrm>
            <a:prstGeom prst="rect">
              <a:avLst/>
            </a:prstGeom>
          </p:spPr>
        </p:pic>
      </p:grpSp>
    </p:spTree>
    <p:extLst>
      <p:ext uri="{BB962C8B-B14F-4D97-AF65-F5344CB8AC3E}">
        <p14:creationId xmlns:p14="http://schemas.microsoft.com/office/powerpoint/2010/main" val="1863157411"/>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EDB52-5892-1B02-C373-81F4BA37E61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A6359B-5A8F-8218-6E0E-9A8F2CBA00AA}"/>
              </a:ext>
            </a:extLst>
          </p:cNvPr>
          <p:cNvSpPr>
            <a:spLocks noGrp="1"/>
          </p:cNvSpPr>
          <p:nvPr>
            <p:ph type="sldNum" sz="quarter" idx="13"/>
          </p:nvPr>
        </p:nvSpPr>
        <p:spPr/>
        <p:txBody>
          <a:bodyPr/>
          <a:lstStyle/>
          <a:p>
            <a:pPr>
              <a:defRPr/>
            </a:pPr>
            <a:fld id="{300230B3-7374-E847-8B17-66836C494C76}" type="slidenum">
              <a:rPr lang="en-US" smtClean="0"/>
              <a:pPr>
                <a:defRPr/>
              </a:pPr>
              <a:t>31</a:t>
            </a:fld>
            <a:endParaRPr lang="en-US"/>
          </a:p>
        </p:txBody>
      </p:sp>
      <p:sp>
        <p:nvSpPr>
          <p:cNvPr id="4" name="Title 3">
            <a:extLst>
              <a:ext uri="{FF2B5EF4-FFF2-40B4-BE49-F238E27FC236}">
                <a16:creationId xmlns:a16="http://schemas.microsoft.com/office/drawing/2014/main" id="{9A2D18CF-61C9-E450-5EDD-FE1EF041A31C}"/>
              </a:ext>
            </a:extLst>
          </p:cNvPr>
          <p:cNvSpPr>
            <a:spLocks noGrp="1"/>
          </p:cNvSpPr>
          <p:nvPr>
            <p:ph type="title"/>
          </p:nvPr>
        </p:nvSpPr>
        <p:spPr>
          <a:xfrm>
            <a:off x="420998" y="136524"/>
            <a:ext cx="10681648" cy="779395"/>
          </a:xfrm>
          <a:noFill/>
        </p:spPr>
        <p:txBody>
          <a:bodyPr/>
          <a:lstStyle/>
          <a:p>
            <a:r>
              <a:rPr lang="en-US" dirty="0">
                <a:solidFill>
                  <a:schemeClr val="bg1"/>
                </a:solidFill>
              </a:rPr>
              <a:t>Genesis simplified structure*</a:t>
            </a:r>
          </a:p>
        </p:txBody>
      </p:sp>
      <p:pic>
        <p:nvPicPr>
          <p:cNvPr id="8" name="Picture 7">
            <a:extLst>
              <a:ext uri="{FF2B5EF4-FFF2-40B4-BE49-F238E27FC236}">
                <a16:creationId xmlns:a16="http://schemas.microsoft.com/office/drawing/2014/main" id="{E78AF34A-1034-61B5-E8F3-6E3A2EAF0826}"/>
              </a:ext>
            </a:extLst>
          </p:cNvPr>
          <p:cNvPicPr>
            <a:picLocks noChangeAspect="1"/>
          </p:cNvPicPr>
          <p:nvPr/>
        </p:nvPicPr>
        <p:blipFill>
          <a:blip r:embed="rId3"/>
          <a:srcRect t="5823"/>
          <a:stretch>
            <a:fillRect/>
          </a:stretch>
        </p:blipFill>
        <p:spPr>
          <a:xfrm>
            <a:off x="860285" y="1542361"/>
            <a:ext cx="10471429" cy="4512960"/>
          </a:xfrm>
          <a:prstGeom prst="rect">
            <a:avLst/>
          </a:prstGeom>
        </p:spPr>
      </p:pic>
      <p:sp>
        <p:nvSpPr>
          <p:cNvPr id="9" name="TextBox 8">
            <a:extLst>
              <a:ext uri="{FF2B5EF4-FFF2-40B4-BE49-F238E27FC236}">
                <a16:creationId xmlns:a16="http://schemas.microsoft.com/office/drawing/2014/main" id="{690D63E4-805A-5AD4-7D03-F3B17B2141C8}"/>
              </a:ext>
            </a:extLst>
          </p:cNvPr>
          <p:cNvSpPr txBox="1"/>
          <p:nvPr/>
        </p:nvSpPr>
        <p:spPr>
          <a:xfrm>
            <a:off x="363557" y="6213292"/>
            <a:ext cx="6995710" cy="523220"/>
          </a:xfrm>
          <a:prstGeom prst="rect">
            <a:avLst/>
          </a:prstGeom>
          <a:noFill/>
        </p:spPr>
        <p:txBody>
          <a:bodyPr wrap="square" rtlCol="0">
            <a:spAutoFit/>
          </a:bodyPr>
          <a:lstStyle/>
          <a:p>
            <a:r>
              <a:rPr lang="en-US"/>
              <a:t>*From "Introduction to the American Science Cloud (</a:t>
            </a:r>
            <a:r>
              <a:rPr lang="en-US" err="1"/>
              <a:t>AmSC</a:t>
            </a:r>
            <a:r>
              <a:rPr lang="en-US"/>
              <a:t>) : Part One” – 11/13/2025</a:t>
            </a:r>
            <a:br>
              <a:rPr lang="en-US"/>
            </a:br>
            <a:r>
              <a:rPr lang="en-US">
                <a:hlinkClick r:id="rId4"/>
              </a:rPr>
              <a:t>https://vimeo.com/1137699305</a:t>
            </a:r>
            <a:endParaRPr lang="en-US"/>
          </a:p>
        </p:txBody>
      </p:sp>
      <p:sp>
        <p:nvSpPr>
          <p:cNvPr id="10" name="Freeform 9">
            <a:extLst>
              <a:ext uri="{FF2B5EF4-FFF2-40B4-BE49-F238E27FC236}">
                <a16:creationId xmlns:a16="http://schemas.microsoft.com/office/drawing/2014/main" id="{DA862A1D-5AC8-7B8D-E5DA-B7B488F7BA97}"/>
              </a:ext>
            </a:extLst>
          </p:cNvPr>
          <p:cNvSpPr/>
          <p:nvPr/>
        </p:nvSpPr>
        <p:spPr>
          <a:xfrm>
            <a:off x="760164" y="1476260"/>
            <a:ext cx="5001658" cy="4649118"/>
          </a:xfrm>
          <a:custGeom>
            <a:avLst/>
            <a:gdLst>
              <a:gd name="csX0" fmla="*/ 0 w 5001658"/>
              <a:gd name="csY0" fmla="*/ 0 h 4649118"/>
              <a:gd name="csX1" fmla="*/ 5001658 w 5001658"/>
              <a:gd name="csY1" fmla="*/ 22034 h 4649118"/>
              <a:gd name="csX2" fmla="*/ 2566930 w 5001658"/>
              <a:gd name="csY2" fmla="*/ 4649118 h 4649118"/>
              <a:gd name="csX3" fmla="*/ 99152 w 5001658"/>
              <a:gd name="csY3" fmla="*/ 4627085 h 4649118"/>
              <a:gd name="csX4" fmla="*/ 0 w 5001658"/>
              <a:gd name="csY4" fmla="*/ 0 h 4649118"/>
            </a:gdLst>
            <a:ahLst/>
            <a:cxnLst>
              <a:cxn ang="0">
                <a:pos x="csX0" y="csY0"/>
              </a:cxn>
              <a:cxn ang="0">
                <a:pos x="csX1" y="csY1"/>
              </a:cxn>
              <a:cxn ang="0">
                <a:pos x="csX2" y="csY2"/>
              </a:cxn>
              <a:cxn ang="0">
                <a:pos x="csX3" y="csY3"/>
              </a:cxn>
              <a:cxn ang="0">
                <a:pos x="csX4" y="csY4"/>
              </a:cxn>
            </a:cxnLst>
            <a:rect l="l" t="t" r="r" b="b"/>
            <a:pathLst>
              <a:path w="5001658" h="4649118">
                <a:moveTo>
                  <a:pt x="0" y="0"/>
                </a:moveTo>
                <a:lnTo>
                  <a:pt x="5001658" y="22034"/>
                </a:lnTo>
                <a:lnTo>
                  <a:pt x="2566930" y="4649118"/>
                </a:lnTo>
                <a:lnTo>
                  <a:pt x="99152" y="4627085"/>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arallelogram 10">
            <a:extLst>
              <a:ext uri="{FF2B5EF4-FFF2-40B4-BE49-F238E27FC236}">
                <a16:creationId xmlns:a16="http://schemas.microsoft.com/office/drawing/2014/main" id="{84E29930-BF1D-C2E5-E22A-BDEEA12B1295}"/>
              </a:ext>
            </a:extLst>
          </p:cNvPr>
          <p:cNvSpPr/>
          <p:nvPr/>
        </p:nvSpPr>
        <p:spPr>
          <a:xfrm flipH="1">
            <a:off x="6936843" y="3533212"/>
            <a:ext cx="4192612" cy="432261"/>
          </a:xfrm>
          <a:prstGeom prst="parallelogram">
            <a:avLst>
              <a:gd name="adj" fmla="val 53205"/>
            </a:avLst>
          </a:prstGeom>
          <a:solidFill>
            <a:srgbClr val="E0E0E0"/>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US" sz="1733" b="1">
                <a:solidFill>
                  <a:srgbClr val="454445"/>
                </a:solidFill>
              </a:rPr>
              <a:t>Standardization, AI-readiness</a:t>
            </a:r>
          </a:p>
        </p:txBody>
      </p:sp>
      <p:sp>
        <p:nvSpPr>
          <p:cNvPr id="12" name="TextBox 11">
            <a:extLst>
              <a:ext uri="{FF2B5EF4-FFF2-40B4-BE49-F238E27FC236}">
                <a16:creationId xmlns:a16="http://schemas.microsoft.com/office/drawing/2014/main" id="{48A8F9F2-1E72-81BA-D746-707DC822ACA3}"/>
              </a:ext>
            </a:extLst>
          </p:cNvPr>
          <p:cNvSpPr txBox="1"/>
          <p:nvPr/>
        </p:nvSpPr>
        <p:spPr>
          <a:xfrm>
            <a:off x="8531531" y="3897268"/>
            <a:ext cx="856325" cy="338554"/>
          </a:xfrm>
          <a:prstGeom prst="rect">
            <a:avLst/>
          </a:prstGeom>
          <a:noFill/>
        </p:spPr>
        <p:txBody>
          <a:bodyPr wrap="none" rtlCol="0">
            <a:spAutoFit/>
          </a:bodyPr>
          <a:lstStyle/>
          <a:p>
            <a:r>
              <a:rPr lang="en-US" sz="1600" b="1">
                <a:solidFill>
                  <a:srgbClr val="454445"/>
                </a:solidFill>
              </a:rPr>
              <a:t>(</a:t>
            </a:r>
            <a:r>
              <a:rPr lang="en-US" sz="1600" b="1" err="1">
                <a:solidFill>
                  <a:srgbClr val="454445"/>
                </a:solidFill>
              </a:rPr>
              <a:t>DaPP</a:t>
            </a:r>
            <a:r>
              <a:rPr lang="en-US" sz="1600" b="1">
                <a:solidFill>
                  <a:srgbClr val="454445"/>
                </a:solidFill>
              </a:rPr>
              <a:t>)</a:t>
            </a:r>
          </a:p>
        </p:txBody>
      </p:sp>
      <p:sp>
        <p:nvSpPr>
          <p:cNvPr id="13" name="TextBox 12">
            <a:extLst>
              <a:ext uri="{FF2B5EF4-FFF2-40B4-BE49-F238E27FC236}">
                <a16:creationId xmlns:a16="http://schemas.microsoft.com/office/drawing/2014/main" id="{CCCB3FBA-0739-7E41-08CA-D029AD716B0C}"/>
              </a:ext>
            </a:extLst>
          </p:cNvPr>
          <p:cNvSpPr txBox="1"/>
          <p:nvPr/>
        </p:nvSpPr>
        <p:spPr>
          <a:xfrm>
            <a:off x="9003297" y="5378486"/>
            <a:ext cx="936475" cy="338554"/>
          </a:xfrm>
          <a:prstGeom prst="rect">
            <a:avLst/>
          </a:prstGeom>
          <a:noFill/>
        </p:spPr>
        <p:txBody>
          <a:bodyPr wrap="none" rtlCol="0">
            <a:spAutoFit/>
          </a:bodyPr>
          <a:lstStyle/>
          <a:p>
            <a:r>
              <a:rPr lang="en-US" sz="1600" b="1">
                <a:solidFill>
                  <a:srgbClr val="454445"/>
                </a:solidFill>
              </a:rPr>
              <a:t>(</a:t>
            </a:r>
            <a:r>
              <a:rPr lang="en-US" sz="1600" b="1" err="1">
                <a:solidFill>
                  <a:srgbClr val="454445"/>
                </a:solidFill>
              </a:rPr>
              <a:t>AmSC</a:t>
            </a:r>
            <a:r>
              <a:rPr lang="en-US" sz="1600" b="1">
                <a:solidFill>
                  <a:srgbClr val="454445"/>
                </a:solidFill>
              </a:rPr>
              <a:t>)</a:t>
            </a:r>
          </a:p>
        </p:txBody>
      </p:sp>
      <p:sp>
        <p:nvSpPr>
          <p:cNvPr id="14" name="TextBox 13">
            <a:extLst>
              <a:ext uri="{FF2B5EF4-FFF2-40B4-BE49-F238E27FC236}">
                <a16:creationId xmlns:a16="http://schemas.microsoft.com/office/drawing/2014/main" id="{2C6DCC54-7A81-D3C7-1360-032BF5480A81}"/>
              </a:ext>
            </a:extLst>
          </p:cNvPr>
          <p:cNvSpPr txBox="1"/>
          <p:nvPr/>
        </p:nvSpPr>
        <p:spPr>
          <a:xfrm>
            <a:off x="8102214" y="2517014"/>
            <a:ext cx="1141659" cy="338554"/>
          </a:xfrm>
          <a:prstGeom prst="rect">
            <a:avLst/>
          </a:prstGeom>
          <a:noFill/>
        </p:spPr>
        <p:txBody>
          <a:bodyPr wrap="none" rtlCol="0">
            <a:spAutoFit/>
          </a:bodyPr>
          <a:lstStyle/>
          <a:p>
            <a:r>
              <a:rPr lang="en-US" sz="1600" b="1">
                <a:solidFill>
                  <a:srgbClr val="454445"/>
                </a:solidFill>
              </a:rPr>
              <a:t>(</a:t>
            </a:r>
            <a:r>
              <a:rPr lang="en-US" sz="1600" b="1" err="1">
                <a:solidFill>
                  <a:srgbClr val="454445"/>
                </a:solidFill>
              </a:rPr>
              <a:t>ModCon</a:t>
            </a:r>
            <a:r>
              <a:rPr lang="en-US" sz="1600" b="1">
                <a:solidFill>
                  <a:srgbClr val="454445"/>
                </a:solidFill>
              </a:rPr>
              <a:t>)</a:t>
            </a:r>
          </a:p>
        </p:txBody>
      </p:sp>
      <p:sp>
        <p:nvSpPr>
          <p:cNvPr id="2" name="TextBox 1">
            <a:extLst>
              <a:ext uri="{FF2B5EF4-FFF2-40B4-BE49-F238E27FC236}">
                <a16:creationId xmlns:a16="http://schemas.microsoft.com/office/drawing/2014/main" id="{8EBF6C7B-04A3-248D-FB95-35CC480C3328}"/>
              </a:ext>
            </a:extLst>
          </p:cNvPr>
          <p:cNvSpPr txBox="1"/>
          <p:nvPr/>
        </p:nvSpPr>
        <p:spPr>
          <a:xfrm>
            <a:off x="1145340" y="5081729"/>
            <a:ext cx="1745991" cy="523220"/>
          </a:xfrm>
          <a:prstGeom prst="rect">
            <a:avLst/>
          </a:prstGeom>
          <a:noFill/>
        </p:spPr>
        <p:txBody>
          <a:bodyPr wrap="none" rtlCol="0">
            <a:spAutoFit/>
          </a:bodyPr>
          <a:lstStyle/>
          <a:p>
            <a:pPr algn="ctr"/>
            <a:r>
              <a:rPr lang="en-US" sz="2800" dirty="0"/>
              <a:t>Hardware</a:t>
            </a:r>
          </a:p>
        </p:txBody>
      </p:sp>
      <p:sp>
        <p:nvSpPr>
          <p:cNvPr id="5" name="TextBox 4">
            <a:extLst>
              <a:ext uri="{FF2B5EF4-FFF2-40B4-BE49-F238E27FC236}">
                <a16:creationId xmlns:a16="http://schemas.microsoft.com/office/drawing/2014/main" id="{6EFFE821-CDBA-78D2-AA4D-E39BD01B7BA8}"/>
              </a:ext>
            </a:extLst>
          </p:cNvPr>
          <p:cNvSpPr txBox="1"/>
          <p:nvPr/>
        </p:nvSpPr>
        <p:spPr>
          <a:xfrm>
            <a:off x="1546091" y="3537762"/>
            <a:ext cx="944489" cy="523220"/>
          </a:xfrm>
          <a:prstGeom prst="rect">
            <a:avLst/>
          </a:prstGeom>
          <a:noFill/>
        </p:spPr>
        <p:txBody>
          <a:bodyPr wrap="none" rtlCol="0">
            <a:spAutoFit/>
          </a:bodyPr>
          <a:lstStyle/>
          <a:p>
            <a:pPr algn="ctr"/>
            <a:r>
              <a:rPr lang="en-US" sz="2800" dirty="0"/>
              <a:t>Data</a:t>
            </a:r>
          </a:p>
        </p:txBody>
      </p:sp>
      <p:sp>
        <p:nvSpPr>
          <p:cNvPr id="6" name="TextBox 5">
            <a:extLst>
              <a:ext uri="{FF2B5EF4-FFF2-40B4-BE49-F238E27FC236}">
                <a16:creationId xmlns:a16="http://schemas.microsoft.com/office/drawing/2014/main" id="{20FE86F7-235C-C4C7-518A-E8EE07C1EC1C}"/>
              </a:ext>
            </a:extLst>
          </p:cNvPr>
          <p:cNvSpPr txBox="1"/>
          <p:nvPr/>
        </p:nvSpPr>
        <p:spPr>
          <a:xfrm>
            <a:off x="1216673" y="1993794"/>
            <a:ext cx="1603324" cy="523220"/>
          </a:xfrm>
          <a:prstGeom prst="rect">
            <a:avLst/>
          </a:prstGeom>
          <a:noFill/>
        </p:spPr>
        <p:txBody>
          <a:bodyPr wrap="none" rtlCol="0">
            <a:spAutoFit/>
          </a:bodyPr>
          <a:lstStyle/>
          <a:p>
            <a:pPr algn="ctr"/>
            <a:r>
              <a:rPr lang="en-US" sz="2800" dirty="0"/>
              <a:t>Software</a:t>
            </a:r>
          </a:p>
        </p:txBody>
      </p:sp>
    </p:spTree>
    <p:extLst>
      <p:ext uri="{BB962C8B-B14F-4D97-AF65-F5344CB8AC3E}">
        <p14:creationId xmlns:p14="http://schemas.microsoft.com/office/powerpoint/2010/main" val="255395199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5EF93-7ECF-89C4-BF9E-7E3900707BDB}"/>
            </a:ext>
          </a:extLst>
        </p:cNvPr>
        <p:cNvGrpSpPr/>
        <p:nvPr/>
      </p:nvGrpSpPr>
      <p:grpSpPr>
        <a:xfrm>
          <a:off x="0" y="0"/>
          <a:ext cx="0" cy="0"/>
          <a:chOff x="0" y="0"/>
          <a:chExt cx="0" cy="0"/>
        </a:xfrm>
      </p:grpSpPr>
      <p:sp>
        <p:nvSpPr>
          <p:cNvPr id="33" name="Trapezoid 32">
            <a:extLst>
              <a:ext uri="{FF2B5EF4-FFF2-40B4-BE49-F238E27FC236}">
                <a16:creationId xmlns:a16="http://schemas.microsoft.com/office/drawing/2014/main" id="{DF98D420-7C89-6AB2-2D0F-DDE9C6A4F25B}"/>
              </a:ext>
            </a:extLst>
          </p:cNvPr>
          <p:cNvSpPr/>
          <p:nvPr/>
        </p:nvSpPr>
        <p:spPr>
          <a:xfrm>
            <a:off x="3459296" y="4814370"/>
            <a:ext cx="4825388" cy="1156771"/>
          </a:xfrm>
          <a:prstGeom prst="trapezoid">
            <a:avLst>
              <a:gd name="adj" fmla="val 55769"/>
            </a:avLst>
          </a:prstGeom>
          <a:solidFill>
            <a:srgbClr val="D9D9D9">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B001F632-9AB2-B250-CAC6-C233C06A06E3}"/>
              </a:ext>
            </a:extLst>
          </p:cNvPr>
          <p:cNvSpPr/>
          <p:nvPr/>
        </p:nvSpPr>
        <p:spPr>
          <a:xfrm>
            <a:off x="5221995" y="1626824"/>
            <a:ext cx="1266940" cy="1156771"/>
          </a:xfrm>
          <a:prstGeom prst="triangle">
            <a:avLst/>
          </a:prstGeom>
          <a:solidFill>
            <a:srgbClr val="D9D9D9">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apezoid 30">
            <a:extLst>
              <a:ext uri="{FF2B5EF4-FFF2-40B4-BE49-F238E27FC236}">
                <a16:creationId xmlns:a16="http://schemas.microsoft.com/office/drawing/2014/main" id="{3035FFA9-DC0C-429E-817A-16C547183F98}"/>
              </a:ext>
            </a:extLst>
          </p:cNvPr>
          <p:cNvSpPr/>
          <p:nvPr/>
        </p:nvSpPr>
        <p:spPr>
          <a:xfrm>
            <a:off x="4360843" y="3204071"/>
            <a:ext cx="3075543" cy="1156771"/>
          </a:xfrm>
          <a:prstGeom prst="trapezoid">
            <a:avLst>
              <a:gd name="adj" fmla="val 55769"/>
            </a:avLst>
          </a:prstGeom>
          <a:solidFill>
            <a:srgbClr val="D9D9D9">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73D80A3E-144F-8139-A5A7-A3025ED67407}"/>
              </a:ext>
            </a:extLst>
          </p:cNvPr>
          <p:cNvSpPr>
            <a:spLocks noGrp="1"/>
          </p:cNvSpPr>
          <p:nvPr>
            <p:ph type="sldNum" sz="quarter" idx="13"/>
          </p:nvPr>
        </p:nvSpPr>
        <p:spPr/>
        <p:txBody>
          <a:bodyPr/>
          <a:lstStyle/>
          <a:p>
            <a:pPr>
              <a:defRPr/>
            </a:pPr>
            <a:fld id="{300230B3-7374-E847-8B17-66836C494C76}" type="slidenum">
              <a:rPr lang="en-US" smtClean="0"/>
              <a:pPr>
                <a:defRPr/>
              </a:pPr>
              <a:t>32</a:t>
            </a:fld>
            <a:endParaRPr lang="en-US"/>
          </a:p>
        </p:txBody>
      </p:sp>
      <p:sp>
        <p:nvSpPr>
          <p:cNvPr id="4" name="Title 3">
            <a:extLst>
              <a:ext uri="{FF2B5EF4-FFF2-40B4-BE49-F238E27FC236}">
                <a16:creationId xmlns:a16="http://schemas.microsoft.com/office/drawing/2014/main" id="{30555383-871F-35D0-0A64-B01253D1270E}"/>
              </a:ext>
            </a:extLst>
          </p:cNvPr>
          <p:cNvSpPr>
            <a:spLocks noGrp="1"/>
          </p:cNvSpPr>
          <p:nvPr>
            <p:ph type="title"/>
          </p:nvPr>
        </p:nvSpPr>
        <p:spPr>
          <a:xfrm>
            <a:off x="657363" y="120270"/>
            <a:ext cx="10681648" cy="779395"/>
          </a:xfrm>
          <a:noFill/>
        </p:spPr>
        <p:txBody>
          <a:bodyPr/>
          <a:lstStyle/>
          <a:p>
            <a:r>
              <a:rPr lang="en-US">
                <a:solidFill>
                  <a:schemeClr val="bg1"/>
                </a:solidFill>
              </a:rPr>
              <a:t>Initial accelerator projects embedded at all levels of Genesis</a:t>
            </a:r>
          </a:p>
        </p:txBody>
      </p:sp>
      <p:grpSp>
        <p:nvGrpSpPr>
          <p:cNvPr id="19" name="Group 18">
            <a:extLst>
              <a:ext uri="{FF2B5EF4-FFF2-40B4-BE49-F238E27FC236}">
                <a16:creationId xmlns:a16="http://schemas.microsoft.com/office/drawing/2014/main" id="{82CE0327-C5BA-B563-C127-033840638D6E}"/>
              </a:ext>
            </a:extLst>
          </p:cNvPr>
          <p:cNvGrpSpPr/>
          <p:nvPr/>
        </p:nvGrpSpPr>
        <p:grpSpPr>
          <a:xfrm>
            <a:off x="128784" y="4699515"/>
            <a:ext cx="11464898" cy="1508998"/>
            <a:chOff x="128784" y="4742379"/>
            <a:chExt cx="11464898" cy="1508998"/>
          </a:xfrm>
        </p:grpSpPr>
        <p:sp>
          <p:nvSpPr>
            <p:cNvPr id="24" name="TextBox 23">
              <a:extLst>
                <a:ext uri="{FF2B5EF4-FFF2-40B4-BE49-F238E27FC236}">
                  <a16:creationId xmlns:a16="http://schemas.microsoft.com/office/drawing/2014/main" id="{DCA32A7A-E97A-BE59-1E09-0B17A4DE8B9B}"/>
                </a:ext>
              </a:extLst>
            </p:cNvPr>
            <p:cNvSpPr txBox="1"/>
            <p:nvPr/>
          </p:nvSpPr>
          <p:spPr>
            <a:xfrm>
              <a:off x="139802" y="4742379"/>
              <a:ext cx="5274201" cy="523220"/>
            </a:xfrm>
            <a:prstGeom prst="rect">
              <a:avLst/>
            </a:prstGeom>
            <a:noFill/>
          </p:spPr>
          <p:txBody>
            <a:bodyPr wrap="none" rtlCol="0">
              <a:spAutoFit/>
            </a:bodyPr>
            <a:lstStyle/>
            <a:p>
              <a:r>
                <a:rPr lang="en-US" sz="2800" err="1">
                  <a:solidFill>
                    <a:schemeClr val="tx2">
                      <a:lumMod val="50000"/>
                    </a:schemeClr>
                  </a:solidFill>
                </a:rPr>
                <a:t>AmSC</a:t>
              </a:r>
              <a:r>
                <a:rPr lang="en-US" sz="2800">
                  <a:solidFill>
                    <a:schemeClr val="tx2">
                      <a:lumMod val="50000"/>
                    </a:schemeClr>
                  </a:solidFill>
                </a:rPr>
                <a:t> Scientific User Facility IP</a:t>
              </a:r>
            </a:p>
          </p:txBody>
        </p:sp>
        <p:sp>
          <p:nvSpPr>
            <p:cNvPr id="25" name="TextBox 24">
              <a:extLst>
                <a:ext uri="{FF2B5EF4-FFF2-40B4-BE49-F238E27FC236}">
                  <a16:creationId xmlns:a16="http://schemas.microsoft.com/office/drawing/2014/main" id="{C25C38B8-3F81-B778-CA9F-EC0994C999E8}"/>
                </a:ext>
              </a:extLst>
            </p:cNvPr>
            <p:cNvSpPr txBox="1"/>
            <p:nvPr/>
          </p:nvSpPr>
          <p:spPr>
            <a:xfrm>
              <a:off x="128784" y="5174159"/>
              <a:ext cx="8363463" cy="1077218"/>
            </a:xfrm>
            <a:prstGeom prst="rect">
              <a:avLst/>
            </a:prstGeom>
            <a:noFill/>
          </p:spPr>
          <p:txBody>
            <a:bodyPr wrap="square" rtlCol="0">
              <a:spAutoFit/>
            </a:bodyPr>
            <a:lstStyle/>
            <a:p>
              <a:pPr marL="285750" indent="-285750">
                <a:buFont typeface="Arial" panose="020B0604020202020204" pitchFamily="34" charset="0"/>
                <a:buChar char="•"/>
              </a:pPr>
              <a:r>
                <a:rPr lang="en-US" sz="1600">
                  <a:solidFill>
                    <a:schemeClr val="tx1">
                      <a:lumMod val="65000"/>
                      <a:lumOff val="35000"/>
                    </a:schemeClr>
                  </a:solidFill>
                </a:rPr>
                <a:t>7 nat. labs: LBNL, ANL, BNL, FNAL, JLAB, ORNL, SLAC (BES+HENP)</a:t>
              </a:r>
            </a:p>
            <a:p>
              <a:pPr marL="285750" indent="-285750">
                <a:buFont typeface="Arial" panose="020B0604020202020204" pitchFamily="34" charset="0"/>
                <a:buChar char="•"/>
              </a:pPr>
              <a:r>
                <a:rPr lang="en-US" sz="1600">
                  <a:solidFill>
                    <a:schemeClr val="tx1">
                      <a:lumMod val="65000"/>
                      <a:lumOff val="35000"/>
                    </a:schemeClr>
                  </a:solidFill>
                </a:rPr>
                <a:t>Establish Genesis as a shared platform to host and distribute AI models and scientific data for (mostly accelerator-based) BES, HEP, and NP Scientific User Facilities (SUFs), along with their industry and research partners</a:t>
              </a:r>
            </a:p>
          </p:txBody>
        </p:sp>
        <p:pic>
          <p:nvPicPr>
            <p:cNvPr id="26" name="Picture 25">
              <a:extLst>
                <a:ext uri="{FF2B5EF4-FFF2-40B4-BE49-F238E27FC236}">
                  <a16:creationId xmlns:a16="http://schemas.microsoft.com/office/drawing/2014/main" id="{8A20A863-792A-6BA0-A0C9-2593B55E3937}"/>
                </a:ext>
              </a:extLst>
            </p:cNvPr>
            <p:cNvPicPr>
              <a:picLocks noChangeAspect="1"/>
            </p:cNvPicPr>
            <p:nvPr/>
          </p:nvPicPr>
          <p:blipFill>
            <a:blip r:embed="rId3"/>
            <a:stretch>
              <a:fillRect/>
            </a:stretch>
          </p:blipFill>
          <p:spPr>
            <a:xfrm>
              <a:off x="8372063" y="4782598"/>
              <a:ext cx="3221619" cy="1146834"/>
            </a:xfrm>
            <a:prstGeom prst="rect">
              <a:avLst/>
            </a:prstGeom>
          </p:spPr>
        </p:pic>
      </p:grpSp>
      <p:grpSp>
        <p:nvGrpSpPr>
          <p:cNvPr id="21" name="Group 20">
            <a:extLst>
              <a:ext uri="{FF2B5EF4-FFF2-40B4-BE49-F238E27FC236}">
                <a16:creationId xmlns:a16="http://schemas.microsoft.com/office/drawing/2014/main" id="{01164485-6298-51E1-CB58-06A35CEBA9E2}"/>
              </a:ext>
            </a:extLst>
          </p:cNvPr>
          <p:cNvGrpSpPr/>
          <p:nvPr/>
        </p:nvGrpSpPr>
        <p:grpSpPr>
          <a:xfrm>
            <a:off x="128784" y="1292889"/>
            <a:ext cx="11258967" cy="1624291"/>
            <a:chOff x="128784" y="1292889"/>
            <a:chExt cx="11258967" cy="1624291"/>
          </a:xfrm>
        </p:grpSpPr>
        <p:pic>
          <p:nvPicPr>
            <p:cNvPr id="13" name="Picture 12">
              <a:extLst>
                <a:ext uri="{FF2B5EF4-FFF2-40B4-BE49-F238E27FC236}">
                  <a16:creationId xmlns:a16="http://schemas.microsoft.com/office/drawing/2014/main" id="{5C27CD9E-F1F8-DC24-5B85-8F2B09B82FE8}"/>
                </a:ext>
              </a:extLst>
            </p:cNvPr>
            <p:cNvPicPr>
              <a:picLocks noChangeAspect="1"/>
            </p:cNvPicPr>
            <p:nvPr/>
          </p:nvPicPr>
          <p:blipFill>
            <a:blip r:embed="rId4"/>
            <a:stretch>
              <a:fillRect/>
            </a:stretch>
          </p:blipFill>
          <p:spPr>
            <a:xfrm>
              <a:off x="8794042" y="1292889"/>
              <a:ext cx="2593709" cy="1624291"/>
            </a:xfrm>
            <a:prstGeom prst="rect">
              <a:avLst/>
            </a:prstGeom>
          </p:spPr>
        </p:pic>
        <p:sp>
          <p:nvSpPr>
            <p:cNvPr id="7" name="TextBox 6">
              <a:extLst>
                <a:ext uri="{FF2B5EF4-FFF2-40B4-BE49-F238E27FC236}">
                  <a16:creationId xmlns:a16="http://schemas.microsoft.com/office/drawing/2014/main" id="{94126270-46C0-A1E5-271A-2E5B245213B7}"/>
                </a:ext>
              </a:extLst>
            </p:cNvPr>
            <p:cNvSpPr txBox="1"/>
            <p:nvPr/>
          </p:nvSpPr>
          <p:spPr>
            <a:xfrm>
              <a:off x="139802" y="1493394"/>
              <a:ext cx="7318029" cy="523220"/>
            </a:xfrm>
            <a:prstGeom prst="rect">
              <a:avLst/>
            </a:prstGeom>
            <a:noFill/>
          </p:spPr>
          <p:txBody>
            <a:bodyPr wrap="none" rtlCol="0">
              <a:spAutoFit/>
            </a:bodyPr>
            <a:lstStyle/>
            <a:p>
              <a:r>
                <a:rPr lang="en-US" sz="2800">
                  <a:solidFill>
                    <a:schemeClr val="tx2">
                      <a:lumMod val="50000"/>
                    </a:schemeClr>
                  </a:solidFill>
                </a:rPr>
                <a:t>Multi-Office Accelerator Team (MOAT) seed</a:t>
              </a:r>
            </a:p>
          </p:txBody>
        </p:sp>
        <p:sp>
          <p:nvSpPr>
            <p:cNvPr id="14" name="TextBox 13">
              <a:extLst>
                <a:ext uri="{FF2B5EF4-FFF2-40B4-BE49-F238E27FC236}">
                  <a16:creationId xmlns:a16="http://schemas.microsoft.com/office/drawing/2014/main" id="{63191348-5BA1-299D-1BAD-D79CD2439770}"/>
                </a:ext>
              </a:extLst>
            </p:cNvPr>
            <p:cNvSpPr txBox="1"/>
            <p:nvPr/>
          </p:nvSpPr>
          <p:spPr>
            <a:xfrm>
              <a:off x="128784" y="1955487"/>
              <a:ext cx="8032968" cy="830997"/>
            </a:xfrm>
            <a:prstGeom prst="rect">
              <a:avLst/>
            </a:prstGeom>
            <a:noFill/>
          </p:spPr>
          <p:txBody>
            <a:bodyPr wrap="none" rtlCol="0">
              <a:spAutoFit/>
            </a:bodyPr>
            <a:lstStyle/>
            <a:p>
              <a:pPr marL="285750" indent="-285750">
                <a:buFont typeface="Arial" panose="020B0604020202020204" pitchFamily="34" charset="0"/>
                <a:buChar char="•"/>
              </a:pPr>
              <a:r>
                <a:rPr lang="en-US" sz="1600" dirty="0">
                  <a:solidFill>
                    <a:schemeClr val="tx1">
                      <a:lumMod val="65000"/>
                      <a:lumOff val="35000"/>
                    </a:schemeClr>
                  </a:solidFill>
                </a:rPr>
                <a:t>7 nat. labs: LBNL, ANL, BNL, FNAL, JLAB, ORNL, SLAC (BES+HENP)</a:t>
              </a:r>
            </a:p>
            <a:p>
              <a:pPr marL="285750" indent="-285750">
                <a:buFont typeface="Arial" panose="020B0604020202020204" pitchFamily="34" charset="0"/>
                <a:buChar char="•"/>
              </a:pPr>
              <a:r>
                <a:rPr lang="en-US" sz="1600" dirty="0">
                  <a:solidFill>
                    <a:schemeClr val="tx1">
                      <a:lumMod val="65000"/>
                      <a:lumOff val="35000"/>
                    </a:schemeClr>
                  </a:solidFill>
                </a:rPr>
                <a:t>Deployment of shared accelerator agentic AI software across facilities (~10 to date)</a:t>
              </a:r>
            </a:p>
            <a:p>
              <a:pPr marL="285750" indent="-285750">
                <a:buFont typeface="Arial" panose="020B0604020202020204" pitchFamily="34" charset="0"/>
                <a:buChar char="•"/>
              </a:pPr>
              <a:r>
                <a:rPr lang="en-US" sz="1600" dirty="0">
                  <a:solidFill>
                    <a:schemeClr val="tx1">
                      <a:lumMod val="65000"/>
                      <a:lumOff val="35000"/>
                    </a:schemeClr>
                  </a:solidFill>
                </a:rPr>
                <a:t>Deployment of digital twin prototypes across facilities (3 to date)</a:t>
              </a:r>
            </a:p>
          </p:txBody>
        </p:sp>
      </p:grpSp>
      <p:grpSp>
        <p:nvGrpSpPr>
          <p:cNvPr id="20" name="Group 19">
            <a:extLst>
              <a:ext uri="{FF2B5EF4-FFF2-40B4-BE49-F238E27FC236}">
                <a16:creationId xmlns:a16="http://schemas.microsoft.com/office/drawing/2014/main" id="{32FE7422-560D-9EC5-C1DF-7FDC176120FB}"/>
              </a:ext>
            </a:extLst>
          </p:cNvPr>
          <p:cNvGrpSpPr/>
          <p:nvPr/>
        </p:nvGrpSpPr>
        <p:grpSpPr>
          <a:xfrm>
            <a:off x="128785" y="3073195"/>
            <a:ext cx="11277761" cy="1520193"/>
            <a:chOff x="128785" y="3108439"/>
            <a:chExt cx="11277761" cy="1520193"/>
          </a:xfrm>
        </p:grpSpPr>
        <p:sp>
          <p:nvSpPr>
            <p:cNvPr id="22" name="TextBox 21">
              <a:extLst>
                <a:ext uri="{FF2B5EF4-FFF2-40B4-BE49-F238E27FC236}">
                  <a16:creationId xmlns:a16="http://schemas.microsoft.com/office/drawing/2014/main" id="{6D62FF8F-97B6-D52E-1C3B-4D68AE700A53}"/>
                </a:ext>
              </a:extLst>
            </p:cNvPr>
            <p:cNvSpPr txBox="1"/>
            <p:nvPr/>
          </p:nvSpPr>
          <p:spPr>
            <a:xfrm>
              <a:off x="139802" y="3108439"/>
              <a:ext cx="8867038" cy="523220"/>
            </a:xfrm>
            <a:prstGeom prst="rect">
              <a:avLst/>
            </a:prstGeom>
            <a:noFill/>
          </p:spPr>
          <p:txBody>
            <a:bodyPr wrap="square" rtlCol="0">
              <a:spAutoFit/>
            </a:bodyPr>
            <a:lstStyle/>
            <a:p>
              <a:r>
                <a:rPr lang="en-US" sz="2800">
                  <a:solidFill>
                    <a:schemeClr val="tx2">
                      <a:lumMod val="50000"/>
                    </a:schemeClr>
                  </a:solidFill>
                </a:rPr>
                <a:t>Nuclear Physics AI-Ready Accelerator Data (NARAD)</a:t>
              </a:r>
            </a:p>
          </p:txBody>
        </p:sp>
        <p:sp>
          <p:nvSpPr>
            <p:cNvPr id="23" name="TextBox 22">
              <a:extLst>
                <a:ext uri="{FF2B5EF4-FFF2-40B4-BE49-F238E27FC236}">
                  <a16:creationId xmlns:a16="http://schemas.microsoft.com/office/drawing/2014/main" id="{15C4454D-CBF7-7C39-DB93-E76E6FA45D0E}"/>
                </a:ext>
              </a:extLst>
            </p:cNvPr>
            <p:cNvSpPr txBox="1"/>
            <p:nvPr/>
          </p:nvSpPr>
          <p:spPr>
            <a:xfrm>
              <a:off x="128785" y="3550261"/>
              <a:ext cx="8659906" cy="1077218"/>
            </a:xfrm>
            <a:prstGeom prst="rect">
              <a:avLst/>
            </a:prstGeom>
            <a:noFill/>
          </p:spPr>
          <p:txBody>
            <a:bodyPr wrap="square" rtlCol="0">
              <a:spAutoFit/>
            </a:bodyPr>
            <a:lstStyle/>
            <a:p>
              <a:pPr marL="285750" indent="-285750">
                <a:buFont typeface="Arial" panose="020B0604020202020204" pitchFamily="34" charset="0"/>
                <a:buChar char="•"/>
              </a:pPr>
              <a:r>
                <a:rPr lang="en-US" sz="1600">
                  <a:solidFill>
                    <a:schemeClr val="tx1">
                      <a:lumMod val="65000"/>
                      <a:lumOff val="35000"/>
                    </a:schemeClr>
                  </a:solidFill>
                </a:rPr>
                <a:t>JLAB, BNL, LBNL, PNNL; NP-focused, but coordinating with all US accelerators</a:t>
              </a:r>
            </a:p>
            <a:p>
              <a:pPr marL="285750" indent="-285750">
                <a:buFont typeface="Arial" panose="020B0604020202020204" pitchFamily="34" charset="0"/>
                <a:buChar char="•"/>
              </a:pPr>
              <a:r>
                <a:rPr lang="en-US" sz="1600">
                  <a:solidFill>
                    <a:schemeClr val="tx1">
                      <a:lumMod val="65000"/>
                      <a:lumOff val="35000"/>
                    </a:schemeClr>
                  </a:solidFill>
                </a:rPr>
                <a:t>Augments the Particle Accelerator Language Standard (PALS) with facility‑specific profiles and a shared ontology; Delivers cross‑facility knowledge graph tools that supports subgraph extraction for diagnostics/optimization tasks</a:t>
              </a:r>
            </a:p>
          </p:txBody>
        </p:sp>
        <p:pic>
          <p:nvPicPr>
            <p:cNvPr id="28" name="Picture 27">
              <a:extLst>
                <a:ext uri="{FF2B5EF4-FFF2-40B4-BE49-F238E27FC236}">
                  <a16:creationId xmlns:a16="http://schemas.microsoft.com/office/drawing/2014/main" id="{C1078BBC-9823-439B-6131-C2E45AED4F3D}"/>
                </a:ext>
              </a:extLst>
            </p:cNvPr>
            <p:cNvPicPr>
              <a:picLocks noChangeAspect="1"/>
            </p:cNvPicPr>
            <p:nvPr/>
          </p:nvPicPr>
          <p:blipFill>
            <a:blip r:embed="rId5"/>
            <a:stretch>
              <a:fillRect/>
            </a:stretch>
          </p:blipFill>
          <p:spPr>
            <a:xfrm>
              <a:off x="8788690" y="3156532"/>
              <a:ext cx="2617856" cy="1472100"/>
            </a:xfrm>
            <a:prstGeom prst="rect">
              <a:avLst/>
            </a:prstGeom>
          </p:spPr>
        </p:pic>
      </p:grpSp>
      <p:sp>
        <p:nvSpPr>
          <p:cNvPr id="2" name="TextBox 1">
            <a:extLst>
              <a:ext uri="{FF2B5EF4-FFF2-40B4-BE49-F238E27FC236}">
                <a16:creationId xmlns:a16="http://schemas.microsoft.com/office/drawing/2014/main" id="{E14448D4-2607-7840-3648-22A443AA50D4}"/>
              </a:ext>
            </a:extLst>
          </p:cNvPr>
          <p:cNvSpPr txBox="1"/>
          <p:nvPr/>
        </p:nvSpPr>
        <p:spPr>
          <a:xfrm>
            <a:off x="11541058" y="5178996"/>
            <a:ext cx="686406" cy="307777"/>
          </a:xfrm>
          <a:prstGeom prst="rect">
            <a:avLst/>
          </a:prstGeom>
          <a:noFill/>
        </p:spPr>
        <p:txBody>
          <a:bodyPr wrap="none" rtlCol="0">
            <a:spAutoFit/>
          </a:bodyPr>
          <a:lstStyle/>
          <a:p>
            <a:r>
              <a:rPr lang="en-US">
                <a:solidFill>
                  <a:schemeClr val="tx1">
                    <a:lumMod val="65000"/>
                    <a:lumOff val="35000"/>
                  </a:schemeClr>
                </a:solidFill>
              </a:rPr>
              <a:t>2025+</a:t>
            </a:r>
          </a:p>
        </p:txBody>
      </p:sp>
      <p:sp>
        <p:nvSpPr>
          <p:cNvPr id="5" name="TextBox 4">
            <a:extLst>
              <a:ext uri="{FF2B5EF4-FFF2-40B4-BE49-F238E27FC236}">
                <a16:creationId xmlns:a16="http://schemas.microsoft.com/office/drawing/2014/main" id="{39CAF632-83A2-A7EA-6B1E-133106DEA4AC}"/>
              </a:ext>
            </a:extLst>
          </p:cNvPr>
          <p:cNvSpPr txBox="1"/>
          <p:nvPr/>
        </p:nvSpPr>
        <p:spPr>
          <a:xfrm>
            <a:off x="11439445" y="3596415"/>
            <a:ext cx="686405" cy="523220"/>
          </a:xfrm>
          <a:prstGeom prst="rect">
            <a:avLst/>
          </a:prstGeom>
          <a:noFill/>
        </p:spPr>
        <p:txBody>
          <a:bodyPr wrap="square" rtlCol="0">
            <a:spAutoFit/>
          </a:bodyPr>
          <a:lstStyle/>
          <a:p>
            <a:pPr algn="ctr"/>
            <a:r>
              <a:rPr lang="en-US">
                <a:solidFill>
                  <a:schemeClr val="tx1">
                    <a:lumMod val="65000"/>
                    <a:lumOff val="35000"/>
                  </a:schemeClr>
                </a:solidFill>
              </a:rPr>
              <a:t>2025-2027</a:t>
            </a:r>
          </a:p>
        </p:txBody>
      </p:sp>
      <p:sp>
        <p:nvSpPr>
          <p:cNvPr id="6" name="TextBox 5">
            <a:extLst>
              <a:ext uri="{FF2B5EF4-FFF2-40B4-BE49-F238E27FC236}">
                <a16:creationId xmlns:a16="http://schemas.microsoft.com/office/drawing/2014/main" id="{FFBEE184-073D-C30F-92A7-001C696AAC11}"/>
              </a:ext>
            </a:extLst>
          </p:cNvPr>
          <p:cNvSpPr txBox="1"/>
          <p:nvPr/>
        </p:nvSpPr>
        <p:spPr>
          <a:xfrm>
            <a:off x="11439445" y="1456772"/>
            <a:ext cx="686405" cy="1384995"/>
          </a:xfrm>
          <a:prstGeom prst="rect">
            <a:avLst/>
          </a:prstGeom>
          <a:noFill/>
        </p:spPr>
        <p:txBody>
          <a:bodyPr wrap="square" rtlCol="0">
            <a:spAutoFit/>
          </a:bodyPr>
          <a:lstStyle/>
          <a:p>
            <a:pPr algn="ctr"/>
            <a:r>
              <a:rPr lang="en-US">
                <a:solidFill>
                  <a:schemeClr val="tx1">
                    <a:lumMod val="65000"/>
                    <a:lumOff val="35000"/>
                  </a:schemeClr>
                </a:solidFill>
              </a:rPr>
              <a:t>Oct. 2025-Jun.</a:t>
            </a:r>
          </a:p>
          <a:p>
            <a:pPr algn="ctr"/>
            <a:r>
              <a:rPr lang="en-US">
                <a:solidFill>
                  <a:schemeClr val="tx1">
                    <a:lumMod val="65000"/>
                    <a:lumOff val="35000"/>
                  </a:schemeClr>
                </a:solidFill>
              </a:rPr>
              <a:t>2026</a:t>
            </a:r>
          </a:p>
          <a:p>
            <a:pPr algn="ctr"/>
            <a:endParaRPr lang="en-US">
              <a:solidFill>
                <a:schemeClr val="tx1">
                  <a:lumMod val="65000"/>
                  <a:lumOff val="35000"/>
                </a:schemeClr>
              </a:solidFill>
            </a:endParaRPr>
          </a:p>
          <a:p>
            <a:pPr algn="ctr"/>
            <a:r>
              <a:rPr lang="en-US">
                <a:solidFill>
                  <a:schemeClr val="tx1">
                    <a:lumMod val="65000"/>
                    <a:lumOff val="35000"/>
                  </a:schemeClr>
                </a:solidFill>
              </a:rPr>
              <a:t>+?</a:t>
            </a:r>
          </a:p>
        </p:txBody>
      </p:sp>
    </p:spTree>
    <p:extLst>
      <p:ext uri="{BB962C8B-B14F-4D97-AF65-F5344CB8AC3E}">
        <p14:creationId xmlns:p14="http://schemas.microsoft.com/office/powerpoint/2010/main" val="3474962870"/>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04">
          <a:extLst>
            <a:ext uri="{FF2B5EF4-FFF2-40B4-BE49-F238E27FC236}">
              <a16:creationId xmlns:a16="http://schemas.microsoft.com/office/drawing/2014/main" id="{201EBCC4-EBCC-2C8C-063A-44B6251094F3}"/>
            </a:ext>
          </a:extLst>
        </p:cNvPr>
        <p:cNvGrpSpPr/>
        <p:nvPr/>
      </p:nvGrpSpPr>
      <p:grpSpPr>
        <a:xfrm>
          <a:off x="0" y="0"/>
          <a:ext cx="0" cy="0"/>
          <a:chOff x="0" y="0"/>
          <a:chExt cx="0" cy="0"/>
        </a:xfrm>
      </p:grpSpPr>
      <p:sp>
        <p:nvSpPr>
          <p:cNvPr id="2606" name="Google Shape;2606;p67">
            <a:extLst>
              <a:ext uri="{FF2B5EF4-FFF2-40B4-BE49-F238E27FC236}">
                <a16:creationId xmlns:a16="http://schemas.microsoft.com/office/drawing/2014/main" id="{5ACDC7CF-2CB6-F6A6-B0D8-283086DD1D1A}"/>
              </a:ext>
            </a:extLst>
          </p:cNvPr>
          <p:cNvSpPr txBox="1">
            <a:spLocks noGrp="1"/>
          </p:cNvSpPr>
          <p:nvPr>
            <p:ph type="sldNum" idx="12"/>
          </p:nvPr>
        </p:nvSpPr>
        <p:spPr>
          <a:xfrm>
            <a:off x="11512784" y="6486251"/>
            <a:ext cx="679216" cy="365125"/>
          </a:xfrm>
          <a:prstGeom prst="rect">
            <a:avLst/>
          </a:prstGeom>
          <a:noFill/>
          <a:ln>
            <a:noFill/>
          </a:ln>
        </p:spPr>
        <p:txBody>
          <a:bodyPr spcFirstLastPara="1" wrap="square" lIns="91400" tIns="45667" rIns="91400" bIns="45667" anchor="ctr" anchorCtr="0">
            <a:noAutofit/>
          </a:bodyPr>
          <a:lstStyle/>
          <a:p>
            <a:fld id="{00000000-1234-1234-1234-123412341234}" type="slidenum">
              <a:rPr lang="en" sz="1000"/>
              <a:pPr/>
              <a:t>33</a:t>
            </a:fld>
            <a:endParaRPr sz="1000" dirty="0"/>
          </a:p>
        </p:txBody>
      </p:sp>
      <p:sp>
        <p:nvSpPr>
          <p:cNvPr id="8" name="Google Shape;102;p2">
            <a:extLst>
              <a:ext uri="{FF2B5EF4-FFF2-40B4-BE49-F238E27FC236}">
                <a16:creationId xmlns:a16="http://schemas.microsoft.com/office/drawing/2014/main" id="{EAACD117-CB16-9441-E77A-CF4BBF2C65E6}"/>
              </a:ext>
            </a:extLst>
          </p:cNvPr>
          <p:cNvSpPr txBox="1">
            <a:spLocks/>
          </p:cNvSpPr>
          <p:nvPr/>
        </p:nvSpPr>
        <p:spPr>
          <a:xfrm>
            <a:off x="0" y="0"/>
            <a:ext cx="12192000" cy="93759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609585" marR="0" lvl="0" indent="-304792" algn="ctr" rtl="0">
              <a:lnSpc>
                <a:spcPct val="100000"/>
              </a:lnSpc>
              <a:spcBef>
                <a:spcPts val="533"/>
              </a:spcBef>
              <a:spcAft>
                <a:spcPts val="0"/>
              </a:spcAft>
              <a:buClr>
                <a:schemeClr val="lt1"/>
              </a:buClr>
              <a:buSzPts val="1600"/>
              <a:buFont typeface="Arial"/>
              <a:buNone/>
              <a:defRPr sz="2800" b="1" i="0" u="none" strike="noStrike" cap="none">
                <a:solidFill>
                  <a:schemeClr val="lt1"/>
                </a:solidFill>
                <a:latin typeface="Calibri"/>
                <a:ea typeface="Calibri"/>
                <a:cs typeface="Calibri"/>
                <a:sym typeface="Calibri"/>
              </a:defRPr>
            </a:lvl1pPr>
            <a:lvl2pPr marL="1219170" marR="0" lvl="1" indent="-304792" algn="l" rtl="0">
              <a:lnSpc>
                <a:spcPct val="100000"/>
              </a:lnSpc>
              <a:spcBef>
                <a:spcPts val="400"/>
              </a:spcBef>
              <a:spcAft>
                <a:spcPts val="0"/>
              </a:spcAft>
              <a:buClr>
                <a:srgbClr val="1F497D"/>
              </a:buClr>
              <a:buSzPts val="1100"/>
              <a:buFont typeface="Arial"/>
              <a:buNone/>
              <a:defRPr sz="1800" b="0" i="0" u="none" strike="noStrike" cap="none">
                <a:solidFill>
                  <a:schemeClr val="dk1"/>
                </a:solidFill>
                <a:latin typeface="Calibri"/>
                <a:ea typeface="Calibri"/>
                <a:cs typeface="Calibri"/>
                <a:sym typeface="Calibri"/>
              </a:defRPr>
            </a:lvl2pPr>
            <a:lvl3pPr marL="1828754" marR="0" lvl="2" indent="-304792" algn="l" rtl="0">
              <a:lnSpc>
                <a:spcPct val="100000"/>
              </a:lnSpc>
              <a:spcBef>
                <a:spcPts val="400"/>
              </a:spcBef>
              <a:spcAft>
                <a:spcPts val="0"/>
              </a:spcAft>
              <a:buClr>
                <a:srgbClr val="1F497D"/>
              </a:buClr>
              <a:buSzPts val="1100"/>
              <a:buFont typeface="Arial"/>
              <a:buNone/>
              <a:defRPr sz="1500" b="0" i="0" u="none" strike="noStrike" cap="none">
                <a:solidFill>
                  <a:schemeClr val="dk1"/>
                </a:solidFill>
                <a:latin typeface="Calibri"/>
                <a:ea typeface="Calibri"/>
                <a:cs typeface="Calibri"/>
                <a:sym typeface="Calibri"/>
              </a:defRPr>
            </a:lvl3pPr>
            <a:lvl4pPr marL="2438339" marR="0" lvl="3"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4pPr>
            <a:lvl5pPr marL="3047924" marR="0" lvl="4" indent="-304792" algn="l" rtl="0">
              <a:lnSpc>
                <a:spcPct val="100000"/>
              </a:lnSpc>
              <a:spcBef>
                <a:spcPts val="400"/>
              </a:spcBef>
              <a:spcAft>
                <a:spcPts val="0"/>
              </a:spcAft>
              <a:buClr>
                <a:srgbClr val="1F497D"/>
              </a:buClr>
              <a:buSzPts val="1100"/>
              <a:buFont typeface="Arial"/>
              <a:buNone/>
              <a:defRPr sz="1400" b="0" i="0" u="none" strike="noStrike" cap="none">
                <a:solidFill>
                  <a:schemeClr val="dk1"/>
                </a:solidFill>
                <a:latin typeface="Calibri"/>
                <a:ea typeface="Calibri"/>
                <a:cs typeface="Calibri"/>
                <a:sym typeface="Calibri"/>
              </a:defRPr>
            </a:lvl5pPr>
            <a:lvl6pPr marL="3657509" marR="0" lvl="5"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6pPr>
            <a:lvl7pPr marL="4267093" marR="0" lvl="6"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7pPr>
            <a:lvl8pPr marL="4876678" marR="0" lvl="7"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8pPr>
            <a:lvl9pPr marL="5486263" marR="0" lvl="8" indent="-397923"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Calibri"/>
                <a:ea typeface="Calibri"/>
                <a:cs typeface="Calibri"/>
                <a:sym typeface="Calibri"/>
              </a:defRPr>
            </a:lvl9pPr>
          </a:lstStyle>
          <a:p>
            <a:pPr marL="342900" indent="-342900">
              <a:spcBef>
                <a:spcPts val="0"/>
              </a:spcBef>
              <a:buSzPts val="2800"/>
            </a:pPr>
            <a:r>
              <a:rPr lang="en-US" dirty="0"/>
              <a:t>MOAT focus: develop an Agentic AI framework for Accelerators</a:t>
            </a:r>
          </a:p>
          <a:p>
            <a:pPr marL="342900" indent="-342900">
              <a:spcBef>
                <a:spcPts val="0"/>
              </a:spcBef>
              <a:buSzPts val="2800"/>
            </a:pPr>
            <a:r>
              <a:rPr lang="en-US" sz="2400" dirty="0"/>
              <a:t>Beam dynamics tools essential to provide data and models</a:t>
            </a:r>
          </a:p>
        </p:txBody>
      </p:sp>
      <p:sp>
        <p:nvSpPr>
          <p:cNvPr id="6" name="Google Shape;213;g3e8205537a0_0_116">
            <a:extLst>
              <a:ext uri="{FF2B5EF4-FFF2-40B4-BE49-F238E27FC236}">
                <a16:creationId xmlns:a16="http://schemas.microsoft.com/office/drawing/2014/main" id="{E97B78E6-7F95-1B13-7384-04FE8E89A533}"/>
              </a:ext>
            </a:extLst>
          </p:cNvPr>
          <p:cNvSpPr/>
          <p:nvPr/>
        </p:nvSpPr>
        <p:spPr>
          <a:xfrm>
            <a:off x="0" y="1143200"/>
            <a:ext cx="12192000" cy="5714800"/>
          </a:xfrm>
          <a:prstGeom prst="rect">
            <a:avLst/>
          </a:prstGeom>
          <a:solidFill>
            <a:srgbClr val="FAF9FA"/>
          </a:solidFill>
          <a:ln>
            <a:noFill/>
          </a:ln>
        </p:spPr>
        <p:txBody>
          <a:bodyPr spcFirstLastPara="1" wrap="square" lIns="121900" tIns="121900" rIns="121900" bIns="121900" anchor="ctr" anchorCtr="0">
            <a:noAutofit/>
          </a:bodyPr>
          <a:lstStyle/>
          <a:p>
            <a:pPr algn="ctr" defTabSz="1219170">
              <a:buSzPts val="1400"/>
            </a:pPr>
            <a:endParaRPr sz="1867" dirty="0"/>
          </a:p>
        </p:txBody>
      </p:sp>
      <p:grpSp>
        <p:nvGrpSpPr>
          <p:cNvPr id="43" name="Group 42">
            <a:extLst>
              <a:ext uri="{FF2B5EF4-FFF2-40B4-BE49-F238E27FC236}">
                <a16:creationId xmlns:a16="http://schemas.microsoft.com/office/drawing/2014/main" id="{74642E03-DE7C-642D-CDC8-9A164FF0DFF1}"/>
              </a:ext>
            </a:extLst>
          </p:cNvPr>
          <p:cNvGrpSpPr/>
          <p:nvPr/>
        </p:nvGrpSpPr>
        <p:grpSpPr>
          <a:xfrm>
            <a:off x="740549" y="960653"/>
            <a:ext cx="8016165" cy="5134264"/>
            <a:chOff x="740549" y="1317485"/>
            <a:chExt cx="8016165" cy="5134264"/>
          </a:xfrm>
        </p:grpSpPr>
        <p:sp>
          <p:nvSpPr>
            <p:cNvPr id="9" name="Google Shape;214;g3e8205537a0_0_116">
              <a:extLst>
                <a:ext uri="{FF2B5EF4-FFF2-40B4-BE49-F238E27FC236}">
                  <a16:creationId xmlns:a16="http://schemas.microsoft.com/office/drawing/2014/main" id="{211E4406-B323-3A89-6A48-3007839F219E}"/>
                </a:ext>
              </a:extLst>
            </p:cNvPr>
            <p:cNvSpPr txBox="1">
              <a:spLocks/>
            </p:cNvSpPr>
            <p:nvPr/>
          </p:nvSpPr>
          <p:spPr>
            <a:xfrm>
              <a:off x="944083" y="5112932"/>
              <a:ext cx="2286000" cy="1832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FFFFFF"/>
                </a:buClr>
                <a:buSzPts val="600"/>
                <a:buFont typeface="Times New Roman"/>
                <a:buNone/>
                <a:defRPr sz="1067" b="0" i="0" u="none" strike="noStrike" cap="none">
                  <a:solidFill>
                    <a:schemeClr val="dk1"/>
                  </a:solidFill>
                  <a:latin typeface="Arial"/>
                  <a:ea typeface="Arial"/>
                  <a:cs typeface="Arial"/>
                  <a:sym typeface="Arial"/>
                </a:defRPr>
              </a:lvl9pPr>
            </a:lstStyle>
            <a:p>
              <a:pPr algn="l" defTabSz="1219170">
                <a:buClr>
                  <a:srgbClr val="000000"/>
                </a:buClr>
                <a:buSzPts val="1200"/>
              </a:pPr>
              <a:fld id="{00000000-1234-1234-1234-123412341234}" type="slidenum">
                <a:rPr lang="en" smtClean="0">
                  <a:solidFill>
                    <a:srgbClr val="000000"/>
                  </a:solidFill>
                </a:rPr>
                <a:pPr algn="l" defTabSz="1219170">
                  <a:buClr>
                    <a:srgbClr val="000000"/>
                  </a:buClr>
                  <a:buSzPts val="1200"/>
                </a:pPr>
                <a:t>33</a:t>
              </a:fld>
              <a:endParaRPr lang="en">
                <a:solidFill>
                  <a:srgbClr val="000000"/>
                </a:solidFill>
              </a:endParaRPr>
            </a:p>
          </p:txBody>
        </p:sp>
        <p:pic>
          <p:nvPicPr>
            <p:cNvPr id="10" name="Google Shape;216;g3e8205537a0_0_116" title="AI_ACC_ECOSYSTEM_08.png">
              <a:extLst>
                <a:ext uri="{FF2B5EF4-FFF2-40B4-BE49-F238E27FC236}">
                  <a16:creationId xmlns:a16="http://schemas.microsoft.com/office/drawing/2014/main" id="{07F44CF0-CEB7-1C52-D7C9-BDFBD0875B6E}"/>
                </a:ext>
              </a:extLst>
            </p:cNvPr>
            <p:cNvPicPr preferRelativeResize="0"/>
            <p:nvPr/>
          </p:nvPicPr>
          <p:blipFill rotWithShape="1">
            <a:blip r:embed="rId3">
              <a:alphaModFix/>
            </a:blip>
            <a:srcRect/>
            <a:stretch/>
          </p:blipFill>
          <p:spPr>
            <a:xfrm>
              <a:off x="740549" y="1317848"/>
              <a:ext cx="6834167" cy="5133901"/>
            </a:xfrm>
            <a:prstGeom prst="rect">
              <a:avLst/>
            </a:prstGeom>
            <a:noFill/>
            <a:ln>
              <a:noFill/>
            </a:ln>
          </p:spPr>
        </p:pic>
        <p:pic>
          <p:nvPicPr>
            <p:cNvPr id="11" name="Google Shape;217;g3e8205537a0_0_116" title="AI_ACC_ECOSYSTEM_08.png">
              <a:extLst>
                <a:ext uri="{FF2B5EF4-FFF2-40B4-BE49-F238E27FC236}">
                  <a16:creationId xmlns:a16="http://schemas.microsoft.com/office/drawing/2014/main" id="{2DEDEEA4-86F8-E269-A16D-5F99E3A0BF6C}"/>
                </a:ext>
              </a:extLst>
            </p:cNvPr>
            <p:cNvPicPr preferRelativeResize="0"/>
            <p:nvPr/>
          </p:nvPicPr>
          <p:blipFill rotWithShape="1">
            <a:blip r:embed="rId3">
              <a:alphaModFix/>
            </a:blip>
            <a:srcRect l="80132" b="73900"/>
            <a:stretch/>
          </p:blipFill>
          <p:spPr>
            <a:xfrm>
              <a:off x="7398883" y="1317485"/>
              <a:ext cx="1357831" cy="1339967"/>
            </a:xfrm>
            <a:prstGeom prst="rect">
              <a:avLst/>
            </a:prstGeom>
            <a:noFill/>
            <a:ln>
              <a:noFill/>
            </a:ln>
          </p:spPr>
        </p:pic>
        <p:sp>
          <p:nvSpPr>
            <p:cNvPr id="12" name="Google Shape;218;g3e8205537a0_0_116">
              <a:extLst>
                <a:ext uri="{FF2B5EF4-FFF2-40B4-BE49-F238E27FC236}">
                  <a16:creationId xmlns:a16="http://schemas.microsoft.com/office/drawing/2014/main" id="{D8D9B383-CFCA-689C-4F60-64AC898EA358}"/>
                </a:ext>
              </a:extLst>
            </p:cNvPr>
            <p:cNvSpPr/>
            <p:nvPr/>
          </p:nvSpPr>
          <p:spPr>
            <a:xfrm>
              <a:off x="7598665" y="1609315"/>
              <a:ext cx="1005200" cy="941200"/>
            </a:xfrm>
            <a:prstGeom prst="rect">
              <a:avLst/>
            </a:prstGeom>
            <a:solidFill>
              <a:srgbClr val="FAF9FA"/>
            </a:solidFill>
            <a:ln>
              <a:noFill/>
            </a:ln>
          </p:spPr>
          <p:txBody>
            <a:bodyPr spcFirstLastPara="1" wrap="square" lIns="121900" tIns="121900" rIns="121900" bIns="121900" anchor="ctr" anchorCtr="0">
              <a:noAutofit/>
            </a:bodyPr>
            <a:lstStyle/>
            <a:p>
              <a:pPr algn="ctr" defTabSz="1219170">
                <a:buSzPts val="1400"/>
              </a:pPr>
              <a:endParaRPr sz="1867"/>
            </a:p>
          </p:txBody>
        </p:sp>
        <p:sp>
          <p:nvSpPr>
            <p:cNvPr id="13" name="Google Shape;219;g3e8205537a0_0_116">
              <a:extLst>
                <a:ext uri="{FF2B5EF4-FFF2-40B4-BE49-F238E27FC236}">
                  <a16:creationId xmlns:a16="http://schemas.microsoft.com/office/drawing/2014/main" id="{AA505CEB-F7E0-F8EF-1DAA-FFB05299BCF1}"/>
                </a:ext>
              </a:extLst>
            </p:cNvPr>
            <p:cNvSpPr txBox="1"/>
            <p:nvPr/>
          </p:nvSpPr>
          <p:spPr>
            <a:xfrm>
              <a:off x="7489033" y="2078761"/>
              <a:ext cx="1196800" cy="574348"/>
            </a:xfrm>
            <a:prstGeom prst="rect">
              <a:avLst/>
            </a:prstGeom>
            <a:noFill/>
            <a:ln>
              <a:noFill/>
            </a:ln>
            <a:effectLst>
              <a:outerShdw algn="bl" rotWithShape="0">
                <a:srgbClr val="000000">
                  <a:alpha val="50199"/>
                </a:srgbClr>
              </a:outerShdw>
            </a:effectLst>
          </p:spPr>
          <p:txBody>
            <a:bodyPr spcFirstLastPara="1" wrap="square" lIns="121900" tIns="121900" rIns="121900" bIns="121900" anchor="t" anchorCtr="0">
              <a:spAutoFit/>
            </a:bodyPr>
            <a:lstStyle/>
            <a:p>
              <a:pPr algn="ctr" defTabSz="1219170">
                <a:lnSpc>
                  <a:spcPct val="80000"/>
                </a:lnSpc>
                <a:buSzPts val="1000"/>
              </a:pPr>
              <a:r>
                <a:rPr lang="en" sz="1333" b="1" dirty="0">
                  <a:solidFill>
                    <a:srgbClr val="0A1B55"/>
                  </a:solidFill>
                  <a:latin typeface="Roboto"/>
                  <a:ea typeface="Roboto"/>
                  <a:cs typeface="Roboto"/>
                  <a:sym typeface="Roboto"/>
                </a:rPr>
                <a:t>Codes </a:t>
              </a:r>
              <a:endParaRPr sz="1333" b="1" dirty="0">
                <a:solidFill>
                  <a:srgbClr val="0A1B55"/>
                </a:solidFill>
                <a:latin typeface="Roboto"/>
                <a:ea typeface="Roboto"/>
                <a:cs typeface="Roboto"/>
                <a:sym typeface="Roboto"/>
              </a:endParaRPr>
            </a:p>
            <a:p>
              <a:pPr algn="ctr" defTabSz="1219170">
                <a:lnSpc>
                  <a:spcPct val="80000"/>
                </a:lnSpc>
                <a:buSzPts val="1000"/>
              </a:pPr>
              <a:r>
                <a:rPr lang="en" sz="1333" b="1" dirty="0">
                  <a:solidFill>
                    <a:srgbClr val="0A1B55"/>
                  </a:solidFill>
                  <a:latin typeface="Roboto"/>
                  <a:ea typeface="Roboto"/>
                  <a:cs typeface="Roboto"/>
                  <a:sym typeface="Roboto"/>
                </a:rPr>
                <a:t>source/doc</a:t>
              </a:r>
              <a:endParaRPr sz="1333" b="1" dirty="0">
                <a:solidFill>
                  <a:srgbClr val="0A1B55"/>
                </a:solidFill>
                <a:latin typeface="Roboto"/>
                <a:ea typeface="Roboto"/>
                <a:cs typeface="Roboto"/>
                <a:sym typeface="Roboto"/>
              </a:endParaRPr>
            </a:p>
          </p:txBody>
        </p:sp>
        <p:sp>
          <p:nvSpPr>
            <p:cNvPr id="14" name="Google Shape;220;g3e8205537a0_0_116">
              <a:extLst>
                <a:ext uri="{FF2B5EF4-FFF2-40B4-BE49-F238E27FC236}">
                  <a16:creationId xmlns:a16="http://schemas.microsoft.com/office/drawing/2014/main" id="{31C5AE23-C838-7476-A1E3-28E165BBC198}"/>
                </a:ext>
              </a:extLst>
            </p:cNvPr>
            <p:cNvSpPr/>
            <p:nvPr/>
          </p:nvSpPr>
          <p:spPr>
            <a:xfrm>
              <a:off x="7922119" y="1609315"/>
              <a:ext cx="330800" cy="120000"/>
            </a:xfrm>
            <a:prstGeom prst="rect">
              <a:avLst/>
            </a:prstGeom>
            <a:solidFill>
              <a:srgbClr val="00708A"/>
            </a:solidFill>
            <a:ln w="25400" cap="flat" cmpd="sng">
              <a:solidFill>
                <a:srgbClr val="00526B"/>
              </a:solidFill>
              <a:prstDash val="solid"/>
              <a:round/>
              <a:headEnd type="none" w="sm" len="sm"/>
              <a:tailEnd type="none" w="sm" len="sm"/>
            </a:ln>
          </p:spPr>
          <p:txBody>
            <a:bodyPr spcFirstLastPara="1" wrap="square" lIns="121900" tIns="60933" rIns="121900" bIns="60933" anchor="ctr" anchorCtr="0">
              <a:noAutofit/>
            </a:bodyPr>
            <a:lstStyle/>
            <a:p>
              <a:pPr algn="ctr" defTabSz="1219170"/>
              <a:endParaRPr sz="1867">
                <a:solidFill>
                  <a:srgbClr val="FFFFFF"/>
                </a:solidFill>
              </a:endParaRPr>
            </a:p>
          </p:txBody>
        </p:sp>
        <p:cxnSp>
          <p:nvCxnSpPr>
            <p:cNvPr id="15" name="Google Shape;221;g3e8205537a0_0_116">
              <a:extLst>
                <a:ext uri="{FF2B5EF4-FFF2-40B4-BE49-F238E27FC236}">
                  <a16:creationId xmlns:a16="http://schemas.microsoft.com/office/drawing/2014/main" id="{125296EF-93DE-8E72-4D6F-70B2ED1779DF}"/>
                </a:ext>
              </a:extLst>
            </p:cNvPr>
            <p:cNvCxnSpPr/>
            <p:nvPr/>
          </p:nvCxnSpPr>
          <p:spPr>
            <a:xfrm>
              <a:off x="8084719" y="1729243"/>
              <a:ext cx="0" cy="349600"/>
            </a:xfrm>
            <a:prstGeom prst="straightConnector1">
              <a:avLst/>
            </a:prstGeom>
            <a:noFill/>
            <a:ln w="9525" cap="flat" cmpd="sng">
              <a:solidFill>
                <a:srgbClr val="002D65"/>
              </a:solidFill>
              <a:prstDash val="solid"/>
              <a:round/>
              <a:headEnd type="none" w="sm" len="sm"/>
              <a:tailEnd type="none" w="sm" len="sm"/>
            </a:ln>
          </p:spPr>
        </p:cxnSp>
        <p:cxnSp>
          <p:nvCxnSpPr>
            <p:cNvPr id="16" name="Google Shape;222;g3e8205537a0_0_116">
              <a:extLst>
                <a:ext uri="{FF2B5EF4-FFF2-40B4-BE49-F238E27FC236}">
                  <a16:creationId xmlns:a16="http://schemas.microsoft.com/office/drawing/2014/main" id="{84FFDD16-704F-CEBF-F21B-947D8F86D7A0}"/>
                </a:ext>
              </a:extLst>
            </p:cNvPr>
            <p:cNvCxnSpPr>
              <a:cxnSpLocks/>
            </p:cNvCxnSpPr>
            <p:nvPr/>
          </p:nvCxnSpPr>
          <p:spPr>
            <a:xfrm flipH="1">
              <a:off x="7685869" y="1963189"/>
              <a:ext cx="292800" cy="122000"/>
            </a:xfrm>
            <a:prstGeom prst="bentConnector2">
              <a:avLst/>
            </a:prstGeom>
            <a:noFill/>
            <a:ln w="9525" cap="flat" cmpd="sng">
              <a:solidFill>
                <a:srgbClr val="002D65"/>
              </a:solidFill>
              <a:prstDash val="solid"/>
              <a:round/>
              <a:headEnd type="none" w="sm" len="sm"/>
              <a:tailEnd type="none" w="sm" len="sm"/>
            </a:ln>
          </p:spPr>
        </p:cxnSp>
        <p:cxnSp>
          <p:nvCxnSpPr>
            <p:cNvPr id="17" name="Google Shape;223;g3e8205537a0_0_116">
              <a:extLst>
                <a:ext uri="{FF2B5EF4-FFF2-40B4-BE49-F238E27FC236}">
                  <a16:creationId xmlns:a16="http://schemas.microsoft.com/office/drawing/2014/main" id="{A5CAC243-7E37-3A27-B1D5-FF6A32CDB49F}"/>
                </a:ext>
              </a:extLst>
            </p:cNvPr>
            <p:cNvCxnSpPr>
              <a:cxnSpLocks/>
            </p:cNvCxnSpPr>
            <p:nvPr/>
          </p:nvCxnSpPr>
          <p:spPr>
            <a:xfrm>
              <a:off x="8186783" y="1961621"/>
              <a:ext cx="292800" cy="122000"/>
            </a:xfrm>
            <a:prstGeom prst="bentConnector2">
              <a:avLst/>
            </a:prstGeom>
            <a:noFill/>
            <a:ln w="9525" cap="flat" cmpd="sng">
              <a:solidFill>
                <a:srgbClr val="002D65"/>
              </a:solidFill>
              <a:prstDash val="solid"/>
              <a:round/>
              <a:headEnd type="none" w="sm" len="sm"/>
              <a:tailEnd type="none" w="sm" len="sm"/>
            </a:ln>
          </p:spPr>
        </p:cxnSp>
        <p:sp>
          <p:nvSpPr>
            <p:cNvPr id="18" name="Google Shape;224;g3e8205537a0_0_116">
              <a:extLst>
                <a:ext uri="{FF2B5EF4-FFF2-40B4-BE49-F238E27FC236}">
                  <a16:creationId xmlns:a16="http://schemas.microsoft.com/office/drawing/2014/main" id="{C5AE47EC-3D22-D744-EB1A-8DE5DF7AA835}"/>
                </a:ext>
              </a:extLst>
            </p:cNvPr>
            <p:cNvSpPr/>
            <p:nvPr/>
          </p:nvSpPr>
          <p:spPr>
            <a:xfrm>
              <a:off x="7606799" y="2068645"/>
              <a:ext cx="151600" cy="151600"/>
            </a:xfrm>
            <a:prstGeom prst="rect">
              <a:avLst/>
            </a:prstGeom>
            <a:solidFill>
              <a:srgbClr val="00708A"/>
            </a:solidFill>
            <a:ln w="25400" cap="flat" cmpd="sng">
              <a:solidFill>
                <a:srgbClr val="00526B"/>
              </a:solidFill>
              <a:prstDash val="solid"/>
              <a:round/>
              <a:headEnd type="none" w="sm" len="sm"/>
              <a:tailEnd type="none" w="sm" len="sm"/>
            </a:ln>
          </p:spPr>
          <p:txBody>
            <a:bodyPr spcFirstLastPara="1" wrap="square" lIns="121900" tIns="60933" rIns="121900" bIns="60933" anchor="ctr" anchorCtr="0">
              <a:noAutofit/>
            </a:bodyPr>
            <a:lstStyle/>
            <a:p>
              <a:pPr algn="ctr" defTabSz="1219170"/>
              <a:endParaRPr sz="1867">
                <a:solidFill>
                  <a:srgbClr val="FFFFFF"/>
                </a:solidFill>
              </a:endParaRPr>
            </a:p>
          </p:txBody>
        </p:sp>
        <p:sp>
          <p:nvSpPr>
            <p:cNvPr id="19" name="Google Shape;225;g3e8205537a0_0_116">
              <a:extLst>
                <a:ext uri="{FF2B5EF4-FFF2-40B4-BE49-F238E27FC236}">
                  <a16:creationId xmlns:a16="http://schemas.microsoft.com/office/drawing/2014/main" id="{ECCAD567-2AC1-22D1-CF0F-130D8560F323}"/>
                </a:ext>
              </a:extLst>
            </p:cNvPr>
            <p:cNvSpPr/>
            <p:nvPr/>
          </p:nvSpPr>
          <p:spPr>
            <a:xfrm>
              <a:off x="8405653" y="2078761"/>
              <a:ext cx="146400" cy="146400"/>
            </a:xfrm>
            <a:prstGeom prst="ellipse">
              <a:avLst/>
            </a:prstGeom>
            <a:solidFill>
              <a:srgbClr val="00708A"/>
            </a:solidFill>
            <a:ln w="25400" cap="flat" cmpd="sng">
              <a:solidFill>
                <a:srgbClr val="00526B"/>
              </a:solidFill>
              <a:prstDash val="solid"/>
              <a:round/>
              <a:headEnd type="none" w="sm" len="sm"/>
              <a:tailEnd type="none" w="sm" len="sm"/>
            </a:ln>
          </p:spPr>
          <p:txBody>
            <a:bodyPr spcFirstLastPara="1" wrap="square" lIns="121900" tIns="60933" rIns="121900" bIns="60933" anchor="ctr" anchorCtr="0">
              <a:noAutofit/>
            </a:bodyPr>
            <a:lstStyle/>
            <a:p>
              <a:pPr algn="ctr" defTabSz="1219170"/>
              <a:endParaRPr sz="1867">
                <a:solidFill>
                  <a:srgbClr val="FFFFFF"/>
                </a:solidFill>
              </a:endParaRPr>
            </a:p>
          </p:txBody>
        </p:sp>
        <p:sp>
          <p:nvSpPr>
            <p:cNvPr id="20" name="Google Shape;226;g3e8205537a0_0_116">
              <a:extLst>
                <a:ext uri="{FF2B5EF4-FFF2-40B4-BE49-F238E27FC236}">
                  <a16:creationId xmlns:a16="http://schemas.microsoft.com/office/drawing/2014/main" id="{B91F9D17-9B26-E888-4BE9-9979E820A0D7}"/>
                </a:ext>
              </a:extLst>
            </p:cNvPr>
            <p:cNvSpPr/>
            <p:nvPr/>
          </p:nvSpPr>
          <p:spPr>
            <a:xfrm rot="2700000">
              <a:off x="8009831" y="1885735"/>
              <a:ext cx="151604" cy="151604"/>
            </a:xfrm>
            <a:prstGeom prst="rect">
              <a:avLst/>
            </a:prstGeom>
            <a:solidFill>
              <a:srgbClr val="00708A"/>
            </a:solidFill>
            <a:ln w="25400" cap="flat" cmpd="sng">
              <a:solidFill>
                <a:srgbClr val="00526B"/>
              </a:solidFill>
              <a:prstDash val="solid"/>
              <a:round/>
              <a:headEnd type="none" w="sm" len="sm"/>
              <a:tailEnd type="none" w="sm" len="sm"/>
            </a:ln>
          </p:spPr>
          <p:txBody>
            <a:bodyPr spcFirstLastPara="1" wrap="square" lIns="121900" tIns="60933" rIns="121900" bIns="60933" anchor="ctr" anchorCtr="0">
              <a:noAutofit/>
            </a:bodyPr>
            <a:lstStyle/>
            <a:p>
              <a:pPr algn="ctr" defTabSz="1219170"/>
              <a:endParaRPr sz="1867">
                <a:solidFill>
                  <a:srgbClr val="FFFFFF"/>
                </a:solidFill>
              </a:endParaRPr>
            </a:p>
          </p:txBody>
        </p:sp>
        <p:sp>
          <p:nvSpPr>
            <p:cNvPr id="21" name="TextBox 20">
              <a:extLst>
                <a:ext uri="{FF2B5EF4-FFF2-40B4-BE49-F238E27FC236}">
                  <a16:creationId xmlns:a16="http://schemas.microsoft.com/office/drawing/2014/main" id="{9670F143-8A5F-FEE1-FE6E-7B98CAB79D4E}"/>
                </a:ext>
              </a:extLst>
            </p:cNvPr>
            <p:cNvSpPr txBox="1"/>
            <p:nvPr/>
          </p:nvSpPr>
          <p:spPr>
            <a:xfrm>
              <a:off x="3045351" y="3336036"/>
              <a:ext cx="277640" cy="379656"/>
            </a:xfrm>
            <a:prstGeom prst="rect">
              <a:avLst/>
            </a:prstGeom>
            <a:noFill/>
          </p:spPr>
          <p:txBody>
            <a:bodyPr wrap="none" rtlCol="0">
              <a:spAutoFit/>
            </a:bodyPr>
            <a:lstStyle/>
            <a:p>
              <a:pPr defTabSz="1219170"/>
              <a:r>
                <a:rPr lang="en-US" sz="1867" dirty="0"/>
                <a:t>*</a:t>
              </a:r>
            </a:p>
          </p:txBody>
        </p:sp>
      </p:grpSp>
      <p:sp>
        <p:nvSpPr>
          <p:cNvPr id="23" name="Rounded Rectangle 22">
            <a:extLst>
              <a:ext uri="{FF2B5EF4-FFF2-40B4-BE49-F238E27FC236}">
                <a16:creationId xmlns:a16="http://schemas.microsoft.com/office/drawing/2014/main" id="{245C0873-5BB8-362D-0D18-4281B520D6A8}"/>
              </a:ext>
            </a:extLst>
          </p:cNvPr>
          <p:cNvSpPr/>
          <p:nvPr/>
        </p:nvSpPr>
        <p:spPr>
          <a:xfrm>
            <a:off x="7128284" y="2321710"/>
            <a:ext cx="4383667" cy="1981545"/>
          </a:xfrm>
          <a:prstGeom prst="roundRect">
            <a:avLst>
              <a:gd name="adj" fmla="val 4055"/>
            </a:avLst>
          </a:prstGeom>
          <a:solidFill>
            <a:srgbClr val="001849"/>
          </a:solidFill>
          <a:ln w="6350"/>
          <a:effectLst>
            <a:outerShdw blurRad="50800" dist="127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buSzPts val="1400"/>
            </a:pPr>
            <a:r>
              <a:rPr lang="en-US" sz="1600" dirty="0">
                <a:solidFill>
                  <a:srgbClr val="EEEEEE"/>
                </a:solidFill>
                <a:latin typeface="Arial"/>
                <a:ea typeface="Arial"/>
                <a:cs typeface="Arial"/>
              </a:rPr>
              <a:t>AI agents use information source</a:t>
            </a:r>
            <a:r>
              <a:rPr lang="en-US" sz="1600" dirty="0">
                <a:solidFill>
                  <a:srgbClr val="EEEEEE"/>
                </a:solidFill>
                <a:latin typeface="Arial"/>
              </a:rPr>
              <a:t>s and tools to </a:t>
            </a:r>
            <a:r>
              <a:rPr lang="en-US" sz="1600" dirty="0">
                <a:solidFill>
                  <a:srgbClr val="EEEEEE"/>
                </a:solidFill>
                <a:latin typeface="Arial"/>
                <a:ea typeface="Arial"/>
                <a:cs typeface="Arial"/>
              </a:rPr>
              <a:t>assist accelerator activities</a:t>
            </a:r>
            <a:r>
              <a:rPr lang="en-US" sz="1600" dirty="0">
                <a:solidFill>
                  <a:srgbClr val="EEEEEE"/>
                </a:solidFill>
                <a:latin typeface="Arial"/>
              </a:rPr>
              <a:t>: </a:t>
            </a:r>
          </a:p>
          <a:p>
            <a:pPr marL="380990" indent="-380990" defTabSz="1219170">
              <a:buClr>
                <a:srgbClr val="EEEEEE"/>
              </a:buClr>
              <a:buSzPts val="1400"/>
              <a:buFont typeface="Arial" panose="020B0604020202020204" pitchFamily="34" charset="0"/>
              <a:buChar char="•"/>
            </a:pPr>
            <a:r>
              <a:rPr lang="en-US" sz="1600" dirty="0">
                <a:solidFill>
                  <a:srgbClr val="EEEEEE"/>
                </a:solidFill>
                <a:latin typeface="Arial"/>
                <a:ea typeface="Arial"/>
                <a:cs typeface="Arial"/>
              </a:rPr>
              <a:t>design</a:t>
            </a:r>
          </a:p>
          <a:p>
            <a:pPr marL="380990" indent="-380990" defTabSz="1219170">
              <a:buClr>
                <a:srgbClr val="EEEEEE"/>
              </a:buClr>
              <a:buSzPts val="1400"/>
              <a:buFont typeface="Arial" panose="020B0604020202020204" pitchFamily="34" charset="0"/>
              <a:buChar char="•"/>
            </a:pPr>
            <a:r>
              <a:rPr lang="en-US" sz="1600" dirty="0">
                <a:solidFill>
                  <a:srgbClr val="EEEEEE"/>
                </a:solidFill>
                <a:latin typeface="Arial"/>
              </a:rPr>
              <a:t>t</a:t>
            </a:r>
            <a:r>
              <a:rPr lang="en-US" sz="1600" dirty="0">
                <a:solidFill>
                  <a:srgbClr val="EEEEEE"/>
                </a:solidFill>
                <a:latin typeface="Arial"/>
                <a:ea typeface="Arial"/>
                <a:cs typeface="Arial"/>
              </a:rPr>
              <a:t>uning</a:t>
            </a:r>
          </a:p>
          <a:p>
            <a:pPr marL="380990" indent="-380990" defTabSz="1219170">
              <a:buClr>
                <a:srgbClr val="EEEEEE"/>
              </a:buClr>
              <a:buSzPts val="1400"/>
              <a:buFont typeface="Arial" panose="020B0604020202020204" pitchFamily="34" charset="0"/>
              <a:buChar char="•"/>
            </a:pPr>
            <a:r>
              <a:rPr lang="en-US" sz="1600" dirty="0">
                <a:solidFill>
                  <a:srgbClr val="EEEEEE"/>
                </a:solidFill>
                <a:latin typeface="Arial"/>
                <a:ea typeface="Arial"/>
                <a:cs typeface="Arial"/>
              </a:rPr>
              <a:t>anomaly detection &amp; prevention</a:t>
            </a:r>
          </a:p>
          <a:p>
            <a:pPr marL="380990" indent="-380990" defTabSz="1219170">
              <a:buClr>
                <a:srgbClr val="EEEEEE"/>
              </a:buClr>
              <a:buSzPts val="1400"/>
              <a:buFont typeface="Arial" panose="020B0604020202020204" pitchFamily="34" charset="0"/>
              <a:buChar char="•"/>
            </a:pPr>
            <a:r>
              <a:rPr lang="en-US" sz="1600" dirty="0">
                <a:solidFill>
                  <a:srgbClr val="EEEEEE"/>
                </a:solidFill>
                <a:latin typeface="Arial"/>
                <a:ea typeface="Arial"/>
                <a:cs typeface="Arial"/>
              </a:rPr>
              <a:t>workforce development</a:t>
            </a:r>
          </a:p>
          <a:p>
            <a:pPr marL="380990" indent="-380990" defTabSz="1219170">
              <a:buClr>
                <a:srgbClr val="EEEEEE"/>
              </a:buClr>
              <a:buSzPts val="1400"/>
              <a:buFont typeface="Arial" panose="020B0604020202020204" pitchFamily="34" charset="0"/>
              <a:buChar char="•"/>
            </a:pPr>
            <a:r>
              <a:rPr lang="en-US" sz="1600" dirty="0">
                <a:solidFill>
                  <a:srgbClr val="EEEEEE"/>
                </a:solidFill>
                <a:latin typeface="Arial"/>
                <a:ea typeface="Arial"/>
                <a:cs typeface="Arial"/>
              </a:rPr>
              <a:t>…</a:t>
            </a:r>
          </a:p>
        </p:txBody>
      </p:sp>
      <p:grpSp>
        <p:nvGrpSpPr>
          <p:cNvPr id="24" name="Group 23">
            <a:extLst>
              <a:ext uri="{FF2B5EF4-FFF2-40B4-BE49-F238E27FC236}">
                <a16:creationId xmlns:a16="http://schemas.microsoft.com/office/drawing/2014/main" id="{3C9E17BF-DD62-D3FF-0D95-5FEB5E07E672}"/>
              </a:ext>
            </a:extLst>
          </p:cNvPr>
          <p:cNvGrpSpPr/>
          <p:nvPr/>
        </p:nvGrpSpPr>
        <p:grpSpPr>
          <a:xfrm>
            <a:off x="7141312" y="6324350"/>
            <a:ext cx="4829176" cy="594468"/>
            <a:chOff x="5350668" y="4673245"/>
            <a:chExt cx="3621882" cy="445851"/>
          </a:xfrm>
        </p:grpSpPr>
        <p:pic>
          <p:nvPicPr>
            <p:cNvPr id="25" name="Google Shape;128;g3eb64833e39_0_3822">
              <a:extLst>
                <a:ext uri="{FF2B5EF4-FFF2-40B4-BE49-F238E27FC236}">
                  <a16:creationId xmlns:a16="http://schemas.microsoft.com/office/drawing/2014/main" id="{BE6205C5-7379-B3B5-0620-3EB70CE8C5D6}"/>
                </a:ext>
              </a:extLst>
            </p:cNvPr>
            <p:cNvPicPr preferRelativeResize="0"/>
            <p:nvPr/>
          </p:nvPicPr>
          <p:blipFill rotWithShape="1">
            <a:blip r:embed="rId4">
              <a:alphaModFix/>
            </a:blip>
            <a:srcRect/>
            <a:stretch/>
          </p:blipFill>
          <p:spPr>
            <a:xfrm>
              <a:off x="6915150" y="4703440"/>
              <a:ext cx="2057400" cy="393970"/>
            </a:xfrm>
            <a:prstGeom prst="rect">
              <a:avLst/>
            </a:prstGeom>
            <a:noFill/>
            <a:ln>
              <a:noFill/>
            </a:ln>
          </p:spPr>
        </p:pic>
        <p:cxnSp>
          <p:nvCxnSpPr>
            <p:cNvPr id="26" name="Google Shape;131;g3eb64833e39_0_3822">
              <a:extLst>
                <a:ext uri="{FF2B5EF4-FFF2-40B4-BE49-F238E27FC236}">
                  <a16:creationId xmlns:a16="http://schemas.microsoft.com/office/drawing/2014/main" id="{7CCFBEFA-D427-D66E-19BD-9693CB375E9A}"/>
                </a:ext>
              </a:extLst>
            </p:cNvPr>
            <p:cNvCxnSpPr/>
            <p:nvPr/>
          </p:nvCxnSpPr>
          <p:spPr>
            <a:xfrm>
              <a:off x="6850856" y="4760591"/>
              <a:ext cx="0" cy="274200"/>
            </a:xfrm>
            <a:prstGeom prst="straightConnector1">
              <a:avLst/>
            </a:prstGeom>
            <a:noFill/>
            <a:ln w="9525" cap="flat" cmpd="sng">
              <a:solidFill>
                <a:schemeClr val="dk1"/>
              </a:solidFill>
              <a:prstDash val="solid"/>
              <a:round/>
              <a:headEnd type="none" w="sm" len="sm"/>
              <a:tailEnd type="none" w="sm" len="sm"/>
            </a:ln>
          </p:spPr>
        </p:cxnSp>
        <p:pic>
          <p:nvPicPr>
            <p:cNvPr id="27" name="Google Shape;132;g3eb64833e39_0_3822">
              <a:extLst>
                <a:ext uri="{FF2B5EF4-FFF2-40B4-BE49-F238E27FC236}">
                  <a16:creationId xmlns:a16="http://schemas.microsoft.com/office/drawing/2014/main" id="{EFED54F5-15C5-89B1-FE90-EFC221F64DC6}"/>
                </a:ext>
              </a:extLst>
            </p:cNvPr>
            <p:cNvPicPr preferRelativeResize="0"/>
            <p:nvPr/>
          </p:nvPicPr>
          <p:blipFill rotWithShape="1">
            <a:blip r:embed="rId5">
              <a:alphaModFix/>
            </a:blip>
            <a:srcRect/>
            <a:stretch/>
          </p:blipFill>
          <p:spPr>
            <a:xfrm>
              <a:off x="5350668" y="4673245"/>
              <a:ext cx="1588245" cy="445851"/>
            </a:xfrm>
            <a:prstGeom prst="rect">
              <a:avLst/>
            </a:prstGeom>
            <a:noFill/>
            <a:ln>
              <a:noFill/>
            </a:ln>
          </p:spPr>
        </p:pic>
      </p:grpSp>
      <p:grpSp>
        <p:nvGrpSpPr>
          <p:cNvPr id="28" name="Group 27">
            <a:extLst>
              <a:ext uri="{FF2B5EF4-FFF2-40B4-BE49-F238E27FC236}">
                <a16:creationId xmlns:a16="http://schemas.microsoft.com/office/drawing/2014/main" id="{9AA8D21F-5823-EDEF-3118-F7919AFA3514}"/>
              </a:ext>
            </a:extLst>
          </p:cNvPr>
          <p:cNvGrpSpPr/>
          <p:nvPr/>
        </p:nvGrpSpPr>
        <p:grpSpPr>
          <a:xfrm>
            <a:off x="7355496" y="1311162"/>
            <a:ext cx="4700904" cy="4718926"/>
            <a:chOff x="5516622" y="1118584"/>
            <a:chExt cx="3525678" cy="3539187"/>
          </a:xfrm>
        </p:grpSpPr>
        <p:grpSp>
          <p:nvGrpSpPr>
            <p:cNvPr id="29" name="Group 28">
              <a:extLst>
                <a:ext uri="{FF2B5EF4-FFF2-40B4-BE49-F238E27FC236}">
                  <a16:creationId xmlns:a16="http://schemas.microsoft.com/office/drawing/2014/main" id="{77B93311-71F5-BC0F-973E-ADE978F14EF4}"/>
                </a:ext>
              </a:extLst>
            </p:cNvPr>
            <p:cNvGrpSpPr/>
            <p:nvPr/>
          </p:nvGrpSpPr>
          <p:grpSpPr>
            <a:xfrm>
              <a:off x="5670117" y="3806846"/>
              <a:ext cx="1865606" cy="850925"/>
              <a:chOff x="6531253" y="1112584"/>
              <a:chExt cx="1865606" cy="850925"/>
            </a:xfrm>
          </p:grpSpPr>
          <p:sp>
            <p:nvSpPr>
              <p:cNvPr id="38" name="Rounded Rectangle 37">
                <a:extLst>
                  <a:ext uri="{FF2B5EF4-FFF2-40B4-BE49-F238E27FC236}">
                    <a16:creationId xmlns:a16="http://schemas.microsoft.com/office/drawing/2014/main" id="{B4A600BD-C705-BE8F-1074-DBD31D3ABB07}"/>
                  </a:ext>
                </a:extLst>
              </p:cNvPr>
              <p:cNvSpPr/>
              <p:nvPr/>
            </p:nvSpPr>
            <p:spPr>
              <a:xfrm>
                <a:off x="6531253" y="1112584"/>
                <a:ext cx="1865606" cy="850925"/>
              </a:xfrm>
              <a:prstGeom prst="roundRect">
                <a:avLst>
                  <a:gd name="adj" fmla="val 5929"/>
                </a:avLst>
              </a:prstGeom>
              <a:solidFill>
                <a:schemeClr val="bg1"/>
              </a:solidFill>
              <a:ln w="6350"/>
              <a:effectLst>
                <a:outerShdw blurRad="50800" dist="127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buSzPts val="1400"/>
                </a:pPr>
                <a:endParaRPr lang="en-US" sz="1867" dirty="0">
                  <a:solidFill>
                    <a:srgbClr val="EEEEEE"/>
                  </a:solidFill>
                  <a:latin typeface="Arial"/>
                  <a:ea typeface="Arial"/>
                  <a:cs typeface="Arial"/>
                </a:endParaRPr>
              </a:p>
            </p:txBody>
          </p:sp>
          <p:pic>
            <p:nvPicPr>
              <p:cNvPr id="39" name="Picture 38">
                <a:extLst>
                  <a:ext uri="{FF2B5EF4-FFF2-40B4-BE49-F238E27FC236}">
                    <a16:creationId xmlns:a16="http://schemas.microsoft.com/office/drawing/2014/main" id="{79F2C6EF-7D84-90F6-49D3-364DD3FC6A1E}"/>
                  </a:ext>
                </a:extLst>
              </p:cNvPr>
              <p:cNvPicPr>
                <a:picLocks noChangeAspect="1"/>
              </p:cNvPicPr>
              <p:nvPr/>
            </p:nvPicPr>
            <p:blipFill>
              <a:blip r:embed="rId6"/>
              <a:stretch>
                <a:fillRect/>
              </a:stretch>
            </p:blipFill>
            <p:spPr>
              <a:xfrm>
                <a:off x="7011242" y="1129339"/>
                <a:ext cx="880128" cy="418061"/>
              </a:xfrm>
              <a:prstGeom prst="rect">
                <a:avLst/>
              </a:prstGeom>
            </p:spPr>
          </p:pic>
          <p:pic>
            <p:nvPicPr>
              <p:cNvPr id="41" name="Google Shape;40;p1">
                <a:extLst>
                  <a:ext uri="{FF2B5EF4-FFF2-40B4-BE49-F238E27FC236}">
                    <a16:creationId xmlns:a16="http://schemas.microsoft.com/office/drawing/2014/main" id="{EC20D311-D3FF-9323-E592-07E537CB327D}"/>
                  </a:ext>
                </a:extLst>
              </p:cNvPr>
              <p:cNvPicPr preferRelativeResize="0">
                <a:picLocks noChangeAspect="1"/>
              </p:cNvPicPr>
              <p:nvPr/>
            </p:nvPicPr>
            <p:blipFill rotWithShape="1">
              <a:blip r:embed="rId7">
                <a:alphaModFix/>
              </a:blip>
              <a:srcRect/>
              <a:stretch/>
            </p:blipFill>
            <p:spPr>
              <a:xfrm>
                <a:off x="6720699" y="1392541"/>
                <a:ext cx="889352" cy="501005"/>
              </a:xfrm>
              <a:prstGeom prst="rect">
                <a:avLst/>
              </a:prstGeom>
              <a:noFill/>
              <a:ln>
                <a:noFill/>
              </a:ln>
              <a:effectLst>
                <a:outerShdw blurRad="50800" dist="38100" dir="2700000" algn="tl" rotWithShape="0">
                  <a:schemeClr val="lt1">
                    <a:alpha val="40000"/>
                  </a:schemeClr>
                </a:outerShdw>
              </a:effectLst>
            </p:spPr>
          </p:pic>
        </p:grpSp>
        <p:cxnSp>
          <p:nvCxnSpPr>
            <p:cNvPr id="30" name="Straight Connector 29">
              <a:extLst>
                <a:ext uri="{FF2B5EF4-FFF2-40B4-BE49-F238E27FC236}">
                  <a16:creationId xmlns:a16="http://schemas.microsoft.com/office/drawing/2014/main" id="{B412D41E-1A31-1E90-968F-5BAD72A333EE}"/>
                </a:ext>
              </a:extLst>
            </p:cNvPr>
            <p:cNvCxnSpPr>
              <a:cxnSpLocks/>
            </p:cNvCxnSpPr>
            <p:nvPr/>
          </p:nvCxnSpPr>
          <p:spPr>
            <a:xfrm>
              <a:off x="5516622" y="4421607"/>
              <a:ext cx="15349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211DBEB-5478-11DA-59C3-7E60EA540BC1}"/>
                </a:ext>
              </a:extLst>
            </p:cNvPr>
            <p:cNvSpPr txBox="1"/>
            <p:nvPr/>
          </p:nvSpPr>
          <p:spPr>
            <a:xfrm>
              <a:off x="7515891" y="3806846"/>
              <a:ext cx="1350860" cy="623246"/>
            </a:xfrm>
            <a:prstGeom prst="rect">
              <a:avLst/>
            </a:prstGeom>
            <a:noFill/>
          </p:spPr>
          <p:txBody>
            <a:bodyPr wrap="square" rtlCol="0">
              <a:spAutoFit/>
            </a:bodyPr>
            <a:lstStyle/>
            <a:p>
              <a:pPr defTabSz="1219170"/>
              <a:r>
                <a:rPr lang="en-US" sz="1600" dirty="0"/>
                <a:t>Leverages investments in </a:t>
              </a:r>
              <a:r>
                <a:rPr lang="en-US" sz="1600" dirty="0" err="1"/>
                <a:t>SciDAC</a:t>
              </a:r>
              <a:endParaRPr lang="en-US" sz="1600" dirty="0"/>
            </a:p>
          </p:txBody>
        </p:sp>
        <p:sp>
          <p:nvSpPr>
            <p:cNvPr id="32" name="TextBox 31">
              <a:extLst>
                <a:ext uri="{FF2B5EF4-FFF2-40B4-BE49-F238E27FC236}">
                  <a16:creationId xmlns:a16="http://schemas.microsoft.com/office/drawing/2014/main" id="{E56EB988-36B3-6A64-F69E-B04644B7F962}"/>
                </a:ext>
              </a:extLst>
            </p:cNvPr>
            <p:cNvSpPr txBox="1"/>
            <p:nvPr/>
          </p:nvSpPr>
          <p:spPr>
            <a:xfrm>
              <a:off x="6669657" y="4363567"/>
              <a:ext cx="708062" cy="238575"/>
            </a:xfrm>
            <a:prstGeom prst="rect">
              <a:avLst/>
            </a:prstGeom>
            <a:noFill/>
          </p:spPr>
          <p:txBody>
            <a:bodyPr wrap="square" rtlCol="0">
              <a:spAutoFit/>
            </a:bodyPr>
            <a:lstStyle/>
            <a:p>
              <a:pPr algn="ctr" defTabSz="1219170"/>
              <a:r>
                <a:rPr lang="en-US" sz="1200" dirty="0" err="1">
                  <a:solidFill>
                    <a:srgbClr val="002060"/>
                  </a:solidFill>
                </a:rPr>
                <a:t>Impact</a:t>
              </a:r>
              <a:r>
                <a:rPr lang="en-US" sz="1467" b="1" i="1" dirty="0" err="1">
                  <a:solidFill>
                    <a:srgbClr val="002060"/>
                  </a:solidFill>
                </a:rPr>
                <a:t>X</a:t>
              </a:r>
              <a:endParaRPr lang="en-US" sz="1200" b="1" i="1" dirty="0">
                <a:solidFill>
                  <a:srgbClr val="002060"/>
                </a:solidFill>
              </a:endParaRPr>
            </a:p>
          </p:txBody>
        </p:sp>
        <p:pic>
          <p:nvPicPr>
            <p:cNvPr id="33" name="Picture 32">
              <a:extLst>
                <a:ext uri="{FF2B5EF4-FFF2-40B4-BE49-F238E27FC236}">
                  <a16:creationId xmlns:a16="http://schemas.microsoft.com/office/drawing/2014/main" id="{71831DB3-5008-B644-A739-59BF038EBDAF}"/>
                </a:ext>
              </a:extLst>
            </p:cNvPr>
            <p:cNvPicPr>
              <a:picLocks noChangeAspect="1"/>
            </p:cNvPicPr>
            <p:nvPr/>
          </p:nvPicPr>
          <p:blipFill>
            <a:blip r:embed="rId8"/>
            <a:stretch>
              <a:fillRect/>
            </a:stretch>
          </p:blipFill>
          <p:spPr>
            <a:xfrm>
              <a:off x="6756415" y="4252817"/>
              <a:ext cx="555411" cy="173566"/>
            </a:xfrm>
            <a:prstGeom prst="rect">
              <a:avLst/>
            </a:prstGeom>
          </p:spPr>
        </p:pic>
        <p:grpSp>
          <p:nvGrpSpPr>
            <p:cNvPr id="34" name="Group 33">
              <a:extLst>
                <a:ext uri="{FF2B5EF4-FFF2-40B4-BE49-F238E27FC236}">
                  <a16:creationId xmlns:a16="http://schemas.microsoft.com/office/drawing/2014/main" id="{16F8495C-E45E-B9AA-0806-AE7AF4C6C5B4}"/>
                </a:ext>
              </a:extLst>
            </p:cNvPr>
            <p:cNvGrpSpPr/>
            <p:nvPr/>
          </p:nvGrpSpPr>
          <p:grpSpPr>
            <a:xfrm>
              <a:off x="6196915" y="1118584"/>
              <a:ext cx="2845385" cy="2692761"/>
              <a:chOff x="6196915" y="1114085"/>
              <a:chExt cx="2845385" cy="2692761"/>
            </a:xfrm>
          </p:grpSpPr>
          <p:cxnSp>
            <p:nvCxnSpPr>
              <p:cNvPr id="35" name="Elbow Connector 34">
                <a:extLst>
                  <a:ext uri="{FF2B5EF4-FFF2-40B4-BE49-F238E27FC236}">
                    <a16:creationId xmlns:a16="http://schemas.microsoft.com/office/drawing/2014/main" id="{9787C789-10EB-5513-D425-E4C955E3653C}"/>
                  </a:ext>
                </a:extLst>
              </p:cNvPr>
              <p:cNvCxnSpPr>
                <a:cxnSpLocks/>
                <a:stCxn id="38" idx="0"/>
                <a:endCxn id="37" idx="2"/>
              </p:cNvCxnSpPr>
              <p:nvPr/>
            </p:nvCxnSpPr>
            <p:spPr>
              <a:xfrm rot="5400000" flipH="1" flipV="1">
                <a:off x="7252545" y="2108531"/>
                <a:ext cx="1048690" cy="2347940"/>
              </a:xfrm>
              <a:prstGeom prst="bentConnector3">
                <a:avLst>
                  <a:gd name="adj1" fmla="val 14514"/>
                </a:avLst>
              </a:prstGeom>
              <a:ln w="6350"/>
            </p:spPr>
            <p:style>
              <a:lnRef idx="1">
                <a:schemeClr val="dk1"/>
              </a:lnRef>
              <a:fillRef idx="0">
                <a:schemeClr val="dk1"/>
              </a:fillRef>
              <a:effectRef idx="0">
                <a:schemeClr val="dk1"/>
              </a:effectRef>
              <a:fontRef idx="minor">
                <a:schemeClr val="tx1"/>
              </a:fontRef>
            </p:style>
          </p:cxnSp>
          <p:cxnSp>
            <p:nvCxnSpPr>
              <p:cNvPr id="36" name="Elbow Connector 35">
                <a:extLst>
                  <a:ext uri="{FF2B5EF4-FFF2-40B4-BE49-F238E27FC236}">
                    <a16:creationId xmlns:a16="http://schemas.microsoft.com/office/drawing/2014/main" id="{F99AC407-2C9F-A73C-CF14-AAA27CFB038C}"/>
                  </a:ext>
                </a:extLst>
              </p:cNvPr>
              <p:cNvCxnSpPr>
                <a:cxnSpLocks/>
                <a:endCxn id="37" idx="0"/>
              </p:cNvCxnSpPr>
              <p:nvPr/>
            </p:nvCxnSpPr>
            <p:spPr>
              <a:xfrm>
                <a:off x="6196915" y="1114085"/>
                <a:ext cx="2753945" cy="1644070"/>
              </a:xfrm>
              <a:prstGeom prst="bentConnector2">
                <a:avLst/>
              </a:prstGeom>
              <a:ln w="6350"/>
            </p:spPr>
            <p:style>
              <a:lnRef idx="1">
                <a:schemeClr val="dk1"/>
              </a:lnRef>
              <a:fillRef idx="0">
                <a:schemeClr val="dk1"/>
              </a:fillRef>
              <a:effectRef idx="0">
                <a:schemeClr val="dk1"/>
              </a:effectRef>
              <a:fontRef idx="minor">
                <a:schemeClr val="tx1"/>
              </a:fontRef>
            </p:style>
          </p:cxnSp>
          <p:sp>
            <p:nvSpPr>
              <p:cNvPr id="37" name="Rectangle 36">
                <a:extLst>
                  <a:ext uri="{FF2B5EF4-FFF2-40B4-BE49-F238E27FC236}">
                    <a16:creationId xmlns:a16="http://schemas.microsoft.com/office/drawing/2014/main" id="{49891EA7-051D-243C-6D4E-8DDCA92D5242}"/>
                  </a:ext>
                </a:extLst>
              </p:cNvPr>
              <p:cNvSpPr/>
              <p:nvPr/>
            </p:nvSpPr>
            <p:spPr>
              <a:xfrm>
                <a:off x="8859420" y="2758155"/>
                <a:ext cx="182880" cy="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1867">
                  <a:solidFill>
                    <a:srgbClr val="FFFFFF"/>
                  </a:solidFill>
                  <a:latin typeface="Arial"/>
                </a:endParaRPr>
              </a:p>
            </p:txBody>
          </p:sp>
        </p:grpSp>
      </p:grpSp>
      <p:sp>
        <p:nvSpPr>
          <p:cNvPr id="45" name="Rounded Rectangle 44">
            <a:extLst>
              <a:ext uri="{FF2B5EF4-FFF2-40B4-BE49-F238E27FC236}">
                <a16:creationId xmlns:a16="http://schemas.microsoft.com/office/drawing/2014/main" id="{F92A0004-6953-3623-0C23-F7545C666206}"/>
              </a:ext>
            </a:extLst>
          </p:cNvPr>
          <p:cNvSpPr/>
          <p:nvPr/>
        </p:nvSpPr>
        <p:spPr>
          <a:xfrm>
            <a:off x="221512" y="6189017"/>
            <a:ext cx="6697111" cy="594468"/>
          </a:xfrm>
          <a:prstGeom prst="roundRect">
            <a:avLst>
              <a:gd name="adj" fmla="val 4055"/>
            </a:avLst>
          </a:prstGeom>
          <a:solidFill>
            <a:srgbClr val="C00000"/>
          </a:solidFill>
          <a:ln w="6350"/>
          <a:effectLst>
            <a:outerShdw blurRad="50800" dist="127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170">
              <a:buSzPts val="1400"/>
            </a:pPr>
            <a:r>
              <a:rPr lang="en-US" sz="1600" dirty="0">
                <a:solidFill>
                  <a:srgbClr val="EEEEEE"/>
                </a:solidFill>
                <a:latin typeface="Arial"/>
                <a:ea typeface="Arial"/>
                <a:cs typeface="Arial"/>
              </a:rPr>
              <a:t>Agentic AI can also help build and keep the trust in the beam dynamic tools of the community.</a:t>
            </a:r>
          </a:p>
        </p:txBody>
      </p:sp>
      <p:grpSp>
        <p:nvGrpSpPr>
          <p:cNvPr id="50" name="Group 49">
            <a:extLst>
              <a:ext uri="{FF2B5EF4-FFF2-40B4-BE49-F238E27FC236}">
                <a16:creationId xmlns:a16="http://schemas.microsoft.com/office/drawing/2014/main" id="{146DE969-5899-2F08-38C8-FB2AC992654D}"/>
              </a:ext>
            </a:extLst>
          </p:cNvPr>
          <p:cNvGrpSpPr/>
          <p:nvPr/>
        </p:nvGrpSpPr>
        <p:grpSpPr>
          <a:xfrm>
            <a:off x="1516448" y="2579050"/>
            <a:ext cx="10237629" cy="3853581"/>
            <a:chOff x="1516448" y="2579050"/>
            <a:chExt cx="10237629" cy="3853581"/>
          </a:xfrm>
        </p:grpSpPr>
        <p:sp>
          <p:nvSpPr>
            <p:cNvPr id="46" name="TextBox 45">
              <a:extLst>
                <a:ext uri="{FF2B5EF4-FFF2-40B4-BE49-F238E27FC236}">
                  <a16:creationId xmlns:a16="http://schemas.microsoft.com/office/drawing/2014/main" id="{1B3F7EEE-8B3C-8953-045F-6AD466E3CF9D}"/>
                </a:ext>
              </a:extLst>
            </p:cNvPr>
            <p:cNvSpPr txBox="1"/>
            <p:nvPr/>
          </p:nvSpPr>
          <p:spPr>
            <a:xfrm>
              <a:off x="7477242" y="6135177"/>
              <a:ext cx="4276835" cy="297454"/>
            </a:xfrm>
            <a:prstGeom prst="rect">
              <a:avLst/>
            </a:prstGeom>
            <a:noFill/>
          </p:spPr>
          <p:txBody>
            <a:bodyPr wrap="square" rtlCol="0">
              <a:spAutoFit/>
            </a:bodyPr>
            <a:lstStyle/>
            <a:p>
              <a:r>
                <a:rPr lang="en-US" sz="1333" dirty="0">
                  <a:solidFill>
                    <a:schemeClr val="tx1">
                      <a:lumMod val="65000"/>
                      <a:lumOff val="35000"/>
                    </a:schemeClr>
                  </a:solidFill>
                </a:rPr>
                <a:t>*Powered Osprey </a:t>
              </a:r>
              <a:r>
                <a:rPr lang="en-US" sz="1333" dirty="0">
                  <a:hlinkClick r:id="rId9"/>
                </a:rPr>
                <a:t>https://github.com/als-apg/osprey</a:t>
              </a:r>
              <a:endParaRPr lang="en-US" sz="1333" dirty="0"/>
            </a:p>
          </p:txBody>
        </p:sp>
        <p:grpSp>
          <p:nvGrpSpPr>
            <p:cNvPr id="47" name="Group 46">
              <a:extLst>
                <a:ext uri="{FF2B5EF4-FFF2-40B4-BE49-F238E27FC236}">
                  <a16:creationId xmlns:a16="http://schemas.microsoft.com/office/drawing/2014/main" id="{91911779-227A-BF25-7E79-A20816B17D24}"/>
                </a:ext>
              </a:extLst>
            </p:cNvPr>
            <p:cNvGrpSpPr/>
            <p:nvPr/>
          </p:nvGrpSpPr>
          <p:grpSpPr>
            <a:xfrm>
              <a:off x="1516448" y="2579050"/>
              <a:ext cx="4572000" cy="1736333"/>
              <a:chOff x="1078787" y="2663603"/>
              <a:chExt cx="4572000" cy="1736333"/>
            </a:xfrm>
          </p:grpSpPr>
          <p:sp>
            <p:nvSpPr>
              <p:cNvPr id="48" name="Freeform: Shape 5">
                <a:extLst>
                  <a:ext uri="{FF2B5EF4-FFF2-40B4-BE49-F238E27FC236}">
                    <a16:creationId xmlns:a16="http://schemas.microsoft.com/office/drawing/2014/main" id="{9F9C57D6-3CCF-F6CF-D115-7AC1AD544EFC}"/>
                  </a:ext>
                </a:extLst>
              </p:cNvPr>
              <p:cNvSpPr/>
              <p:nvPr/>
            </p:nvSpPr>
            <p:spPr>
              <a:xfrm>
                <a:off x="1078787" y="2663603"/>
                <a:ext cx="4572000" cy="1736333"/>
              </a:xfrm>
              <a:custGeom>
                <a:avLst/>
                <a:gdLst>
                  <a:gd name="csX0" fmla="*/ 0 w 4572000"/>
                  <a:gd name="csY0" fmla="*/ 30823 h 1736333"/>
                  <a:gd name="csX1" fmla="*/ 0 w 4572000"/>
                  <a:gd name="csY1" fmla="*/ 1736333 h 1736333"/>
                  <a:gd name="csX2" fmla="*/ 4572000 w 4572000"/>
                  <a:gd name="csY2" fmla="*/ 1736333 h 1736333"/>
                  <a:gd name="csX3" fmla="*/ 4572000 w 4572000"/>
                  <a:gd name="csY3" fmla="*/ 955497 h 1736333"/>
                  <a:gd name="csX4" fmla="*/ 2681555 w 4572000"/>
                  <a:gd name="csY4" fmla="*/ 955497 h 1736333"/>
                  <a:gd name="csX5" fmla="*/ 2681555 w 4572000"/>
                  <a:gd name="csY5" fmla="*/ 0 h 1736333"/>
                  <a:gd name="csX6" fmla="*/ 0 w 4572000"/>
                  <a:gd name="csY6" fmla="*/ 30823 h 17363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72000" h="1736333">
                    <a:moveTo>
                      <a:pt x="0" y="30823"/>
                    </a:moveTo>
                    <a:lnTo>
                      <a:pt x="0" y="1736333"/>
                    </a:lnTo>
                    <a:lnTo>
                      <a:pt x="4572000" y="1736333"/>
                    </a:lnTo>
                    <a:lnTo>
                      <a:pt x="4572000" y="955497"/>
                    </a:lnTo>
                    <a:lnTo>
                      <a:pt x="2681555" y="955497"/>
                    </a:lnTo>
                    <a:lnTo>
                      <a:pt x="2681555" y="0"/>
                    </a:lnTo>
                    <a:lnTo>
                      <a:pt x="0" y="30823"/>
                    </a:lnTo>
                    <a:close/>
                  </a:path>
                </a:pathLst>
              </a:custGeom>
              <a:solidFill>
                <a:srgbClr val="FF3300">
                  <a:alpha val="10000"/>
                </a:srgbClr>
              </a:solidFill>
              <a:ln w="38100">
                <a:solidFill>
                  <a:srgbClr val="C00000"/>
                </a:solidFill>
                <a:prstDash val="sysDash"/>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49" name="TextBox 48">
                <a:extLst>
                  <a:ext uri="{FF2B5EF4-FFF2-40B4-BE49-F238E27FC236}">
                    <a16:creationId xmlns:a16="http://schemas.microsoft.com/office/drawing/2014/main" id="{8D622244-0DD8-66AE-005F-6C3D79A6D519}"/>
                  </a:ext>
                </a:extLst>
              </p:cNvPr>
              <p:cNvSpPr txBox="1"/>
              <p:nvPr/>
            </p:nvSpPr>
            <p:spPr>
              <a:xfrm>
                <a:off x="1179366" y="3835771"/>
                <a:ext cx="1146468" cy="369332"/>
              </a:xfrm>
              <a:prstGeom prst="rect">
                <a:avLst/>
              </a:prstGeom>
              <a:noFill/>
            </p:spPr>
            <p:txBody>
              <a:bodyPr wrap="none" rtlCol="0">
                <a:spAutoFit/>
              </a:bodyPr>
              <a:lstStyle/>
              <a:p>
                <a:r>
                  <a:rPr lang="en-US" sz="1800" b="1" dirty="0">
                    <a:solidFill>
                      <a:srgbClr val="C00000"/>
                    </a:solidFill>
                  </a:rPr>
                  <a:t>OSPREY</a:t>
                </a:r>
              </a:p>
            </p:txBody>
          </p:sp>
        </p:grpSp>
      </p:grpSp>
    </p:spTree>
    <p:extLst>
      <p:ext uri="{BB962C8B-B14F-4D97-AF65-F5344CB8AC3E}">
        <p14:creationId xmlns:p14="http://schemas.microsoft.com/office/powerpoint/2010/main" val="1260978520"/>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2"/>
          <p:cNvSpPr txBox="1"/>
          <p:nvPr/>
        </p:nvSpPr>
        <p:spPr>
          <a:xfrm>
            <a:off x="244600" y="1014238"/>
            <a:ext cx="6696025" cy="461046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90000"/>
              </a:lnSpc>
              <a:spcBef>
                <a:spcPts val="150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Pr>
              <a:t>Systematic Benchmarking is Needed</a:t>
            </a:r>
            <a:endParaRPr kumimoji="0" sz="2400" b="1" i="0" u="none" strike="noStrike" kern="0" cap="none" spc="0" normalizeH="0" baseline="0" noProof="0" dirty="0">
              <a:ln>
                <a:noFill/>
              </a:ln>
              <a:solidFill>
                <a:srgbClr val="000000"/>
              </a:solidFill>
              <a:effectLst/>
              <a:uLnTx/>
              <a:uFillTx/>
              <a:latin typeface="Arial"/>
              <a:cs typeface="Arial"/>
              <a:sym typeface="Arial"/>
            </a:endParaRPr>
          </a:p>
          <a:p>
            <a:pPr marL="609600" marR="0" lvl="0" indent="-431800" algn="l" defTabSz="914400" rtl="0" eaLnBrk="1" fontAlgn="auto" latinLnBrk="0" hangingPunct="1">
              <a:lnSpc>
                <a:spcPct val="90000"/>
              </a:lnSpc>
              <a:spcBef>
                <a:spcPts val="150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Many codes, with widely varying</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1219200" marR="0" lvl="1" indent="-431800" algn="l" defTabSz="914400" rtl="0" eaLnBrk="1" fontAlgn="auto" latinLnBrk="0" hangingPunct="1">
              <a:lnSpc>
                <a:spcPct val="90000"/>
              </a:lnSpc>
              <a:spcBef>
                <a:spcPts val="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Models</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1219200" marR="0" lvl="1" indent="-431800" algn="l" defTabSz="914400" rtl="0" eaLnBrk="1" fontAlgn="auto" latinLnBrk="0" hangingPunct="1">
              <a:lnSpc>
                <a:spcPct val="90000"/>
              </a:lnSpc>
              <a:spcBef>
                <a:spcPts val="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Inputs (&amp; outputs)</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1219200" marR="0" lvl="1" indent="-431800" algn="l" defTabSz="914400" rtl="0" eaLnBrk="1" fontAlgn="auto" latinLnBrk="0" hangingPunct="1">
              <a:lnSpc>
                <a:spcPct val="90000"/>
              </a:lnSpc>
              <a:spcBef>
                <a:spcPts val="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Numerical (e.g., convergence) behavior</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1219200" marR="0" lvl="1" indent="-431800" algn="l" defTabSz="914400" rtl="0" eaLnBrk="1" fontAlgn="auto" latinLnBrk="0" hangingPunct="1">
              <a:lnSpc>
                <a:spcPct val="90000"/>
              </a:lnSpc>
              <a:spcBef>
                <a:spcPts val="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Performance</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609600" marR="0" lvl="0" indent="-431800" algn="l" defTabSz="914400" rtl="0" eaLnBrk="1" fontAlgn="auto" latinLnBrk="0" hangingPunct="1">
              <a:lnSpc>
                <a:spcPct val="90000"/>
              </a:lnSpc>
              <a:spcBef>
                <a:spcPts val="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Scientific reproducibility and exchangeability is needed.</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50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Pr>
              <a:t>Approach</a:t>
            </a:r>
            <a:endParaRPr kumimoji="0" sz="2400" b="1" i="0" u="none" strike="noStrike" kern="0" cap="none" spc="0" normalizeH="0" baseline="0" noProof="0" dirty="0">
              <a:ln>
                <a:noFill/>
              </a:ln>
              <a:solidFill>
                <a:srgbClr val="000000"/>
              </a:solidFill>
              <a:effectLst/>
              <a:uLnTx/>
              <a:uFillTx/>
              <a:latin typeface="Arial"/>
              <a:cs typeface="Arial"/>
              <a:sym typeface="Arial"/>
            </a:endParaRPr>
          </a:p>
          <a:p>
            <a:pPr marL="609600" marR="0" lvl="0" indent="-431800" algn="l" defTabSz="914400" rtl="0" eaLnBrk="1" fontAlgn="auto" latinLnBrk="0" hangingPunct="1">
              <a:lnSpc>
                <a:spcPct val="90000"/>
              </a:lnSpc>
              <a:spcBef>
                <a:spcPts val="150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Design of benchmarks for important accelerator scenarios, test stands &amp; facilities.</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787400" marR="0" lvl="1" algn="l" defTabSz="914400" rtl="0" eaLnBrk="1" fontAlgn="auto" latinLnBrk="0" hangingPunct="1">
              <a:lnSpc>
                <a:spcPct val="90000"/>
              </a:lnSpc>
              <a:spcBef>
                <a:spcPts val="0"/>
              </a:spcBef>
              <a:spcAft>
                <a:spcPts val="0"/>
              </a:spcAft>
              <a:buClr>
                <a:srgbClr val="000000"/>
              </a:buClr>
              <a:buSzPts val="2000"/>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1) model correctness, then</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787400" marR="0" lvl="1" algn="l" defTabSz="914400" rtl="0" eaLnBrk="1" fontAlgn="auto" latinLnBrk="0" hangingPunct="1">
              <a:lnSpc>
                <a:spcPct val="90000"/>
              </a:lnSpc>
              <a:spcBef>
                <a:spcPts val="0"/>
              </a:spcBef>
              <a:spcAft>
                <a:spcPts val="0"/>
              </a:spcAft>
              <a:buClr>
                <a:srgbClr val="000000"/>
              </a:buClr>
              <a:buSzPts val="2000"/>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2) model convergence, then</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787400" marR="0" lvl="1" algn="l" defTabSz="914400" rtl="0" eaLnBrk="1" fontAlgn="auto" latinLnBrk="0" hangingPunct="1">
              <a:lnSpc>
                <a:spcPct val="90000"/>
              </a:lnSpc>
              <a:spcBef>
                <a:spcPts val="0"/>
              </a:spcBef>
              <a:spcAft>
                <a:spcPts val="0"/>
              </a:spcAft>
              <a:buClr>
                <a:srgbClr val="000000"/>
              </a:buClr>
              <a:buSzPts val="2000"/>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3) performance</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609600" marR="0" lvl="0" indent="-431800" algn="l" defTabSz="914400" rtl="0" eaLnBrk="1" fontAlgn="auto" latinLnBrk="0" hangingPunct="1">
              <a:lnSpc>
                <a:spcPct val="90000"/>
              </a:lnSpc>
              <a:spcBef>
                <a:spcPts val="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Open repo on GitHub*: review, adjust and add</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22" name="Google Shape;122;p12"/>
          <p:cNvSpPr txBox="1">
            <a:spLocks noGrp="1"/>
          </p:cNvSpPr>
          <p:nvPr>
            <p:ph type="body" idx="2"/>
          </p:nvPr>
        </p:nvSpPr>
        <p:spPr>
          <a:xfrm>
            <a:off x="413125" y="-43879"/>
            <a:ext cx="11439300" cy="1071300"/>
          </a:xfrm>
          <a:prstGeom prst="rect">
            <a:avLst/>
          </a:prstGeom>
        </p:spPr>
        <p:txBody>
          <a:bodyPr spcFirstLastPara="1" wrap="square" lIns="91400" tIns="45675" rIns="91400" bIns="45675" anchor="t" anchorCtr="0">
            <a:noAutofit/>
          </a:bodyPr>
          <a:lstStyle/>
          <a:p>
            <a:pPr marL="0" lvl="0" indent="0" algn="ctr" rtl="0">
              <a:spcBef>
                <a:spcPts val="0"/>
              </a:spcBef>
              <a:spcAft>
                <a:spcPts val="0"/>
              </a:spcAft>
              <a:buNone/>
            </a:pPr>
            <a:r>
              <a:rPr lang="en-US" sz="3200" dirty="0"/>
              <a:t>AI-assisted Benchmarking</a:t>
            </a:r>
          </a:p>
          <a:p>
            <a:pPr marL="0" lvl="0" indent="0" algn="ctr" rtl="0">
              <a:spcBef>
                <a:spcPts val="0"/>
              </a:spcBef>
              <a:spcAft>
                <a:spcPts val="0"/>
              </a:spcAft>
              <a:buNone/>
            </a:pPr>
            <a:r>
              <a:rPr lang="en-US" sz="2400" dirty="0"/>
              <a:t>Correctness, Model Convergence &amp; Performance</a:t>
            </a:r>
            <a:endParaRPr dirty="0"/>
          </a:p>
        </p:txBody>
      </p:sp>
      <p:sp>
        <p:nvSpPr>
          <p:cNvPr id="123" name="Google Shape;123;p12"/>
          <p:cNvSpPr txBox="1"/>
          <p:nvPr/>
        </p:nvSpPr>
        <p:spPr>
          <a:xfrm>
            <a:off x="2056500" y="5863863"/>
            <a:ext cx="5954400" cy="7386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*Reproduce, improve, or contribute:</a:t>
            </a:r>
            <a:br>
              <a:rPr kumimoji="0" lang="en-US" sz="1800" b="0" i="0" u="none" strike="noStrike" kern="0" cap="none" spc="0" normalizeH="0" baseline="0" noProof="0" dirty="0">
                <a:ln>
                  <a:noFill/>
                </a:ln>
                <a:solidFill>
                  <a:srgbClr val="000000"/>
                </a:solidFill>
                <a:effectLst/>
                <a:uLnTx/>
                <a:uFillTx/>
                <a:latin typeface="Arial"/>
                <a:cs typeface="Arial"/>
                <a:sym typeface="Arial"/>
              </a:rPr>
            </a:br>
            <a:r>
              <a:rPr kumimoji="0" lang="en-US" sz="1800" b="0" i="0" u="none" strike="noStrike" kern="0" cap="none" spc="0" normalizeH="0" baseline="0" noProof="0" dirty="0" err="1">
                <a:ln>
                  <a:noFill/>
                </a:ln>
                <a:solidFill>
                  <a:srgbClr val="000000"/>
                </a:solidFill>
                <a:effectLst/>
                <a:uLnTx/>
                <a:uFillTx/>
                <a:latin typeface="Arial"/>
                <a:cs typeface="Arial"/>
                <a:sym typeface="Arial"/>
              </a:rPr>
              <a:t>github.com</a:t>
            </a:r>
            <a:r>
              <a:rPr kumimoji="0" lang="en-US" sz="1800" b="0" i="0" u="none" strike="noStrike" kern="0" cap="none" spc="0" normalizeH="0" baseline="0" noProof="0" dirty="0">
                <a:ln>
                  <a:noFill/>
                </a:ln>
                <a:solidFill>
                  <a:srgbClr val="000000"/>
                </a:solidFill>
                <a:effectLst/>
                <a:uLnTx/>
                <a:uFillTx/>
                <a:latin typeface="Arial"/>
                <a:cs typeface="Arial"/>
                <a:sym typeface="Arial"/>
              </a:rPr>
              <a:t>/</a:t>
            </a:r>
            <a:r>
              <a:rPr kumimoji="0" lang="en-US" sz="1800" b="1" i="0" u="none" strike="noStrike" kern="0" cap="none" spc="0" normalizeH="0" baseline="0" noProof="0" dirty="0">
                <a:ln>
                  <a:noFill/>
                </a:ln>
                <a:solidFill>
                  <a:srgbClr val="000000"/>
                </a:solidFill>
                <a:effectLst/>
                <a:uLnTx/>
                <a:uFillTx/>
                <a:latin typeface="Arial"/>
                <a:cs typeface="Arial"/>
                <a:sym typeface="Arial"/>
              </a:rPr>
              <a:t>BLAST-</a:t>
            </a:r>
            <a:r>
              <a:rPr kumimoji="0" lang="en-US" sz="1800" b="1" i="0" u="none" strike="noStrike" kern="0" cap="none" spc="0" normalizeH="0" baseline="0" noProof="0" dirty="0" err="1">
                <a:ln>
                  <a:noFill/>
                </a:ln>
                <a:solidFill>
                  <a:srgbClr val="000000"/>
                </a:solidFill>
                <a:effectLst/>
                <a:uLnTx/>
                <a:uFillTx/>
                <a:latin typeface="Arial"/>
                <a:cs typeface="Arial"/>
                <a:sym typeface="Arial"/>
              </a:rPr>
              <a:t>ImpactX</a:t>
            </a:r>
            <a:r>
              <a:rPr kumimoji="0" lang="en-US" sz="1800" b="1" i="0" u="none" strike="noStrike" kern="0" cap="none" spc="0" normalizeH="0" baseline="0" noProof="0" dirty="0">
                <a:ln>
                  <a:noFill/>
                </a:ln>
                <a:solidFill>
                  <a:srgbClr val="000000"/>
                </a:solidFill>
                <a:effectLst/>
                <a:uLnTx/>
                <a:uFillTx/>
                <a:latin typeface="Arial"/>
                <a:cs typeface="Arial"/>
                <a:sym typeface="Arial"/>
              </a:rPr>
              <a:t>/</a:t>
            </a:r>
            <a:r>
              <a:rPr kumimoji="0" lang="en-US" sz="1800" b="1" i="0" u="none" strike="noStrike" kern="0" cap="none" spc="0" normalizeH="0" baseline="0" noProof="0" dirty="0" err="1">
                <a:ln>
                  <a:noFill/>
                </a:ln>
                <a:solidFill>
                  <a:srgbClr val="000000"/>
                </a:solidFill>
                <a:effectLst/>
                <a:uLnTx/>
                <a:uFillTx/>
                <a:latin typeface="Arial"/>
                <a:cs typeface="Arial"/>
                <a:sym typeface="Arial"/>
              </a:rPr>
              <a:t>impactx</a:t>
            </a:r>
            <a:r>
              <a:rPr kumimoji="0" lang="en-US" sz="1800" b="1" i="0" u="none" strike="noStrike" kern="0" cap="none" spc="0" normalizeH="0" baseline="0" noProof="0" dirty="0">
                <a:ln>
                  <a:noFill/>
                </a:ln>
                <a:solidFill>
                  <a:srgbClr val="000000"/>
                </a:solidFill>
                <a:effectLst/>
                <a:uLnTx/>
                <a:uFillTx/>
                <a:latin typeface="Arial"/>
                <a:cs typeface="Arial"/>
                <a:sym typeface="Arial"/>
              </a:rPr>
              <a:t>-benchmarks</a:t>
            </a:r>
            <a:endParaRPr kumimoji="0" sz="1800" b="1" i="0" u="none" strike="noStrike" kern="0" cap="none" spc="0" normalizeH="0" baseline="0" noProof="0" dirty="0">
              <a:ln>
                <a:noFill/>
              </a:ln>
              <a:solidFill>
                <a:srgbClr val="000000"/>
              </a:solidFill>
              <a:effectLst/>
              <a:uLnTx/>
              <a:uFillTx/>
              <a:latin typeface="Arial"/>
              <a:cs typeface="Arial"/>
              <a:sym typeface="Arial"/>
            </a:endParaRPr>
          </a:p>
        </p:txBody>
      </p:sp>
      <p:pic>
        <p:nvPicPr>
          <p:cNvPr id="124" name="Google Shape;124;p12"/>
          <p:cNvPicPr preferRelativeResize="0"/>
          <p:nvPr/>
        </p:nvPicPr>
        <p:blipFill>
          <a:blip r:embed="rId3">
            <a:alphaModFix/>
          </a:blip>
          <a:stretch>
            <a:fillRect/>
          </a:stretch>
        </p:blipFill>
        <p:spPr>
          <a:xfrm>
            <a:off x="1081360" y="5841903"/>
            <a:ext cx="677850" cy="813414"/>
          </a:xfrm>
          <a:prstGeom prst="rect">
            <a:avLst/>
          </a:prstGeom>
          <a:noFill/>
          <a:ln>
            <a:noFill/>
          </a:ln>
        </p:spPr>
      </p:pic>
      <p:pic>
        <p:nvPicPr>
          <p:cNvPr id="125" name="Google Shape;125;p12"/>
          <p:cNvPicPr preferRelativeResize="0"/>
          <p:nvPr/>
        </p:nvPicPr>
        <p:blipFill>
          <a:blip r:embed="rId4">
            <a:alphaModFix/>
          </a:blip>
          <a:stretch>
            <a:fillRect/>
          </a:stretch>
        </p:blipFill>
        <p:spPr>
          <a:xfrm>
            <a:off x="285026" y="5909682"/>
            <a:ext cx="677858" cy="677858"/>
          </a:xfrm>
          <a:prstGeom prst="rect">
            <a:avLst/>
          </a:prstGeom>
          <a:noFill/>
          <a:ln>
            <a:noFill/>
          </a:ln>
        </p:spPr>
      </p:pic>
      <p:pic>
        <p:nvPicPr>
          <p:cNvPr id="126" name="Google Shape;126;p12"/>
          <p:cNvPicPr preferRelativeResize="0"/>
          <p:nvPr/>
        </p:nvPicPr>
        <p:blipFill>
          <a:blip r:embed="rId5">
            <a:alphaModFix/>
          </a:blip>
          <a:stretch>
            <a:fillRect/>
          </a:stretch>
        </p:blipFill>
        <p:spPr>
          <a:xfrm>
            <a:off x="7750450" y="1014249"/>
            <a:ext cx="4000900" cy="2665600"/>
          </a:xfrm>
          <a:prstGeom prst="rect">
            <a:avLst/>
          </a:prstGeom>
          <a:noFill/>
          <a:ln>
            <a:noFill/>
          </a:ln>
        </p:spPr>
      </p:pic>
      <p:sp>
        <p:nvSpPr>
          <p:cNvPr id="127" name="Google Shape;127;p12"/>
          <p:cNvSpPr txBox="1"/>
          <p:nvPr/>
        </p:nvSpPr>
        <p:spPr>
          <a:xfrm>
            <a:off x="6743600" y="3484572"/>
            <a:ext cx="5203800" cy="2506810"/>
          </a:xfrm>
          <a:prstGeom prst="rect">
            <a:avLst/>
          </a:prstGeom>
          <a:noFill/>
          <a:ln>
            <a:noFill/>
          </a:ln>
        </p:spPr>
        <p:txBody>
          <a:bodyPr spcFirstLastPara="1" wrap="square" lIns="91425" tIns="91425" rIns="91425" bIns="91425" anchor="t" anchorCtr="0">
            <a:spAutoFit/>
          </a:bodyPr>
          <a:lstStyle/>
          <a:p>
            <a:pPr marL="457200" marR="0" lvl="0" indent="-355600" algn="l" defTabSz="914400" rtl="0" eaLnBrk="1" fontAlgn="auto" latinLnBrk="0" hangingPunct="1">
              <a:lnSpc>
                <a:spcPct val="90000"/>
              </a:lnSpc>
              <a:spcBef>
                <a:spcPts val="1500"/>
              </a:spcBef>
              <a:spcAft>
                <a:spcPts val="0"/>
              </a:spcAft>
              <a:buClr>
                <a:srgbClr val="000000"/>
              </a:buClr>
              <a:buSzPts val="2000"/>
              <a:buFont typeface="Arial"/>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Run on a single CPU or GPU of NERSC Perlmutter, scenario:</a:t>
            </a:r>
            <a:endParaRPr kumimoji="0" sz="18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0" defTabSz="914400" rtl="0" eaLnBrk="1" fontAlgn="auto" latinLnBrk="0" hangingPunct="1">
              <a:lnSpc>
                <a:spcPct val="90000"/>
              </a:lnSpc>
              <a:spcBef>
                <a:spcPts val="1500"/>
              </a:spcBef>
              <a:spcAft>
                <a:spcPts val="0"/>
              </a:spcAft>
              <a:buClr>
                <a:srgbClr val="000000"/>
              </a:buClr>
              <a:buSzTx/>
              <a:buFont typeface="Arial"/>
              <a:buNone/>
              <a:tabLst/>
              <a:defRPr/>
            </a:pPr>
            <a:r>
              <a:rPr kumimoji="0" lang="en-US" sz="1800" b="0" i="1" u="none" strike="noStrike" kern="0" cap="none" spc="0" normalizeH="0" baseline="0" noProof="0" dirty="0">
                <a:ln>
                  <a:noFill/>
                </a:ln>
                <a:solidFill>
                  <a:srgbClr val="000000"/>
                </a:solidFill>
                <a:effectLst/>
                <a:uLnTx/>
                <a:uFillTx/>
                <a:latin typeface="Arial"/>
                <a:cs typeface="Arial"/>
                <a:sym typeface="Arial"/>
              </a:rPr>
              <a:t>Given constrained resources, we solve important problems to convergence.</a:t>
            </a:r>
          </a:p>
          <a:p>
            <a:pPr marL="457200" marR="0" lvl="0" indent="0" defTabSz="914400" rtl="0" eaLnBrk="1" fontAlgn="auto" latinLnBrk="0" hangingPunct="1">
              <a:lnSpc>
                <a:spcPct val="90000"/>
              </a:lnSpc>
              <a:spcBef>
                <a:spcPts val="1500"/>
              </a:spcBef>
              <a:spcAft>
                <a:spcPts val="0"/>
              </a:spcAft>
              <a:buClr>
                <a:srgbClr val="000000"/>
              </a:buClr>
              <a:buSzTx/>
              <a:buFont typeface="Arial"/>
              <a:buNone/>
              <a:tabLst/>
              <a:defRPr/>
            </a:pPr>
            <a:r>
              <a:rPr kumimoji="0" lang="en-US" sz="1800" b="0" i="1" u="none" strike="noStrike" kern="0" cap="none" spc="0" normalizeH="0" baseline="0" noProof="0" dirty="0">
                <a:ln>
                  <a:noFill/>
                </a:ln>
                <a:solidFill>
                  <a:srgbClr val="000000"/>
                </a:solidFill>
                <a:effectLst/>
                <a:uLnTx/>
                <a:uFillTx/>
                <a:latin typeface="Arial"/>
                <a:cs typeface="Arial"/>
                <a:sym typeface="Arial"/>
              </a:rPr>
              <a:t>Science goal: getting a simulation done as fast as possible, while being correct/predictive.</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3"/>
          <p:cNvSpPr txBox="1">
            <a:spLocks noGrp="1"/>
          </p:cNvSpPr>
          <p:nvPr>
            <p:ph type="body" idx="2"/>
          </p:nvPr>
        </p:nvSpPr>
        <p:spPr>
          <a:xfrm>
            <a:off x="413125" y="-43879"/>
            <a:ext cx="11439300" cy="1071300"/>
          </a:xfrm>
          <a:prstGeom prst="rect">
            <a:avLst/>
          </a:prstGeom>
        </p:spPr>
        <p:txBody>
          <a:bodyPr spcFirstLastPara="1" wrap="square" lIns="91400" tIns="45675" rIns="91400" bIns="45675" anchor="t" anchorCtr="0">
            <a:noAutofit/>
          </a:bodyPr>
          <a:lstStyle/>
          <a:p>
            <a:pPr marL="0" lvl="0" indent="0" algn="ctr" rtl="0">
              <a:spcBef>
                <a:spcPts val="0"/>
              </a:spcBef>
              <a:spcAft>
                <a:spcPts val="0"/>
              </a:spcAft>
              <a:buNone/>
            </a:pPr>
            <a:r>
              <a:rPr lang="en-US" sz="3200" dirty="0"/>
              <a:t>AI-assisted Benchmarking</a:t>
            </a:r>
            <a:br>
              <a:rPr lang="en-US" sz="3200" dirty="0"/>
            </a:br>
            <a:r>
              <a:rPr lang="en-US" sz="2400" dirty="0"/>
              <a:t>Tracking through a Chromatic Beamline</a:t>
            </a:r>
            <a:endParaRPr sz="3200" dirty="0"/>
          </a:p>
        </p:txBody>
      </p:sp>
      <p:pic>
        <p:nvPicPr>
          <p:cNvPr id="133" name="Google Shape;133;p13" title="htu_best.png"/>
          <p:cNvPicPr preferRelativeResize="0"/>
          <p:nvPr/>
        </p:nvPicPr>
        <p:blipFill>
          <a:blip r:embed="rId3">
            <a:alphaModFix/>
          </a:blip>
          <a:stretch>
            <a:fillRect/>
          </a:stretch>
        </p:blipFill>
        <p:spPr>
          <a:xfrm>
            <a:off x="11767" y="1966772"/>
            <a:ext cx="12192001" cy="4112381"/>
          </a:xfrm>
          <a:prstGeom prst="rect">
            <a:avLst/>
          </a:prstGeom>
          <a:noFill/>
          <a:ln>
            <a:noFill/>
          </a:ln>
        </p:spPr>
      </p:pic>
      <p:sp>
        <p:nvSpPr>
          <p:cNvPr id="134" name="Google Shape;134;p13"/>
          <p:cNvSpPr txBox="1"/>
          <p:nvPr/>
        </p:nvSpPr>
        <p:spPr>
          <a:xfrm>
            <a:off x="147350" y="1086550"/>
            <a:ext cx="5681950" cy="738633"/>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defTabSz="914400" rtl="0" eaLnBrk="1" fontAlgn="auto" latinLnBrk="0" hangingPunct="1">
              <a:lnSpc>
                <a:spcPct val="90000"/>
              </a:lnSpc>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Measurements here are a first draft and </a:t>
            </a:r>
          </a:p>
          <a:p>
            <a:pPr marL="0" marR="0" lvl="0" indent="0" defTabSz="914400" rtl="0" eaLnBrk="1" fontAlgn="auto" latinLnBrk="0" hangingPunct="1">
              <a:lnSpc>
                <a:spcPct val="90000"/>
              </a:lnSpc>
              <a:spcAft>
                <a:spcPts val="0"/>
              </a:spcAft>
              <a:buClr>
                <a:srgbClr val="000000"/>
              </a:buClr>
              <a:buSzTx/>
              <a:buFont typeface="Arial"/>
              <a:buNone/>
              <a:tabLst/>
              <a:defRPr/>
            </a:pPr>
            <a:r>
              <a:rPr kumimoji="0" lang="en-US" sz="2000" b="0" i="0" u="none" strike="noStrike" kern="0" cap="none" spc="0" normalizeH="0" baseline="0" noProof="0" dirty="0">
                <a:ln>
                  <a:noFill/>
                </a:ln>
                <a:solidFill>
                  <a:srgbClr val="FFFFFF"/>
                </a:solidFill>
                <a:effectLst/>
                <a:highlight>
                  <a:srgbClr val="FF8000"/>
                </a:highlight>
                <a:uLnTx/>
                <a:uFillTx/>
                <a:latin typeface="Arial"/>
                <a:cs typeface="Arial"/>
                <a:sym typeface="Arial"/>
              </a:rPr>
              <a:t>very preliminary, please expect them to change.</a:t>
            </a:r>
            <a:r>
              <a:rPr kumimoji="0" lang="en-US" sz="2000" b="0" i="0" u="none" strike="noStrike" kern="0" cap="none" spc="0" normalizeH="0" baseline="0" noProof="0" dirty="0">
                <a:ln>
                  <a:noFill/>
                </a:ln>
                <a:solidFill>
                  <a:srgbClr val="FFFFFF"/>
                </a:solidFill>
                <a:effectLst/>
                <a:uLnTx/>
                <a:uFillTx/>
                <a:latin typeface="Arial"/>
                <a:cs typeface="Arial"/>
                <a:sym typeface="Arial"/>
              </a:rPr>
              <a:t>.</a:t>
            </a:r>
            <a:endParaRPr kumimoji="0"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135" name="Google Shape;135;p13"/>
          <p:cNvSpPr txBox="1"/>
          <p:nvPr/>
        </p:nvSpPr>
        <p:spPr>
          <a:xfrm>
            <a:off x="2056500" y="6092463"/>
            <a:ext cx="5954400" cy="7386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Reproduce, improve, or contribute:</a:t>
            </a:r>
            <a:br>
              <a:rPr kumimoji="0" lang="en-US" sz="1800" b="0" i="0" u="none" strike="noStrike" kern="0" cap="none" spc="0" normalizeH="0" baseline="0" noProof="0" dirty="0">
                <a:ln>
                  <a:noFill/>
                </a:ln>
                <a:solidFill>
                  <a:srgbClr val="000000"/>
                </a:solidFill>
                <a:effectLst/>
                <a:uLnTx/>
                <a:uFillTx/>
                <a:latin typeface="Arial"/>
                <a:cs typeface="Arial"/>
                <a:sym typeface="Arial"/>
              </a:rPr>
            </a:br>
            <a:r>
              <a:rPr kumimoji="0" lang="en-US" sz="1800" b="0" i="0" u="none" strike="noStrike" kern="0" cap="none" spc="0" normalizeH="0" baseline="0" noProof="0" dirty="0" err="1">
                <a:ln>
                  <a:noFill/>
                </a:ln>
                <a:solidFill>
                  <a:srgbClr val="000000"/>
                </a:solidFill>
                <a:effectLst/>
                <a:uLnTx/>
                <a:uFillTx/>
                <a:latin typeface="Arial"/>
                <a:cs typeface="Arial"/>
                <a:sym typeface="Arial"/>
              </a:rPr>
              <a:t>github.com</a:t>
            </a:r>
            <a:r>
              <a:rPr kumimoji="0" lang="en-US" sz="1800" b="0" i="0" u="none" strike="noStrike" kern="0" cap="none" spc="0" normalizeH="0" baseline="0" noProof="0" dirty="0">
                <a:ln>
                  <a:noFill/>
                </a:ln>
                <a:solidFill>
                  <a:srgbClr val="000000"/>
                </a:solidFill>
                <a:effectLst/>
                <a:uLnTx/>
                <a:uFillTx/>
                <a:latin typeface="Arial"/>
                <a:cs typeface="Arial"/>
                <a:sym typeface="Arial"/>
              </a:rPr>
              <a:t>/</a:t>
            </a:r>
            <a:r>
              <a:rPr kumimoji="0" lang="en-US" sz="1800" b="1" i="0" u="none" strike="noStrike" kern="0" cap="none" spc="0" normalizeH="0" baseline="0" noProof="0" dirty="0">
                <a:ln>
                  <a:noFill/>
                </a:ln>
                <a:solidFill>
                  <a:srgbClr val="000000"/>
                </a:solidFill>
                <a:effectLst/>
                <a:uLnTx/>
                <a:uFillTx/>
                <a:latin typeface="Arial"/>
                <a:cs typeface="Arial"/>
                <a:sym typeface="Arial"/>
              </a:rPr>
              <a:t>BLAST-</a:t>
            </a:r>
            <a:r>
              <a:rPr kumimoji="0" lang="en-US" sz="1800" b="1" i="0" u="none" strike="noStrike" kern="0" cap="none" spc="0" normalizeH="0" baseline="0" noProof="0" dirty="0" err="1">
                <a:ln>
                  <a:noFill/>
                </a:ln>
                <a:solidFill>
                  <a:srgbClr val="000000"/>
                </a:solidFill>
                <a:effectLst/>
                <a:uLnTx/>
                <a:uFillTx/>
                <a:latin typeface="Arial"/>
                <a:cs typeface="Arial"/>
                <a:sym typeface="Arial"/>
              </a:rPr>
              <a:t>ImpactX</a:t>
            </a:r>
            <a:r>
              <a:rPr kumimoji="0" lang="en-US" sz="1800" b="1" i="0" u="none" strike="noStrike" kern="0" cap="none" spc="0" normalizeH="0" baseline="0" noProof="0" dirty="0">
                <a:ln>
                  <a:noFill/>
                </a:ln>
                <a:solidFill>
                  <a:srgbClr val="000000"/>
                </a:solidFill>
                <a:effectLst/>
                <a:uLnTx/>
                <a:uFillTx/>
                <a:latin typeface="Arial"/>
                <a:cs typeface="Arial"/>
                <a:sym typeface="Arial"/>
              </a:rPr>
              <a:t>/</a:t>
            </a:r>
            <a:r>
              <a:rPr kumimoji="0" lang="en-US" sz="1800" b="1" i="0" u="none" strike="noStrike" kern="0" cap="none" spc="0" normalizeH="0" baseline="0" noProof="0" dirty="0" err="1">
                <a:ln>
                  <a:noFill/>
                </a:ln>
                <a:solidFill>
                  <a:srgbClr val="000000"/>
                </a:solidFill>
                <a:effectLst/>
                <a:uLnTx/>
                <a:uFillTx/>
                <a:latin typeface="Arial"/>
                <a:cs typeface="Arial"/>
                <a:sym typeface="Arial"/>
              </a:rPr>
              <a:t>impactx</a:t>
            </a:r>
            <a:r>
              <a:rPr kumimoji="0" lang="en-US" sz="1800" b="1" i="0" u="none" strike="noStrike" kern="0" cap="none" spc="0" normalizeH="0" baseline="0" noProof="0" dirty="0">
                <a:ln>
                  <a:noFill/>
                </a:ln>
                <a:solidFill>
                  <a:srgbClr val="000000"/>
                </a:solidFill>
                <a:effectLst/>
                <a:uLnTx/>
                <a:uFillTx/>
                <a:latin typeface="Arial"/>
                <a:cs typeface="Arial"/>
                <a:sym typeface="Arial"/>
              </a:rPr>
              <a:t>-benchmarks</a:t>
            </a:r>
            <a:endParaRPr kumimoji="0" sz="1800" b="1" i="0" u="none" strike="noStrike" kern="0" cap="none" spc="0" normalizeH="0" baseline="0" noProof="0" dirty="0">
              <a:ln>
                <a:noFill/>
              </a:ln>
              <a:solidFill>
                <a:srgbClr val="000000"/>
              </a:solidFill>
              <a:effectLst/>
              <a:uLnTx/>
              <a:uFillTx/>
              <a:latin typeface="Arial"/>
              <a:cs typeface="Arial"/>
              <a:sym typeface="Arial"/>
            </a:endParaRPr>
          </a:p>
        </p:txBody>
      </p:sp>
      <p:pic>
        <p:nvPicPr>
          <p:cNvPr id="136" name="Google Shape;136;p13"/>
          <p:cNvPicPr preferRelativeResize="0"/>
          <p:nvPr/>
        </p:nvPicPr>
        <p:blipFill>
          <a:blip r:embed="rId4">
            <a:alphaModFix/>
          </a:blip>
          <a:stretch>
            <a:fillRect/>
          </a:stretch>
        </p:blipFill>
        <p:spPr>
          <a:xfrm>
            <a:off x="1081360" y="6070503"/>
            <a:ext cx="677850" cy="813414"/>
          </a:xfrm>
          <a:prstGeom prst="rect">
            <a:avLst/>
          </a:prstGeom>
          <a:noFill/>
          <a:ln>
            <a:noFill/>
          </a:ln>
        </p:spPr>
      </p:pic>
      <p:pic>
        <p:nvPicPr>
          <p:cNvPr id="137" name="Google Shape;137;p13"/>
          <p:cNvPicPr preferRelativeResize="0"/>
          <p:nvPr/>
        </p:nvPicPr>
        <p:blipFill>
          <a:blip r:embed="rId5">
            <a:alphaModFix/>
          </a:blip>
          <a:stretch>
            <a:fillRect/>
          </a:stretch>
        </p:blipFill>
        <p:spPr>
          <a:xfrm>
            <a:off x="285026" y="6138282"/>
            <a:ext cx="677858" cy="677858"/>
          </a:xfrm>
          <a:prstGeom prst="rect">
            <a:avLst/>
          </a:prstGeom>
          <a:noFill/>
          <a:ln>
            <a:noFill/>
          </a:ln>
        </p:spPr>
      </p:pic>
      <p:pic>
        <p:nvPicPr>
          <p:cNvPr id="6" name="Picture 5">
            <a:extLst>
              <a:ext uri="{FF2B5EF4-FFF2-40B4-BE49-F238E27FC236}">
                <a16:creationId xmlns:a16="http://schemas.microsoft.com/office/drawing/2014/main" id="{1D3AD5D5-C05F-3EEC-806E-F65952B1DD64}"/>
              </a:ext>
            </a:extLst>
          </p:cNvPr>
          <p:cNvPicPr>
            <a:picLocks noChangeAspect="1"/>
          </p:cNvPicPr>
          <p:nvPr/>
        </p:nvPicPr>
        <p:blipFill>
          <a:blip r:embed="rId6"/>
          <a:stretch>
            <a:fillRect/>
          </a:stretch>
        </p:blipFill>
        <p:spPr>
          <a:xfrm>
            <a:off x="9829800" y="-7894"/>
            <a:ext cx="2373968" cy="2373968"/>
          </a:xfrm>
          <a:prstGeom prst="rect">
            <a:avLst/>
          </a:prstGeom>
        </p:spPr>
      </p:pic>
      <p:sp>
        <p:nvSpPr>
          <p:cNvPr id="8" name="Google Shape;134;p13">
            <a:extLst>
              <a:ext uri="{FF2B5EF4-FFF2-40B4-BE49-F238E27FC236}">
                <a16:creationId xmlns:a16="http://schemas.microsoft.com/office/drawing/2014/main" id="{31E72CE4-5819-555D-4A99-E7AACF8A3F85}"/>
              </a:ext>
            </a:extLst>
          </p:cNvPr>
          <p:cNvSpPr txBox="1"/>
          <p:nvPr/>
        </p:nvSpPr>
        <p:spPr>
          <a:xfrm>
            <a:off x="3525275" y="2533716"/>
            <a:ext cx="8971250" cy="461635"/>
          </a:xfrm>
          <a:prstGeom prst="rect">
            <a:avLst/>
          </a:prstGeom>
          <a:noFill/>
          <a:ln w="9525" cap="flat" cmpd="sng">
            <a:noFill/>
            <a:prstDash val="solid"/>
            <a:round/>
            <a:headEnd type="none" w="sm" len="sm"/>
            <a:tailEnd type="none" w="sm" len="sm"/>
          </a:ln>
        </p:spPr>
        <p:txBody>
          <a:bodyPr spcFirstLastPara="1" wrap="square" lIns="91425" tIns="91425" rIns="91425" bIns="91425" anchor="t" anchorCtr="0">
            <a:spAutoFit/>
          </a:bodyPr>
          <a:lstStyle/>
          <a:p>
            <a:pPr marL="0" marR="0" lvl="0" indent="0" defTabSz="914400" rtl="0" eaLnBrk="1" fontAlgn="auto" latinLnBrk="0" hangingPunct="1">
              <a:lnSpc>
                <a:spcPct val="90000"/>
              </a:lnSpc>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Arial"/>
                <a:cs typeface="Arial"/>
                <a:sym typeface="Arial"/>
              </a:rPr>
              <a:t>Higher is better, results in log scale: &gt;2000x performance difference.</a:t>
            </a:r>
            <a:endParaRPr kumimoji="0"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TextBox 8">
            <a:extLst>
              <a:ext uri="{FF2B5EF4-FFF2-40B4-BE49-F238E27FC236}">
                <a16:creationId xmlns:a16="http://schemas.microsoft.com/office/drawing/2014/main" id="{3160DC36-E30E-3678-7362-08848CE5CABB}"/>
              </a:ext>
            </a:extLst>
          </p:cNvPr>
          <p:cNvSpPr txBox="1"/>
          <p:nvPr/>
        </p:nvSpPr>
        <p:spPr>
          <a:xfrm>
            <a:off x="8204200" y="973876"/>
            <a:ext cx="1625600" cy="523220"/>
          </a:xfrm>
          <a:prstGeom prst="rect">
            <a:avLst/>
          </a:prstGeom>
          <a:noFill/>
        </p:spPr>
        <p:txBody>
          <a:bodyPr wrap="square" rtlCol="0">
            <a:spAutoFit/>
          </a:bodyPr>
          <a:lstStyle/>
          <a:p>
            <a:pPr algn="r"/>
            <a:r>
              <a:rPr lang="en-US" dirty="0"/>
              <a:t>Scientist opens a Pandora Box</a:t>
            </a:r>
          </a:p>
        </p:txBody>
      </p:sp>
      <p:sp>
        <p:nvSpPr>
          <p:cNvPr id="10" name="Google Shape;134;p13">
            <a:extLst>
              <a:ext uri="{FF2B5EF4-FFF2-40B4-BE49-F238E27FC236}">
                <a16:creationId xmlns:a16="http://schemas.microsoft.com/office/drawing/2014/main" id="{928C2F4A-6D1C-B607-7A31-81C7E2252BA9}"/>
              </a:ext>
            </a:extLst>
          </p:cNvPr>
          <p:cNvSpPr txBox="1"/>
          <p:nvPr/>
        </p:nvSpPr>
        <p:spPr>
          <a:xfrm>
            <a:off x="11767" y="4739199"/>
            <a:ext cx="12192001" cy="461635"/>
          </a:xfrm>
          <a:prstGeom prst="rect">
            <a:avLst/>
          </a:prstGeom>
          <a:noFill/>
          <a:ln w="9525" cap="flat" cmpd="sng">
            <a:noFill/>
            <a:prstDash val="solid"/>
            <a:round/>
            <a:headEnd type="none" w="sm" len="sm"/>
            <a:tailEnd type="none" w="sm" len="sm"/>
          </a:ln>
        </p:spPr>
        <p:txBody>
          <a:bodyPr spcFirstLastPara="1" wrap="square" lIns="91425" tIns="91425" rIns="91425" bIns="91425" anchor="t" anchorCtr="0">
            <a:spAutoFit/>
          </a:bodyPr>
          <a:lstStyle/>
          <a:p>
            <a:pPr marL="0" marR="0" lvl="0" indent="0" algn="ctr" defTabSz="914400" rtl="0" eaLnBrk="1" fontAlgn="auto" latinLnBrk="0" hangingPunct="1">
              <a:lnSpc>
                <a:spcPct val="90000"/>
              </a:lnSpc>
              <a:spcAft>
                <a:spcPts val="0"/>
              </a:spcAft>
              <a:buClr>
                <a:srgbClr val="000000"/>
              </a:buClr>
              <a:buSzTx/>
              <a:buFont typeface="Arial"/>
              <a:buNone/>
              <a:tabLst/>
              <a:defRPr/>
            </a:pPr>
            <a:r>
              <a:rPr kumimoji="0" lang="en-US" sz="2000" b="0" i="0" u="none" strike="noStrike" kern="0" cap="none" spc="0" normalizeH="0" baseline="0" noProof="0" dirty="0">
                <a:ln>
                  <a:noFill/>
                </a:ln>
                <a:solidFill>
                  <a:srgbClr val="FFFFFF"/>
                </a:solidFill>
                <a:effectLst/>
                <a:highlight>
                  <a:srgbClr val="FF8000"/>
                </a:highlight>
                <a:uLnTx/>
                <a:uFillTx/>
                <a:latin typeface="Arial"/>
                <a:cs typeface="Arial"/>
                <a:sym typeface="Arial"/>
              </a:rPr>
              <a:t>This is just a capability demo on a very simple example. FCC-ee relevant physics is much more complex!</a:t>
            </a:r>
            <a:r>
              <a:rPr kumimoji="0" lang="en-US" sz="2000" b="0" i="0" u="none" strike="noStrike" kern="0" cap="none" spc="0" normalizeH="0" baseline="0" noProof="0" dirty="0">
                <a:ln>
                  <a:noFill/>
                </a:ln>
                <a:solidFill>
                  <a:srgbClr val="FFFFFF"/>
                </a:solidFill>
                <a:effectLst/>
                <a:uLnTx/>
                <a:uFillTx/>
                <a:latin typeface="Arial"/>
                <a:cs typeface="Arial"/>
                <a:sym typeface="Arial"/>
              </a:rPr>
              <a:t>.</a:t>
            </a:r>
            <a:endParaRPr kumimoji="0" sz="20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5" name="Picture 24">
            <a:extLst>
              <a:ext uri="{FF2B5EF4-FFF2-40B4-BE49-F238E27FC236}">
                <a16:creationId xmlns:a16="http://schemas.microsoft.com/office/drawing/2014/main" id="{740180F7-5560-9355-D427-3578584BB0F9}"/>
              </a:ext>
            </a:extLst>
          </p:cNvPr>
          <p:cNvPicPr>
            <a:picLocks noChangeAspect="1"/>
          </p:cNvPicPr>
          <p:nvPr/>
        </p:nvPicPr>
        <p:blipFill>
          <a:blip r:embed="rId7"/>
          <a:stretch>
            <a:fillRect/>
          </a:stretch>
        </p:blipFill>
        <p:spPr>
          <a:xfrm>
            <a:off x="7531100" y="5231520"/>
            <a:ext cx="4452074" cy="1029050"/>
          </a:xfrm>
          <a:prstGeom prst="rect">
            <a:avLst/>
          </a:prstGeom>
          <a:ln>
            <a:solidFill>
              <a:schemeClr val="bg2"/>
            </a:solidFill>
          </a:ln>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B6EBBCCE-7585-44E8-DF4F-86173F40447E}"/>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F93FF72E-BB43-9B6F-07D8-DBD5A4939D60}"/>
              </a:ext>
            </a:extLst>
          </p:cNvPr>
          <p:cNvSpPr txBox="1">
            <a:spLocks noGrp="1"/>
          </p:cNvSpPr>
          <p:nvPr>
            <p:ph type="body" idx="2"/>
          </p:nvPr>
        </p:nvSpPr>
        <p:spPr>
          <a:xfrm>
            <a:off x="1817688" y="196622"/>
            <a:ext cx="8556600"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Outline</a:t>
            </a:r>
            <a:endParaRPr dirty="0"/>
          </a:p>
        </p:txBody>
      </p:sp>
      <p:sp>
        <p:nvSpPr>
          <p:cNvPr id="103" name="Google Shape;103;p2">
            <a:extLst>
              <a:ext uri="{FF2B5EF4-FFF2-40B4-BE49-F238E27FC236}">
                <a16:creationId xmlns:a16="http://schemas.microsoft.com/office/drawing/2014/main" id="{A96EE246-000C-F5AD-AA68-ADB36029DD1E}"/>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US" sz="10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36</a:t>
            </a:fld>
            <a:endParaRPr kumimoji="0" sz="1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104;p2">
            <a:extLst>
              <a:ext uri="{FF2B5EF4-FFF2-40B4-BE49-F238E27FC236}">
                <a16:creationId xmlns:a16="http://schemas.microsoft.com/office/drawing/2014/main" id="{D271A087-6E5F-AAE6-4BAA-AD9CBC74127D}"/>
              </a:ext>
            </a:extLst>
          </p:cNvPr>
          <p:cNvSpPr txBox="1">
            <a:spLocks noGrp="1"/>
          </p:cNvSpPr>
          <p:nvPr>
            <p:ph type="body" idx="1"/>
          </p:nvPr>
        </p:nvSpPr>
        <p:spPr>
          <a:xfrm>
            <a:off x="473529" y="1284289"/>
            <a:ext cx="11244900" cy="45045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2"/>
              </a:buClr>
              <a:buSzPts val="2400"/>
              <a:buChar char="•"/>
            </a:pPr>
            <a:r>
              <a:rPr lang="en-US" dirty="0">
                <a:solidFill>
                  <a:schemeClr val="bg1">
                    <a:lumMod val="75000"/>
                  </a:schemeClr>
                </a:solidFill>
              </a:rPr>
              <a:t>The US DOE HEP GARD Accelerator &amp; Beam Physics (ABP) program</a:t>
            </a:r>
          </a:p>
          <a:p>
            <a:pPr marL="800100" lvl="1">
              <a:spcBef>
                <a:spcPts val="0"/>
              </a:spcBef>
              <a:buClr>
                <a:schemeClr val="dk2"/>
              </a:buClr>
              <a:buSzPts val="2400"/>
              <a:buChar char="•"/>
            </a:pPr>
            <a:r>
              <a:rPr lang="en-US" dirty="0">
                <a:solidFill>
                  <a:schemeClr val="bg1">
                    <a:lumMod val="75000"/>
                  </a:schemeClr>
                </a:solidFill>
              </a:rPr>
              <a:t>Mapping of GARD ABP to FCC-ee</a:t>
            </a:r>
          </a:p>
          <a:p>
            <a:pPr marL="342900" lvl="0" indent="-342900" algn="l" rtl="0">
              <a:lnSpc>
                <a:spcPct val="100000"/>
              </a:lnSpc>
              <a:spcBef>
                <a:spcPts val="0"/>
              </a:spcBef>
              <a:spcAft>
                <a:spcPts val="0"/>
              </a:spcAft>
              <a:buClr>
                <a:schemeClr val="dk2"/>
              </a:buClr>
              <a:buSzPts val="2400"/>
              <a:buChar char="•"/>
            </a:pPr>
            <a:endParaRPr lang="en-US" dirty="0">
              <a:solidFill>
                <a:schemeClr val="bg1">
                  <a:lumMod val="75000"/>
                </a:schemeClr>
              </a:solidFill>
            </a:endParaRPr>
          </a:p>
          <a:p>
            <a:pPr marL="342900" lvl="0" indent="-342900" algn="l" rtl="0">
              <a:lnSpc>
                <a:spcPct val="100000"/>
              </a:lnSpc>
              <a:spcBef>
                <a:spcPts val="0"/>
              </a:spcBef>
              <a:spcAft>
                <a:spcPts val="0"/>
              </a:spcAft>
              <a:buClr>
                <a:schemeClr val="dk2"/>
              </a:buClr>
              <a:buSzPts val="2400"/>
              <a:buChar char="•"/>
            </a:pPr>
            <a:r>
              <a:rPr lang="en-US" dirty="0">
                <a:solidFill>
                  <a:schemeClr val="bg1">
                    <a:lumMod val="75000"/>
                  </a:schemeClr>
                </a:solidFill>
              </a:rPr>
              <a:t>ABP and high-performance computing</a:t>
            </a:r>
          </a:p>
          <a:p>
            <a:pPr marL="800100" lvl="1">
              <a:spcBef>
                <a:spcPts val="0"/>
              </a:spcBef>
              <a:buClr>
                <a:schemeClr val="dk2"/>
              </a:buClr>
              <a:buSzPts val="2400"/>
              <a:buChar char="•"/>
            </a:pPr>
            <a:r>
              <a:rPr lang="en-US" dirty="0">
                <a:solidFill>
                  <a:schemeClr val="bg1">
                    <a:lumMod val="75000"/>
                  </a:schemeClr>
                </a:solidFill>
              </a:rPr>
              <a:t>Scientific Discovery through Advanced Computing (</a:t>
            </a:r>
            <a:r>
              <a:rPr lang="en-US" dirty="0" err="1">
                <a:solidFill>
                  <a:schemeClr val="bg1">
                    <a:lumMod val="75000"/>
                  </a:schemeClr>
                </a:solidFill>
              </a:rPr>
              <a:t>SciDAC</a:t>
            </a:r>
            <a:r>
              <a:rPr lang="en-US" dirty="0">
                <a:solidFill>
                  <a:schemeClr val="bg1">
                    <a:lumMod val="75000"/>
                  </a:schemeClr>
                </a:solidFill>
              </a:rPr>
              <a:t>) program</a:t>
            </a:r>
          </a:p>
          <a:p>
            <a:pPr marL="800100" lvl="1">
              <a:spcBef>
                <a:spcPts val="0"/>
              </a:spcBef>
              <a:buClr>
                <a:schemeClr val="dk2"/>
              </a:buClr>
              <a:buSzPts val="2400"/>
              <a:buChar char="•"/>
            </a:pPr>
            <a:endParaRPr lang="en-US" dirty="0">
              <a:solidFill>
                <a:schemeClr val="bg1">
                  <a:lumMod val="75000"/>
                </a:schemeClr>
              </a:solidFill>
            </a:endParaRPr>
          </a:p>
          <a:p>
            <a:pPr marL="800100" lvl="1">
              <a:spcBef>
                <a:spcPts val="0"/>
              </a:spcBef>
              <a:buClr>
                <a:schemeClr val="dk2"/>
              </a:buClr>
              <a:buSzPts val="2400"/>
              <a:buChar char="•"/>
            </a:pPr>
            <a:endParaRPr lang="en-US" dirty="0">
              <a:solidFill>
                <a:schemeClr val="bg1">
                  <a:lumMod val="75000"/>
                </a:schemeClr>
              </a:solidFill>
            </a:endParaRPr>
          </a:p>
          <a:p>
            <a:pPr marL="342900" lvl="0">
              <a:spcBef>
                <a:spcPts val="0"/>
              </a:spcBef>
              <a:buSzPts val="2400"/>
            </a:pPr>
            <a:r>
              <a:rPr lang="en-US" dirty="0">
                <a:solidFill>
                  <a:schemeClr val="bg1">
                    <a:lumMod val="75000"/>
                  </a:schemeClr>
                </a:solidFill>
              </a:rPr>
              <a:t>ABP and AI/AML</a:t>
            </a:r>
          </a:p>
          <a:p>
            <a:pPr marL="800100" lvl="1">
              <a:spcBef>
                <a:spcPts val="0"/>
              </a:spcBef>
              <a:buClr>
                <a:schemeClr val="dk2"/>
              </a:buClr>
              <a:buSzPts val="2400"/>
              <a:buChar char="•"/>
            </a:pPr>
            <a:r>
              <a:rPr lang="en-US" dirty="0">
                <a:solidFill>
                  <a:schemeClr val="bg1">
                    <a:lumMod val="75000"/>
                  </a:schemeClr>
                </a:solidFill>
              </a:rPr>
              <a:t>The Genesis Mission and the Multi-Office Accelerator Team (MOAT) program</a:t>
            </a:r>
          </a:p>
          <a:p>
            <a:pPr marL="800100" lvl="1">
              <a:spcBef>
                <a:spcPts val="0"/>
              </a:spcBef>
              <a:buClr>
                <a:schemeClr val="dk2"/>
              </a:buClr>
              <a:buSzPts val="2400"/>
              <a:buChar char="•"/>
            </a:pPr>
            <a:endParaRPr lang="en-US" b="1" dirty="0"/>
          </a:p>
          <a:p>
            <a:pPr marL="342900">
              <a:spcBef>
                <a:spcPts val="0"/>
              </a:spcBef>
              <a:buSzPts val="2400"/>
            </a:pPr>
            <a:r>
              <a:rPr lang="en-US" b="1" dirty="0"/>
              <a:t>Conclusion and Outlook</a:t>
            </a:r>
          </a:p>
          <a:p>
            <a:pPr marL="342900">
              <a:spcBef>
                <a:spcPts val="0"/>
              </a:spcBef>
              <a:buSzPts val="2400"/>
            </a:pPr>
            <a:endParaRPr lang="en-US" b="1" dirty="0"/>
          </a:p>
          <a:p>
            <a:pPr marL="800100" lvl="1">
              <a:spcBef>
                <a:spcPts val="0"/>
              </a:spcBef>
              <a:buClr>
                <a:schemeClr val="dk2"/>
              </a:buClr>
              <a:buSzPts val="2400"/>
              <a:buChar char="•"/>
            </a:pPr>
            <a:endParaRPr lang="en-US" dirty="0"/>
          </a:p>
          <a:p>
            <a:pPr marL="342900" lvl="0" indent="-342900" algn="l" rtl="0">
              <a:lnSpc>
                <a:spcPct val="100000"/>
              </a:lnSpc>
              <a:spcBef>
                <a:spcPts val="0"/>
              </a:spcBef>
              <a:spcAft>
                <a:spcPts val="0"/>
              </a:spcAft>
              <a:buClr>
                <a:schemeClr val="dk2"/>
              </a:buClr>
              <a:buSzPts val="2400"/>
              <a:buChar char="•"/>
            </a:pPr>
            <a:endParaRPr dirty="0"/>
          </a:p>
        </p:txBody>
      </p:sp>
    </p:spTree>
    <p:extLst>
      <p:ext uri="{BB962C8B-B14F-4D97-AF65-F5344CB8AC3E}">
        <p14:creationId xmlns:p14="http://schemas.microsoft.com/office/powerpoint/2010/main" val="1194943682"/>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C3E86FDC-83FA-5479-F780-7043B8806988}"/>
            </a:ext>
          </a:extLst>
        </p:cNvPr>
        <p:cNvGrpSpPr/>
        <p:nvPr/>
      </p:nvGrpSpPr>
      <p:grpSpPr>
        <a:xfrm>
          <a:off x="0" y="0"/>
          <a:ext cx="0" cy="0"/>
          <a:chOff x="0" y="0"/>
          <a:chExt cx="0" cy="0"/>
        </a:xfrm>
      </p:grpSpPr>
      <p:sp>
        <p:nvSpPr>
          <p:cNvPr id="102" name="Google Shape;102;p2">
            <a:extLst>
              <a:ext uri="{FF2B5EF4-FFF2-40B4-BE49-F238E27FC236}">
                <a16:creationId xmlns:a16="http://schemas.microsoft.com/office/drawing/2014/main" id="{36A12080-E232-489D-4AD3-43DFEB94073D}"/>
              </a:ext>
            </a:extLst>
          </p:cNvPr>
          <p:cNvSpPr txBox="1">
            <a:spLocks noGrp="1"/>
          </p:cNvSpPr>
          <p:nvPr>
            <p:ph type="body" idx="2"/>
          </p:nvPr>
        </p:nvSpPr>
        <p:spPr>
          <a:xfrm>
            <a:off x="1817688" y="196622"/>
            <a:ext cx="8556600" cy="543600"/>
          </a:xfrm>
          <a:prstGeom prst="rect">
            <a:avLst/>
          </a:prstGeom>
          <a:noFill/>
          <a:ln>
            <a:noFill/>
          </a:ln>
        </p:spPr>
        <p:txBody>
          <a:bodyPr spcFirstLastPara="1" wrap="square" lIns="91425" tIns="45700" rIns="91425" bIns="45700" anchor="t" anchorCtr="0">
            <a:normAutofit/>
          </a:bodyPr>
          <a:lstStyle/>
          <a:p>
            <a:pPr marL="342900" lvl="0" indent="-342900" algn="ctr" rtl="0">
              <a:lnSpc>
                <a:spcPct val="100000"/>
              </a:lnSpc>
              <a:spcBef>
                <a:spcPts val="0"/>
              </a:spcBef>
              <a:spcAft>
                <a:spcPts val="0"/>
              </a:spcAft>
              <a:buClr>
                <a:schemeClr val="lt1"/>
              </a:buClr>
              <a:buSzPts val="2800"/>
              <a:buNone/>
            </a:pPr>
            <a:r>
              <a:rPr lang="en-US" dirty="0"/>
              <a:t>Conclusion &amp; Outlook</a:t>
            </a:r>
            <a:endParaRPr dirty="0"/>
          </a:p>
        </p:txBody>
      </p:sp>
      <p:sp>
        <p:nvSpPr>
          <p:cNvPr id="103" name="Google Shape;103;p2">
            <a:extLst>
              <a:ext uri="{FF2B5EF4-FFF2-40B4-BE49-F238E27FC236}">
                <a16:creationId xmlns:a16="http://schemas.microsoft.com/office/drawing/2014/main" id="{CFC5EF8C-986F-949F-6316-BE1013902848}"/>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37</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282539AF-75D5-3D2D-FF7D-61925E99F31B}"/>
              </a:ext>
            </a:extLst>
          </p:cNvPr>
          <p:cNvSpPr txBox="1">
            <a:spLocks noGrp="1"/>
          </p:cNvSpPr>
          <p:nvPr>
            <p:ph type="body" idx="1"/>
          </p:nvPr>
        </p:nvSpPr>
        <p:spPr>
          <a:xfrm>
            <a:off x="473529" y="1284288"/>
            <a:ext cx="11244900" cy="5377089"/>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dirty="0"/>
              <a:t>DOE HENP GARD roadmap Grand Challenges and activities are very relevant to FCC-ee</a:t>
            </a:r>
          </a:p>
          <a:p>
            <a:pPr marL="342900" lvl="0" indent="-342900" algn="l" rtl="0">
              <a:lnSpc>
                <a:spcPct val="100000"/>
              </a:lnSpc>
              <a:spcBef>
                <a:spcPts val="0"/>
              </a:spcBef>
              <a:spcAft>
                <a:spcPts val="0"/>
              </a:spcAft>
              <a:buClr>
                <a:schemeClr val="dk2"/>
              </a:buClr>
              <a:buSzPts val="2400"/>
              <a:buChar char="•"/>
            </a:pPr>
            <a:endParaRPr lang="en-US" sz="1200" dirty="0"/>
          </a:p>
          <a:p>
            <a:pPr marL="342900" lvl="0">
              <a:spcBef>
                <a:spcPts val="0"/>
              </a:spcBef>
              <a:buSzPts val="2400"/>
            </a:pPr>
            <a:r>
              <a:rPr lang="en-US" dirty="0"/>
              <a:t>Cross-DOE office program like </a:t>
            </a:r>
            <a:r>
              <a:rPr lang="en-US" dirty="0" err="1"/>
              <a:t>SciDAC</a:t>
            </a:r>
            <a:r>
              <a:rPr lang="en-US" dirty="0"/>
              <a:t> enable the development of accelerator and beam physics ecosystems that push the frontier with HPC</a:t>
            </a:r>
          </a:p>
          <a:p>
            <a:pPr marL="342900" lvl="0" indent="-342900" algn="l" rtl="0">
              <a:lnSpc>
                <a:spcPct val="100000"/>
              </a:lnSpc>
              <a:spcBef>
                <a:spcPts val="0"/>
              </a:spcBef>
              <a:spcAft>
                <a:spcPts val="0"/>
              </a:spcAft>
              <a:buClr>
                <a:schemeClr val="dk2"/>
              </a:buClr>
              <a:buSzPts val="2400"/>
              <a:buChar char="•"/>
            </a:pPr>
            <a:endParaRPr lang="en-US" sz="1200" dirty="0"/>
          </a:p>
          <a:p>
            <a:pPr marL="342900" lvl="0" indent="-342900" algn="l" rtl="0">
              <a:lnSpc>
                <a:spcPct val="100000"/>
              </a:lnSpc>
              <a:spcBef>
                <a:spcPts val="0"/>
              </a:spcBef>
              <a:spcAft>
                <a:spcPts val="0"/>
              </a:spcAft>
              <a:buClr>
                <a:schemeClr val="dk2"/>
              </a:buClr>
              <a:buSzPts val="2400"/>
              <a:buChar char="•"/>
            </a:pPr>
            <a:r>
              <a:rPr lang="en-US" dirty="0"/>
              <a:t>AI/ML brings great disruptions and opportunities </a:t>
            </a:r>
            <a:r>
              <a:rPr lang="en-US" dirty="0">
                <a:sym typeface="Wingdings" pitchFamily="2" charset="2"/>
              </a:rPr>
              <a:t> </a:t>
            </a:r>
            <a:r>
              <a:rPr lang="en-US" dirty="0"/>
              <a:t>The Genesis Mission offers a path toward an open, community, intelligent ecosystem for accelerator operations, design, workforce development, </a:t>
            </a:r>
            <a:r>
              <a:rPr lang="en-US" dirty="0" err="1"/>
              <a:t>etc</a:t>
            </a:r>
            <a:r>
              <a:rPr lang="en-US" dirty="0"/>
              <a:t>, in which accelerator and beam physics codes play a central role</a:t>
            </a:r>
          </a:p>
          <a:p>
            <a:pPr marL="342900" lvl="0" indent="-342900" algn="l" rtl="0">
              <a:lnSpc>
                <a:spcPct val="100000"/>
              </a:lnSpc>
              <a:spcBef>
                <a:spcPts val="0"/>
              </a:spcBef>
              <a:spcAft>
                <a:spcPts val="0"/>
              </a:spcAft>
              <a:buClr>
                <a:schemeClr val="dk2"/>
              </a:buClr>
              <a:buSzPts val="2400"/>
              <a:buChar char="•"/>
            </a:pPr>
            <a:endParaRPr lang="en-US" sz="1200" dirty="0"/>
          </a:p>
          <a:p>
            <a:pPr marL="342900" lvl="0" indent="-342900" algn="l" rtl="0">
              <a:lnSpc>
                <a:spcPct val="100000"/>
              </a:lnSpc>
              <a:spcBef>
                <a:spcPts val="0"/>
              </a:spcBef>
              <a:spcAft>
                <a:spcPts val="0"/>
              </a:spcAft>
              <a:buClr>
                <a:schemeClr val="dk2"/>
              </a:buClr>
              <a:buSzPts val="2400"/>
              <a:buChar char="•"/>
            </a:pPr>
            <a:r>
              <a:rPr lang="en-US" dirty="0"/>
              <a:t>All these are very relevant to colliders like FCC-ee and should be coordinated with other efforts: CERN, EIC, </a:t>
            </a:r>
            <a:r>
              <a:rPr lang="en-US" dirty="0" err="1"/>
              <a:t>etc</a:t>
            </a:r>
            <a:endParaRPr lang="en-US" dirty="0"/>
          </a:p>
          <a:p>
            <a:pPr marL="342900" lvl="0" indent="-342900" algn="l" rtl="0">
              <a:lnSpc>
                <a:spcPct val="100000"/>
              </a:lnSpc>
              <a:spcBef>
                <a:spcPts val="0"/>
              </a:spcBef>
              <a:spcAft>
                <a:spcPts val="0"/>
              </a:spcAft>
              <a:buClr>
                <a:schemeClr val="dk2"/>
              </a:buClr>
              <a:buSzPts val="2400"/>
              <a:buChar char="•"/>
            </a:pPr>
            <a:endParaRPr lang="en-US" sz="1200" dirty="0"/>
          </a:p>
          <a:p>
            <a:pPr marL="342900" lvl="0" indent="-342900" algn="l" rtl="0">
              <a:lnSpc>
                <a:spcPct val="100000"/>
              </a:lnSpc>
              <a:spcBef>
                <a:spcPts val="0"/>
              </a:spcBef>
              <a:spcAft>
                <a:spcPts val="0"/>
              </a:spcAft>
              <a:buClr>
                <a:schemeClr val="dk2"/>
              </a:buClr>
              <a:buSzPts val="2400"/>
              <a:buChar char="•"/>
            </a:pPr>
            <a:r>
              <a:rPr lang="en-US" dirty="0"/>
              <a:t>Discussions about more formal collaborations have been happening (including at IPAC26) and are ongoing</a:t>
            </a:r>
            <a:endParaRPr dirty="0"/>
          </a:p>
        </p:txBody>
      </p:sp>
    </p:spTree>
    <p:extLst>
      <p:ext uri="{BB962C8B-B14F-4D97-AF65-F5344CB8AC3E}">
        <p14:creationId xmlns:p14="http://schemas.microsoft.com/office/powerpoint/2010/main" val="1106400025"/>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0CD6960E-03B6-B3EE-3DF7-02EF103D47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97B245-AB3D-6296-A8B2-7F3EDEC5375B}"/>
              </a:ext>
            </a:extLst>
          </p:cNvPr>
          <p:cNvPicPr>
            <a:picLocks noChangeAspect="1"/>
          </p:cNvPicPr>
          <p:nvPr/>
        </p:nvPicPr>
        <p:blipFill>
          <a:blip r:embed="rId3"/>
          <a:stretch>
            <a:fillRect/>
          </a:stretch>
        </p:blipFill>
        <p:spPr>
          <a:xfrm>
            <a:off x="-21" y="6651"/>
            <a:ext cx="12192000" cy="4162494"/>
          </a:xfrm>
          <a:prstGeom prst="rect">
            <a:avLst/>
          </a:prstGeom>
          <a:effectLst>
            <a:reflection blurRad="6350" endPos="90000" dir="5400000" sy="-100000" algn="bl" rotWithShape="0"/>
          </a:effectLst>
        </p:spPr>
      </p:pic>
      <p:sp>
        <p:nvSpPr>
          <p:cNvPr id="103" name="Google Shape;103;p2">
            <a:extLst>
              <a:ext uri="{FF2B5EF4-FFF2-40B4-BE49-F238E27FC236}">
                <a16:creationId xmlns:a16="http://schemas.microsoft.com/office/drawing/2014/main" id="{1CE59C85-32A2-092D-F60A-A16E3CF7059B}"/>
              </a:ext>
            </a:extLst>
          </p:cNvPr>
          <p:cNvSpPr txBox="1">
            <a:spLocks noGrp="1"/>
          </p:cNvSpPr>
          <p:nvPr>
            <p:ph type="sldNum" idx="12"/>
          </p:nvPr>
        </p:nvSpPr>
        <p:spPr>
          <a:xfrm>
            <a:off x="11512784" y="6486249"/>
            <a:ext cx="6792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000000"/>
                </a:solidFill>
                <a:latin typeface="Arial"/>
                <a:ea typeface="Arial"/>
                <a:cs typeface="Arial"/>
                <a:sym typeface="Arial"/>
              </a:rPr>
              <a:t>38</a:t>
            </a:fld>
            <a:endParaRPr sz="1000" b="0" i="0" u="none" strike="noStrike" cap="none">
              <a:solidFill>
                <a:srgbClr val="000000"/>
              </a:solidFill>
              <a:latin typeface="Arial"/>
              <a:ea typeface="Arial"/>
              <a:cs typeface="Arial"/>
              <a:sym typeface="Arial"/>
            </a:endParaRPr>
          </a:p>
        </p:txBody>
      </p:sp>
      <p:sp>
        <p:nvSpPr>
          <p:cNvPr id="104" name="Google Shape;104;p2">
            <a:extLst>
              <a:ext uri="{FF2B5EF4-FFF2-40B4-BE49-F238E27FC236}">
                <a16:creationId xmlns:a16="http://schemas.microsoft.com/office/drawing/2014/main" id="{E89653A5-0D3F-6CEC-527E-E62074A0F3DA}"/>
              </a:ext>
            </a:extLst>
          </p:cNvPr>
          <p:cNvSpPr txBox="1">
            <a:spLocks noGrp="1"/>
          </p:cNvSpPr>
          <p:nvPr>
            <p:ph type="body" idx="1"/>
          </p:nvPr>
        </p:nvSpPr>
        <p:spPr>
          <a:xfrm>
            <a:off x="354776" y="3689182"/>
            <a:ext cx="11244900" cy="1007425"/>
          </a:xfrm>
          <a:prstGeom prst="rect">
            <a:avLst/>
          </a:prstGeom>
          <a:solidFill>
            <a:schemeClr val="tx1">
              <a:alpha val="16000"/>
            </a:schemeClr>
          </a:solid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2400"/>
              <a:buNone/>
            </a:pPr>
            <a:r>
              <a:rPr lang="en-US" dirty="0">
                <a:solidFill>
                  <a:schemeClr val="bg1"/>
                </a:solidFill>
              </a:rPr>
              <a:t>Mark your calendar: the 7</a:t>
            </a:r>
            <a:r>
              <a:rPr lang="en-US" baseline="30000" dirty="0">
                <a:solidFill>
                  <a:schemeClr val="bg1"/>
                </a:solidFill>
              </a:rPr>
              <a:t>th</a:t>
            </a:r>
            <a:r>
              <a:rPr lang="en-US" dirty="0">
                <a:solidFill>
                  <a:schemeClr val="bg1"/>
                </a:solidFill>
              </a:rPr>
              <a:t> Workshop on Machine Learning (and AI) Applications for Particle Accelerators (</a:t>
            </a:r>
            <a:r>
              <a:rPr lang="en-US" dirty="0" err="1">
                <a:solidFill>
                  <a:schemeClr val="bg1"/>
                </a:solidFill>
              </a:rPr>
              <a:t>MaLAPA</a:t>
            </a:r>
            <a:r>
              <a:rPr lang="en-US" dirty="0">
                <a:solidFill>
                  <a:schemeClr val="bg1"/>
                </a:solidFill>
              </a:rPr>
              <a:t>) is scheduled for April 26-29, 2027 in Berkeley!</a:t>
            </a:r>
          </a:p>
          <a:p>
            <a:pPr marL="0" lvl="0" indent="0" algn="ctr" rtl="0">
              <a:lnSpc>
                <a:spcPct val="100000"/>
              </a:lnSpc>
              <a:spcBef>
                <a:spcPts val="0"/>
              </a:spcBef>
              <a:spcAft>
                <a:spcPts val="0"/>
              </a:spcAft>
              <a:buClr>
                <a:schemeClr val="dk2"/>
              </a:buClr>
              <a:buSzPts val="2400"/>
              <a:buNone/>
            </a:pPr>
            <a:endParaRPr lang="en-US" dirty="0">
              <a:solidFill>
                <a:schemeClr val="bg1"/>
              </a:solidFill>
            </a:endParaRPr>
          </a:p>
          <a:p>
            <a:pPr marL="0" lvl="0" indent="0" algn="ctr" rtl="0">
              <a:lnSpc>
                <a:spcPct val="100000"/>
              </a:lnSpc>
              <a:spcBef>
                <a:spcPts val="0"/>
              </a:spcBef>
              <a:spcAft>
                <a:spcPts val="0"/>
              </a:spcAft>
              <a:buClr>
                <a:schemeClr val="dk2"/>
              </a:buClr>
              <a:buSzPts val="2400"/>
              <a:buNone/>
            </a:pPr>
            <a:r>
              <a:rPr lang="en-US" dirty="0">
                <a:solidFill>
                  <a:schemeClr val="bg1"/>
                </a:solidFill>
              </a:rPr>
              <a:t>Stay tuned!</a:t>
            </a:r>
            <a:endParaRPr dirty="0">
              <a:solidFill>
                <a:schemeClr val="bg1"/>
              </a:solidFill>
            </a:endParaRPr>
          </a:p>
        </p:txBody>
      </p:sp>
    </p:spTree>
    <p:extLst>
      <p:ext uri="{BB962C8B-B14F-4D97-AF65-F5344CB8AC3E}">
        <p14:creationId xmlns:p14="http://schemas.microsoft.com/office/powerpoint/2010/main" val="1430927888"/>
      </p:ext>
    </p:extLst>
  </p:cSld>
  <p:clrMapOvr>
    <a:masterClrMapping/>
  </p:clrMapOvr>
  <mc:AlternateContent xmlns:mc="http://schemas.openxmlformats.org/markup-compatibility/2006">
    <mc:Choice xmlns:p14="http://schemas.microsoft.com/office/powerpoint/2010/main" Requires="p14">
      <p:transition p14:dur="0" advClick="0" advTm="6000"/>
    </mc:Choice>
    <mc:Fallback>
      <p:transition advClick="0" advTm="6000"/>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15"/>
        <p:cNvGrpSpPr/>
        <p:nvPr/>
      </p:nvGrpSpPr>
      <p:grpSpPr>
        <a:xfrm>
          <a:off x="0" y="0"/>
          <a:ext cx="0" cy="0"/>
          <a:chOff x="0" y="0"/>
          <a:chExt cx="0" cy="0"/>
        </a:xfrm>
      </p:grpSpPr>
      <p:sp>
        <p:nvSpPr>
          <p:cNvPr id="116" name="Google Shape;116;p4"/>
          <p:cNvSpPr txBox="1"/>
          <p:nvPr/>
        </p:nvSpPr>
        <p:spPr>
          <a:xfrm>
            <a:off x="6095999" y="2914059"/>
            <a:ext cx="5219700" cy="1029900"/>
          </a:xfrm>
          <a:prstGeom prst="rect">
            <a:avLst/>
          </a:prstGeom>
          <a:noFill/>
          <a:ln>
            <a:noFill/>
          </a:ln>
          <a:effectLst>
            <a:outerShdw blurRad="50800" dist="38100" dir="2700000" algn="tl" rotWithShape="0">
              <a:srgbClr val="000000">
                <a:alpha val="41568"/>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Arial"/>
              <a:buNone/>
            </a:pPr>
            <a:r>
              <a:rPr lang="en-US" sz="2800" b="1" i="0" u="none" strike="noStrike" cap="none">
                <a:solidFill>
                  <a:srgbClr val="000000"/>
                </a:solidFill>
                <a:latin typeface="Arial"/>
                <a:ea typeface="Arial"/>
                <a:cs typeface="Arial"/>
                <a:sym typeface="Arial"/>
              </a:rPr>
              <a:t>Thank You!</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theme/theme1.xml><?xml version="1.0" encoding="utf-8"?>
<a:theme xmlns:a="http://schemas.openxmlformats.org/drawingml/2006/main" name="4_ATAP Blue Footer">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ce Master">
  <a:themeElements>
    <a:clrScheme name="LLNL Brand">
      <a:dk1>
        <a:srgbClr val="000000"/>
      </a:dk1>
      <a:lt1>
        <a:srgbClr val="FFFFFF"/>
      </a:lt1>
      <a:dk2>
        <a:srgbClr val="0032A1"/>
      </a:dk2>
      <a:lt2>
        <a:srgbClr val="FCB317"/>
      </a:lt2>
      <a:accent1>
        <a:srgbClr val="001E61"/>
      </a:accent1>
      <a:accent2>
        <a:srgbClr val="EAF0FB"/>
      </a:accent2>
      <a:accent3>
        <a:srgbClr val="3366CC"/>
      </a:accent3>
      <a:accent4>
        <a:srgbClr val="A9AABC"/>
      </a:accent4>
      <a:accent5>
        <a:srgbClr val="6E6E7C"/>
      </a:accent5>
      <a:accent6>
        <a:srgbClr val="FF7900"/>
      </a:accent6>
      <a:hlink>
        <a:srgbClr val="00A5B8"/>
      </a:hlink>
      <a:folHlink>
        <a:srgbClr val="4D246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1" id="{07F07AF4-A701-F548-BC51-217A3B8CD59C}" vid="{E8D412ED-E515-424E-A19B-A4FBF8E86EEB}"/>
    </a:ext>
  </a:extLst>
</a:theme>
</file>

<file path=ppt/theme/theme4.xml><?xml version="1.0" encoding="utf-8"?>
<a:theme xmlns:a="http://schemas.openxmlformats.org/drawingml/2006/main" name="   HIFS VNL blue title box">
  <a:themeElements>
    <a:clrScheme name="Custom 3">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800000"/>
      </a:folHlink>
    </a:clrScheme>
    <a:fontScheme name="   HIFS VNL blue title box">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   HIFS VNL blue title box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HIFS VNL blue title box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   HIFS VNL blue title box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HIFS VNL blue title box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HIFS VNL blue title box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HIFS VNL blue title box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HIFS VNL blue title box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   HIFS VNL blue title box">
  <a:themeElements>
    <a:clrScheme name="Custom 3">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800000"/>
      </a:folHlink>
    </a:clrScheme>
    <a:fontScheme name="   HIFS VNL blue title box">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   HIFS VNL blue title box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HIFS VNL blue title box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   HIFS VNL blue title box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HIFS VNL blue title box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HIFS VNL blue title box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HIFS VNL blue title box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HIFS VNL blue title box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   HIFS VNL blue title box">
  <a:themeElements>
    <a:clrScheme name="Custom 3">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800000"/>
      </a:folHlink>
    </a:clrScheme>
    <a:fontScheme name="   HIFS VNL blue title box">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   HIFS VNL blue title box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HIFS VNL blue title box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   HIFS VNL blue title box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HIFS VNL blue title box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HIFS VNL blue title box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HIFS VNL blue title box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HIFS VNL blue title box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   HIFS VNL blue title box">
  <a:themeElements>
    <a:clrScheme name="Custom 3">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800000"/>
      </a:folHlink>
    </a:clrScheme>
    <a:fontScheme name="   HIFS VNL blue title box">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   HIFS VNL blue title box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HIFS VNL blue title box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   HIFS VNL blue title box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HIFS VNL blue title box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HIFS VNL blue title box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HIFS VNL blue title box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HIFS VNL blue title box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ATAP Blue Footer">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7_ATAP Blue Footer">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0a0e1a46-f948-48e5-a32c-dde791525bac"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32AEF6C87CAB647B81D7CD7BEBB535F" ma:contentTypeVersion="19" ma:contentTypeDescription="Create a new document." ma:contentTypeScope="" ma:versionID="95e2d03a637cfc536d8a3b019bb1edb5">
  <xsd:schema xmlns:xsd="http://www.w3.org/2001/XMLSchema" xmlns:xs="http://www.w3.org/2001/XMLSchema" xmlns:p="http://schemas.microsoft.com/office/2006/metadata/properties" xmlns:ns1="http://schemas.microsoft.com/sharepoint/v3" xmlns:ns3="0a0e1a46-f948-48e5-a32c-dde791525bac" xmlns:ns4="299b2eb3-139b-47bc-b84b-0b5f1a33e0a8" targetNamespace="http://schemas.microsoft.com/office/2006/metadata/properties" ma:root="true" ma:fieldsID="26f62e7bfa584bc4afe28ccf7521a001" ns1:_="" ns3:_="" ns4:_="">
    <xsd:import namespace="http://schemas.microsoft.com/sharepoint/v3"/>
    <xsd:import namespace="0a0e1a46-f948-48e5-a32c-dde791525bac"/>
    <xsd:import namespace="299b2eb3-139b-47bc-b84b-0b5f1a33e0a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1:_ip_UnifiedCompliancePolicyProperties" minOccurs="0"/>
                <xsd:element ref="ns1:_ip_UnifiedCompliancePolicyUIAction" minOccurs="0"/>
                <xsd:element ref="ns3:MediaServiceOCR" minOccurs="0"/>
                <xsd:element ref="ns3:_activity" minOccurs="0"/>
                <xsd:element ref="ns3:MediaServiceObjectDetectorVersions" minOccurs="0"/>
                <xsd:element ref="ns3:MediaServiceSearchProperties" minOccurs="0"/>
                <xsd:element ref="ns3:MediaServiceSystemTags" minOccurs="0"/>
                <xsd:element ref="ns3:MediaServiceBillingMetadata"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0e1a46-f948-48e5-a32c-dde791525b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9b2eb3-139b-47bc-b84b-0b5f1a33e0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3C1816-5AE5-46FB-AFCB-3CDA459B9790}">
  <ds:schemaRefs>
    <ds:schemaRef ds:uri="http://schemas.microsoft.com/sharepoint/v3/contenttype/forms"/>
  </ds:schemaRefs>
</ds:datastoreItem>
</file>

<file path=customXml/itemProps2.xml><?xml version="1.0" encoding="utf-8"?>
<ds:datastoreItem xmlns:ds="http://schemas.openxmlformats.org/officeDocument/2006/customXml" ds:itemID="{59A343B6-CF2B-43D4-BCD1-761EA992FC33}">
  <ds:schemaRefs>
    <ds:schemaRef ds:uri="http://purl.org/dc/dcmitype/"/>
    <ds:schemaRef ds:uri="299b2eb3-139b-47bc-b84b-0b5f1a33e0a8"/>
    <ds:schemaRef ds:uri="http://purl.org/dc/elements/1.1/"/>
    <ds:schemaRef ds:uri="http://schemas.microsoft.com/sharepoint/v3"/>
    <ds:schemaRef ds:uri="http://schemas.microsoft.com/office/2006/metadata/properties"/>
    <ds:schemaRef ds:uri="http://schemas.microsoft.com/office/2006/documentManagement/types"/>
    <ds:schemaRef ds:uri="http://purl.org/dc/terms/"/>
    <ds:schemaRef ds:uri="0a0e1a46-f948-48e5-a32c-dde791525bac"/>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23313FC-869F-43E8-9091-AA974D403A6A}">
  <ds:schemaRefs>
    <ds:schemaRef ds:uri="0a0e1a46-f948-48e5-a32c-dde791525bac"/>
    <ds:schemaRef ds:uri="299b2eb3-139b-47bc-b84b-0b5f1a33e0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9181</TotalTime>
  <Words>4306</Words>
  <Application>Microsoft Macintosh PowerPoint</Application>
  <PresentationFormat>Widescreen</PresentationFormat>
  <Paragraphs>717</Paragraphs>
  <Slides>39</Slides>
  <Notes>35</Notes>
  <HiddenSlides>0</HiddenSlides>
  <MMClips>0</MMClips>
  <ScaleCrop>false</ScaleCrop>
  <HeadingPairs>
    <vt:vector size="6" baseType="variant">
      <vt:variant>
        <vt:lpstr>Fonts Used</vt:lpstr>
      </vt:variant>
      <vt:variant>
        <vt:i4>24</vt:i4>
      </vt:variant>
      <vt:variant>
        <vt:lpstr>Theme</vt:lpstr>
      </vt:variant>
      <vt:variant>
        <vt:i4>10</vt:i4>
      </vt:variant>
      <vt:variant>
        <vt:lpstr>Slide Titles</vt:lpstr>
      </vt:variant>
      <vt:variant>
        <vt:i4>39</vt:i4>
      </vt:variant>
    </vt:vector>
  </HeadingPairs>
  <TitlesOfParts>
    <vt:vector size="73" baseType="lpstr">
      <vt:lpstr>Aharoni</vt:lpstr>
      <vt:lpstr>Aptos</vt:lpstr>
      <vt:lpstr>Aptos Display</vt:lpstr>
      <vt:lpstr>Aptos Light</vt:lpstr>
      <vt:lpstr>Aptos SemiBold</vt:lpstr>
      <vt:lpstr>Arial</vt:lpstr>
      <vt:lpstr>AvenirNext LT Pro Regular</vt:lpstr>
      <vt:lpstr>Ayuthaya</vt:lpstr>
      <vt:lpstr>Calibri</vt:lpstr>
      <vt:lpstr>Cambria</vt:lpstr>
      <vt:lpstr>Century Gothic</vt:lpstr>
      <vt:lpstr>Franklin Gothic Medium</vt:lpstr>
      <vt:lpstr>Helvetica</vt:lpstr>
      <vt:lpstr>Helvetica Neue</vt:lpstr>
      <vt:lpstr>Jim Nightshade</vt:lpstr>
      <vt:lpstr>Libre Franklin</vt:lpstr>
      <vt:lpstr>Libre Franklin Medium</vt:lpstr>
      <vt:lpstr>Lucida Grande</vt:lpstr>
      <vt:lpstr>Monotype Sorts</vt:lpstr>
      <vt:lpstr>Noto Sans Symbols</vt:lpstr>
      <vt:lpstr>Play</vt:lpstr>
      <vt:lpstr>Roboto</vt:lpstr>
      <vt:lpstr>Times New Roman</vt:lpstr>
      <vt:lpstr>Wingdings</vt:lpstr>
      <vt:lpstr>4_ATAP Blue Footer</vt:lpstr>
      <vt:lpstr>Office Theme</vt:lpstr>
      <vt:lpstr>Ice Master</vt:lpstr>
      <vt:lpstr>   HIFS VNL blue title box</vt:lpstr>
      <vt:lpstr>1_   HIFS VNL blue title box</vt:lpstr>
      <vt:lpstr>2_   HIFS VNL blue title box</vt:lpstr>
      <vt:lpstr>3_   HIFS VNL blue title box</vt:lpstr>
      <vt:lpstr>6_ATAP Blue Footer</vt:lpstr>
      <vt:lpstr>2_Office Theme</vt:lpstr>
      <vt:lpstr>7_ATAP Blue Footer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Vision</vt:lpstr>
      <vt:lpstr>Developed by an international, multidisciplinary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Genesis Mission: A National Mission to Accelerate Science Through AI Launched in November 2025</vt:lpstr>
      <vt:lpstr>Genesis simplified structure*</vt:lpstr>
      <vt:lpstr>Initial accelerator projects embedded at all levels of Genesis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Karen Russell</dc:creator>
  <cp:lastModifiedBy>Jean-Luc Vay</cp:lastModifiedBy>
  <cp:revision>164</cp:revision>
  <cp:lastPrinted>2026-06-29T18:23:52Z</cp:lastPrinted>
  <dcterms:created xsi:type="dcterms:W3CDTF">2025-12-06T00:28:12Z</dcterms:created>
  <dcterms:modified xsi:type="dcterms:W3CDTF">2026-09-09T23:16:28Z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0x010100332AEF6C87CAB647B81D7CD7BEBB535F</vt:lpwstr>
  </property>
</Properties>
</file>