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Lst>
  <p:notesMasterIdLst>
    <p:notesMasterId r:id="rId11"/>
  </p:notesMasterIdLst>
  <p:sldIdLst>
    <p:sldId id="291" r:id="rId2"/>
    <p:sldId id="296" r:id="rId3"/>
    <p:sldId id="297" r:id="rId4"/>
    <p:sldId id="294" r:id="rId5"/>
    <p:sldId id="299" r:id="rId6"/>
    <p:sldId id="300" r:id="rId7"/>
    <p:sldId id="298" r:id="rId8"/>
    <p:sldId id="295" r:id="rId9"/>
    <p:sldId id="260" r:id="rId10"/>
  </p:sldIdLst>
  <p:sldSz cx="12192000" cy="6858000"/>
  <p:notesSz cx="6858000" cy="9144000"/>
  <p:embeddedFontLst>
    <p:embeddedFont>
      <p:font typeface="Libre Franklin" pitchFamily="2" charset="0"/>
      <p:regular r:id="rId12"/>
      <p:bold r:id="rId13"/>
      <p:italic r:id="rId14"/>
      <p:boldItalic r:id="rId15"/>
    </p:embeddedFont>
    <p:embeddedFont>
      <p:font typeface="Libre Franklin Medium" pitchFamily="2" charset="0"/>
      <p:regular r:id="rId16"/>
      <p:bold r:id="rId17"/>
      <p:italic r:id="rId18"/>
      <p:boldItalic r:id="rId1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2" roundtripDataSignature="AMtx7miI7Gl4bYNRtrh5+UrmP56Sw7Of4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70"/>
    <p:restoredTop sz="94610"/>
  </p:normalViewPr>
  <p:slideViewPr>
    <p:cSldViewPr snapToGrid="0">
      <p:cViewPr varScale="1">
        <p:scale>
          <a:sx n="69" d="100"/>
          <a:sy n="69" d="100"/>
        </p:scale>
        <p:origin x="67" y="187"/>
      </p:cViewPr>
      <p:guideLst/>
    </p:cSldViewPr>
  </p:slideViewPr>
  <p:notesTextViewPr>
    <p:cViewPr>
      <p:scale>
        <a:sx n="1" d="1"/>
        <a:sy n="1" d="1"/>
      </p:scale>
      <p:origin x="0" y="0"/>
    </p:cViewPr>
  </p:notesTextViewPr>
  <p:sorterViewPr>
    <p:cViewPr>
      <p:scale>
        <a:sx n="90" d="100"/>
        <a:sy n="90" d="100"/>
      </p:scale>
      <p:origin x="0" y="-91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3" Type="http://schemas.openxmlformats.org/officeDocument/2006/relationships/slide" Target="slides/slide2.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32" Type="http://customschemas.google.com/relationships/presentationmetadata" Target="metadata"/><Relationship Id="rId5" Type="http://schemas.openxmlformats.org/officeDocument/2006/relationships/slide" Target="slides/slide4.xml"/><Relationship Id="rId15" Type="http://schemas.openxmlformats.org/officeDocument/2006/relationships/font" Target="fonts/font4.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a:extLst>
            <a:ext uri="{FF2B5EF4-FFF2-40B4-BE49-F238E27FC236}">
              <a16:creationId xmlns:a16="http://schemas.microsoft.com/office/drawing/2014/main" id="{0FAB5E50-0581-8821-C264-3A2E1263DD33}"/>
            </a:ext>
          </a:extLst>
        </p:cNvPr>
        <p:cNvGrpSpPr/>
        <p:nvPr/>
      </p:nvGrpSpPr>
      <p:grpSpPr>
        <a:xfrm>
          <a:off x="0" y="0"/>
          <a:ext cx="0" cy="0"/>
          <a:chOff x="0" y="0"/>
          <a:chExt cx="0" cy="0"/>
        </a:xfrm>
      </p:grpSpPr>
      <p:sp>
        <p:nvSpPr>
          <p:cNvPr id="180" name="Google Shape;180;p4:notes">
            <a:extLst>
              <a:ext uri="{FF2B5EF4-FFF2-40B4-BE49-F238E27FC236}">
                <a16:creationId xmlns:a16="http://schemas.microsoft.com/office/drawing/2014/main" id="{26FD2794-530F-C59C-7C4E-E1BAC6CC03A4}"/>
              </a:ext>
            </a:extLst>
          </p:cNvPr>
          <p:cNvSpPr txBox="1">
            <a:spLocks noGrp="1"/>
          </p:cNvSpPr>
          <p:nvPr>
            <p:ph type="body" idx="1"/>
          </p:nvPr>
        </p:nvSpPr>
        <p:spPr>
          <a:xfrm>
            <a:off x="685800" y="4343400"/>
            <a:ext cx="5422900" cy="4051300"/>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endParaRPr/>
          </a:p>
        </p:txBody>
      </p:sp>
      <p:sp>
        <p:nvSpPr>
          <p:cNvPr id="181" name="Google Shape;181;p4:notes">
            <a:extLst>
              <a:ext uri="{FF2B5EF4-FFF2-40B4-BE49-F238E27FC236}">
                <a16:creationId xmlns:a16="http://schemas.microsoft.com/office/drawing/2014/main" id="{B11E9069-CA4C-E17F-8388-82467F09E2D3}"/>
              </a:ext>
            </a:extLst>
          </p:cNvPr>
          <p:cNvSpPr>
            <a:spLocks noGrp="1" noRot="1" noChangeAspect="1"/>
          </p:cNvSpPr>
          <p:nvPr>
            <p:ph type="sldImg" idx="2"/>
          </p:nvPr>
        </p:nvSpPr>
        <p:spPr>
          <a:xfrm>
            <a:off x="406400" y="685800"/>
            <a:ext cx="5981700" cy="33655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571578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a:extLst>
            <a:ext uri="{FF2B5EF4-FFF2-40B4-BE49-F238E27FC236}">
              <a16:creationId xmlns:a16="http://schemas.microsoft.com/office/drawing/2014/main" id="{329C91D9-5A0E-04D3-4B90-6A89DA4BB4D7}"/>
            </a:ext>
          </a:extLst>
        </p:cNvPr>
        <p:cNvGrpSpPr/>
        <p:nvPr/>
      </p:nvGrpSpPr>
      <p:grpSpPr>
        <a:xfrm>
          <a:off x="0" y="0"/>
          <a:ext cx="0" cy="0"/>
          <a:chOff x="0" y="0"/>
          <a:chExt cx="0" cy="0"/>
        </a:xfrm>
      </p:grpSpPr>
      <p:sp>
        <p:nvSpPr>
          <p:cNvPr id="418" name="Google Shape;418;g11845b1caf3_6_7:notes">
            <a:extLst>
              <a:ext uri="{FF2B5EF4-FFF2-40B4-BE49-F238E27FC236}">
                <a16:creationId xmlns:a16="http://schemas.microsoft.com/office/drawing/2014/main" id="{806EA387-18B4-7385-A72F-1959D3C62AA8}"/>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9" name="Google Shape;419;g11845b1caf3_6_7:notes">
            <a:extLst>
              <a:ext uri="{FF2B5EF4-FFF2-40B4-BE49-F238E27FC236}">
                <a16:creationId xmlns:a16="http://schemas.microsoft.com/office/drawing/2014/main" id="{4D86DD4B-BBE3-AD75-BBEE-75DB29806B3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264460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a:extLst>
            <a:ext uri="{FF2B5EF4-FFF2-40B4-BE49-F238E27FC236}">
              <a16:creationId xmlns:a16="http://schemas.microsoft.com/office/drawing/2014/main" id="{E99C5A3A-A9CC-57D3-A13C-F4036230C366}"/>
            </a:ext>
          </a:extLst>
        </p:cNvPr>
        <p:cNvGrpSpPr/>
        <p:nvPr/>
      </p:nvGrpSpPr>
      <p:grpSpPr>
        <a:xfrm>
          <a:off x="0" y="0"/>
          <a:ext cx="0" cy="0"/>
          <a:chOff x="0" y="0"/>
          <a:chExt cx="0" cy="0"/>
        </a:xfrm>
      </p:grpSpPr>
      <p:sp>
        <p:nvSpPr>
          <p:cNvPr id="418" name="Google Shape;418;g11845b1caf3_6_7:notes">
            <a:extLst>
              <a:ext uri="{FF2B5EF4-FFF2-40B4-BE49-F238E27FC236}">
                <a16:creationId xmlns:a16="http://schemas.microsoft.com/office/drawing/2014/main" id="{B67CB47B-FF9D-6E1B-2CA3-9A864FB8755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9" name="Google Shape;419;g11845b1caf3_6_7:notes">
            <a:extLst>
              <a:ext uri="{FF2B5EF4-FFF2-40B4-BE49-F238E27FC236}">
                <a16:creationId xmlns:a16="http://schemas.microsoft.com/office/drawing/2014/main" id="{F952DDBA-8D3F-FDF5-B446-672A041B8C1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6139364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a:extLst>
            <a:ext uri="{FF2B5EF4-FFF2-40B4-BE49-F238E27FC236}">
              <a16:creationId xmlns:a16="http://schemas.microsoft.com/office/drawing/2014/main" id="{91364F1A-AA47-7ADD-783A-7E60CE2E5769}"/>
            </a:ext>
          </a:extLst>
        </p:cNvPr>
        <p:cNvGrpSpPr/>
        <p:nvPr/>
      </p:nvGrpSpPr>
      <p:grpSpPr>
        <a:xfrm>
          <a:off x="0" y="0"/>
          <a:ext cx="0" cy="0"/>
          <a:chOff x="0" y="0"/>
          <a:chExt cx="0" cy="0"/>
        </a:xfrm>
      </p:grpSpPr>
      <p:sp>
        <p:nvSpPr>
          <p:cNvPr id="418" name="Google Shape;418;g11845b1caf3_6_7:notes">
            <a:extLst>
              <a:ext uri="{FF2B5EF4-FFF2-40B4-BE49-F238E27FC236}">
                <a16:creationId xmlns:a16="http://schemas.microsoft.com/office/drawing/2014/main" id="{FAE8F43D-62D3-8427-D7CA-6D924B06071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9" name="Google Shape;419;g11845b1caf3_6_7:notes">
            <a:extLst>
              <a:ext uri="{FF2B5EF4-FFF2-40B4-BE49-F238E27FC236}">
                <a16:creationId xmlns:a16="http://schemas.microsoft.com/office/drawing/2014/main" id="{6C09ACF3-DD03-CC17-E2C8-F7709F41A4E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5470683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a:extLst>
            <a:ext uri="{FF2B5EF4-FFF2-40B4-BE49-F238E27FC236}">
              <a16:creationId xmlns:a16="http://schemas.microsoft.com/office/drawing/2014/main" id="{DF932297-4998-3209-7952-0C76DD1D506F}"/>
            </a:ext>
          </a:extLst>
        </p:cNvPr>
        <p:cNvGrpSpPr/>
        <p:nvPr/>
      </p:nvGrpSpPr>
      <p:grpSpPr>
        <a:xfrm>
          <a:off x="0" y="0"/>
          <a:ext cx="0" cy="0"/>
          <a:chOff x="0" y="0"/>
          <a:chExt cx="0" cy="0"/>
        </a:xfrm>
      </p:grpSpPr>
      <p:sp>
        <p:nvSpPr>
          <p:cNvPr id="418" name="Google Shape;418;g11845b1caf3_6_7:notes">
            <a:extLst>
              <a:ext uri="{FF2B5EF4-FFF2-40B4-BE49-F238E27FC236}">
                <a16:creationId xmlns:a16="http://schemas.microsoft.com/office/drawing/2014/main" id="{86ACBEF7-D7D2-F4E6-D9CD-7DEBB93C5F6A}"/>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9" name="Google Shape;419;g11845b1caf3_6_7:notes">
            <a:extLst>
              <a:ext uri="{FF2B5EF4-FFF2-40B4-BE49-F238E27FC236}">
                <a16:creationId xmlns:a16="http://schemas.microsoft.com/office/drawing/2014/main" id="{17D40E30-0A70-5684-0BD6-22AE04300AC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83043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a:extLst>
            <a:ext uri="{FF2B5EF4-FFF2-40B4-BE49-F238E27FC236}">
              <a16:creationId xmlns:a16="http://schemas.microsoft.com/office/drawing/2014/main" id="{4DB716DC-CDEB-2221-4004-D6A98274EBB9}"/>
            </a:ext>
          </a:extLst>
        </p:cNvPr>
        <p:cNvGrpSpPr/>
        <p:nvPr/>
      </p:nvGrpSpPr>
      <p:grpSpPr>
        <a:xfrm>
          <a:off x="0" y="0"/>
          <a:ext cx="0" cy="0"/>
          <a:chOff x="0" y="0"/>
          <a:chExt cx="0" cy="0"/>
        </a:xfrm>
      </p:grpSpPr>
      <p:sp>
        <p:nvSpPr>
          <p:cNvPr id="418" name="Google Shape;418;g11845b1caf3_6_7:notes">
            <a:extLst>
              <a:ext uri="{FF2B5EF4-FFF2-40B4-BE49-F238E27FC236}">
                <a16:creationId xmlns:a16="http://schemas.microsoft.com/office/drawing/2014/main" id="{DA3CA970-5300-0AD7-E315-D351EC34A84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9" name="Google Shape;419;g11845b1caf3_6_7:notes">
            <a:extLst>
              <a:ext uri="{FF2B5EF4-FFF2-40B4-BE49-F238E27FC236}">
                <a16:creationId xmlns:a16="http://schemas.microsoft.com/office/drawing/2014/main" id="{3AB19710-CB5D-9603-241A-A77F2B86BD0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995752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a:extLst>
            <a:ext uri="{FF2B5EF4-FFF2-40B4-BE49-F238E27FC236}">
              <a16:creationId xmlns:a16="http://schemas.microsoft.com/office/drawing/2014/main" id="{8C8D8B13-18B0-AC23-CFC1-AD35D1629C99}"/>
            </a:ext>
          </a:extLst>
        </p:cNvPr>
        <p:cNvGrpSpPr/>
        <p:nvPr/>
      </p:nvGrpSpPr>
      <p:grpSpPr>
        <a:xfrm>
          <a:off x="0" y="0"/>
          <a:ext cx="0" cy="0"/>
          <a:chOff x="0" y="0"/>
          <a:chExt cx="0" cy="0"/>
        </a:xfrm>
      </p:grpSpPr>
      <p:sp>
        <p:nvSpPr>
          <p:cNvPr id="418" name="Google Shape;418;g11845b1caf3_6_7:notes">
            <a:extLst>
              <a:ext uri="{FF2B5EF4-FFF2-40B4-BE49-F238E27FC236}">
                <a16:creationId xmlns:a16="http://schemas.microsoft.com/office/drawing/2014/main" id="{FEB4E0ED-355A-041C-5A93-CDCFDD52C6E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9" name="Google Shape;419;g11845b1caf3_6_7:notes">
            <a:extLst>
              <a:ext uri="{FF2B5EF4-FFF2-40B4-BE49-F238E27FC236}">
                <a16:creationId xmlns:a16="http://schemas.microsoft.com/office/drawing/2014/main" id="{00A07C97-6672-E180-E4CD-1D9C7D134C1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53394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a:extLst>
            <a:ext uri="{FF2B5EF4-FFF2-40B4-BE49-F238E27FC236}">
              <a16:creationId xmlns:a16="http://schemas.microsoft.com/office/drawing/2014/main" id="{95ECE3E8-4C54-594A-ABE1-1CD94A1770A1}"/>
            </a:ext>
          </a:extLst>
        </p:cNvPr>
        <p:cNvGrpSpPr/>
        <p:nvPr/>
      </p:nvGrpSpPr>
      <p:grpSpPr>
        <a:xfrm>
          <a:off x="0" y="0"/>
          <a:ext cx="0" cy="0"/>
          <a:chOff x="0" y="0"/>
          <a:chExt cx="0" cy="0"/>
        </a:xfrm>
      </p:grpSpPr>
      <p:sp>
        <p:nvSpPr>
          <p:cNvPr id="418" name="Google Shape;418;g11845b1caf3_6_7:notes">
            <a:extLst>
              <a:ext uri="{FF2B5EF4-FFF2-40B4-BE49-F238E27FC236}">
                <a16:creationId xmlns:a16="http://schemas.microsoft.com/office/drawing/2014/main" id="{1BC2BBBE-4ED7-5CE5-6819-704D5E40F9D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9" name="Google Shape;419;g11845b1caf3_6_7:notes">
            <a:extLst>
              <a:ext uri="{FF2B5EF4-FFF2-40B4-BE49-F238E27FC236}">
                <a16:creationId xmlns:a16="http://schemas.microsoft.com/office/drawing/2014/main" id="{445321A0-DDAE-EA15-AC4D-CFFF18CE0D6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528642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4:notes"/>
          <p:cNvSpPr txBox="1">
            <a:spLocks noGrp="1"/>
          </p:cNvSpPr>
          <p:nvPr>
            <p:ph type="body" idx="1"/>
          </p:nvPr>
        </p:nvSpPr>
        <p:spPr>
          <a:xfrm>
            <a:off x="685800" y="4343400"/>
            <a:ext cx="5422900" cy="4051300"/>
          </a:xfrm>
          <a:prstGeom prst="rect">
            <a:avLst/>
          </a:prstGeom>
        </p:spPr>
        <p:txBody>
          <a:bodyPr spcFirstLastPara="1" wrap="square" lIns="90000" tIns="46800" rIns="90000" bIns="46800" anchor="t" anchorCtr="0">
            <a:noAutofit/>
          </a:bodyPr>
          <a:lstStyle/>
          <a:p>
            <a:pPr marL="0" lvl="0" indent="0" algn="l" rtl="0">
              <a:spcBef>
                <a:spcPts val="360"/>
              </a:spcBef>
              <a:spcAft>
                <a:spcPts val="0"/>
              </a:spcAft>
              <a:buNone/>
            </a:pPr>
            <a:endParaRPr/>
          </a:p>
        </p:txBody>
      </p:sp>
      <p:sp>
        <p:nvSpPr>
          <p:cNvPr id="181" name="Google Shape;181;p4:notes"/>
          <p:cNvSpPr>
            <a:spLocks noGrp="1" noRot="1" noChangeAspect="1"/>
          </p:cNvSpPr>
          <p:nvPr>
            <p:ph type="sldImg" idx="2"/>
          </p:nvPr>
        </p:nvSpPr>
        <p:spPr>
          <a:xfrm>
            <a:off x="406400" y="685800"/>
            <a:ext cx="5981700" cy="33655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and Content" type="tx">
  <p:cSld name="TITLE_AND_BODY">
    <p:spTree>
      <p:nvGrpSpPr>
        <p:cNvPr id="1" name="Shape 48"/>
        <p:cNvGrpSpPr/>
        <p:nvPr/>
      </p:nvGrpSpPr>
      <p:grpSpPr>
        <a:xfrm>
          <a:off x="0" y="0"/>
          <a:ext cx="0" cy="0"/>
          <a:chOff x="0" y="0"/>
          <a:chExt cx="0" cy="0"/>
        </a:xfrm>
      </p:grpSpPr>
      <p:grpSp>
        <p:nvGrpSpPr>
          <p:cNvPr id="49" name="Google Shape;49;p23"/>
          <p:cNvGrpSpPr/>
          <p:nvPr/>
        </p:nvGrpSpPr>
        <p:grpSpPr>
          <a:xfrm>
            <a:off x="-211627" y="-142629"/>
            <a:ext cx="12597511" cy="7137996"/>
            <a:chOff x="0" y="0"/>
            <a:chExt cx="9448131" cy="7137995"/>
          </a:xfrm>
        </p:grpSpPr>
        <p:grpSp>
          <p:nvGrpSpPr>
            <p:cNvPr id="50" name="Google Shape;50;p23"/>
            <p:cNvGrpSpPr/>
            <p:nvPr/>
          </p:nvGrpSpPr>
          <p:grpSpPr>
            <a:xfrm>
              <a:off x="626525" y="7015877"/>
              <a:ext cx="8217868" cy="122118"/>
              <a:chOff x="-1" y="0"/>
              <a:chExt cx="8217867" cy="122117"/>
            </a:xfrm>
          </p:grpSpPr>
          <p:cxnSp>
            <p:nvCxnSpPr>
              <p:cNvPr id="51" name="Google Shape;51;p23"/>
              <p:cNvCxnSpPr/>
              <p:nvPr/>
            </p:nvCxnSpPr>
            <p:spPr>
              <a:xfrm flipH="1">
                <a:off x="-1" y="0"/>
                <a:ext cx="1" cy="122116"/>
              </a:xfrm>
              <a:prstGeom prst="straightConnector1">
                <a:avLst/>
              </a:prstGeom>
              <a:noFill/>
              <a:ln w="9525" cap="flat" cmpd="sng">
                <a:solidFill>
                  <a:srgbClr val="000000"/>
                </a:solidFill>
                <a:prstDash val="dot"/>
                <a:round/>
                <a:headEnd type="none" w="sm" len="sm"/>
                <a:tailEnd type="none" w="sm" len="sm"/>
              </a:ln>
            </p:spPr>
          </p:cxnSp>
          <p:cxnSp>
            <p:nvCxnSpPr>
              <p:cNvPr id="52" name="Google Shape;52;p23"/>
              <p:cNvCxnSpPr/>
              <p:nvPr/>
            </p:nvCxnSpPr>
            <p:spPr>
              <a:xfrm>
                <a:off x="8217865" y="0"/>
                <a:ext cx="1" cy="122116"/>
              </a:xfrm>
              <a:prstGeom prst="straightConnector1">
                <a:avLst/>
              </a:prstGeom>
              <a:noFill/>
              <a:ln w="9525" cap="flat" cmpd="sng">
                <a:solidFill>
                  <a:srgbClr val="000000"/>
                </a:solidFill>
                <a:prstDash val="dot"/>
                <a:round/>
                <a:headEnd type="none" w="sm" len="sm"/>
                <a:tailEnd type="none" w="sm" len="sm"/>
              </a:ln>
            </p:spPr>
          </p:cxnSp>
          <p:grpSp>
            <p:nvGrpSpPr>
              <p:cNvPr id="53" name="Google Shape;53;p23"/>
              <p:cNvGrpSpPr/>
              <p:nvPr/>
            </p:nvGrpSpPr>
            <p:grpSpPr>
              <a:xfrm>
                <a:off x="5247193" y="0"/>
                <a:ext cx="457203" cy="122117"/>
                <a:chOff x="-1" y="0"/>
                <a:chExt cx="457202" cy="122116"/>
              </a:xfrm>
            </p:grpSpPr>
            <p:cxnSp>
              <p:nvCxnSpPr>
                <p:cNvPr id="54" name="Google Shape;54;p23"/>
                <p:cNvCxnSpPr/>
                <p:nvPr/>
              </p:nvCxnSpPr>
              <p:spPr>
                <a:xfrm>
                  <a:off x="457200" y="0"/>
                  <a:ext cx="1" cy="122116"/>
                </a:xfrm>
                <a:prstGeom prst="straightConnector1">
                  <a:avLst/>
                </a:prstGeom>
                <a:noFill/>
                <a:ln w="9525" cap="flat" cmpd="sng">
                  <a:solidFill>
                    <a:srgbClr val="000000"/>
                  </a:solidFill>
                  <a:prstDash val="dot"/>
                  <a:round/>
                  <a:headEnd type="none" w="sm" len="sm"/>
                  <a:tailEnd type="none" w="sm" len="sm"/>
                </a:ln>
              </p:spPr>
            </p:cxnSp>
            <p:cxnSp>
              <p:nvCxnSpPr>
                <p:cNvPr id="55" name="Google Shape;55;p23"/>
                <p:cNvCxnSpPr/>
                <p:nvPr/>
              </p:nvCxnSpPr>
              <p:spPr>
                <a:xfrm flipH="1">
                  <a:off x="-1" y="0"/>
                  <a:ext cx="2" cy="122116"/>
                </a:xfrm>
                <a:prstGeom prst="straightConnector1">
                  <a:avLst/>
                </a:prstGeom>
                <a:noFill/>
                <a:ln w="9525" cap="flat" cmpd="sng">
                  <a:solidFill>
                    <a:srgbClr val="000000"/>
                  </a:solidFill>
                  <a:prstDash val="dot"/>
                  <a:round/>
                  <a:headEnd type="none" w="sm" len="sm"/>
                  <a:tailEnd type="none" w="sm" len="sm"/>
                </a:ln>
              </p:spPr>
            </p:cxnSp>
          </p:grpSp>
          <p:grpSp>
            <p:nvGrpSpPr>
              <p:cNvPr id="56" name="Google Shape;56;p23"/>
              <p:cNvGrpSpPr/>
              <p:nvPr/>
            </p:nvGrpSpPr>
            <p:grpSpPr>
              <a:xfrm>
                <a:off x="2503992" y="0"/>
                <a:ext cx="457203" cy="122117"/>
                <a:chOff x="-1" y="0"/>
                <a:chExt cx="457202" cy="122116"/>
              </a:xfrm>
            </p:grpSpPr>
            <p:cxnSp>
              <p:nvCxnSpPr>
                <p:cNvPr id="57" name="Google Shape;57;p23"/>
                <p:cNvCxnSpPr/>
                <p:nvPr/>
              </p:nvCxnSpPr>
              <p:spPr>
                <a:xfrm>
                  <a:off x="457200" y="0"/>
                  <a:ext cx="1" cy="122116"/>
                </a:xfrm>
                <a:prstGeom prst="straightConnector1">
                  <a:avLst/>
                </a:prstGeom>
                <a:noFill/>
                <a:ln w="9525" cap="flat" cmpd="sng">
                  <a:solidFill>
                    <a:srgbClr val="000000"/>
                  </a:solidFill>
                  <a:prstDash val="dot"/>
                  <a:round/>
                  <a:headEnd type="none" w="sm" len="sm"/>
                  <a:tailEnd type="none" w="sm" len="sm"/>
                </a:ln>
              </p:spPr>
            </p:cxnSp>
            <p:cxnSp>
              <p:nvCxnSpPr>
                <p:cNvPr id="58" name="Google Shape;58;p23"/>
                <p:cNvCxnSpPr/>
                <p:nvPr/>
              </p:nvCxnSpPr>
              <p:spPr>
                <a:xfrm flipH="1">
                  <a:off x="-1" y="0"/>
                  <a:ext cx="2" cy="122116"/>
                </a:xfrm>
                <a:prstGeom prst="straightConnector1">
                  <a:avLst/>
                </a:prstGeom>
                <a:noFill/>
                <a:ln w="9525" cap="flat" cmpd="sng">
                  <a:solidFill>
                    <a:srgbClr val="000000"/>
                  </a:solidFill>
                  <a:prstDash val="dot"/>
                  <a:round/>
                  <a:headEnd type="none" w="sm" len="sm"/>
                  <a:tailEnd type="none" w="sm" len="sm"/>
                </a:ln>
              </p:spPr>
            </p:cxnSp>
          </p:grpSp>
        </p:grpSp>
        <p:grpSp>
          <p:nvGrpSpPr>
            <p:cNvPr id="59" name="Google Shape;59;p23"/>
            <p:cNvGrpSpPr/>
            <p:nvPr/>
          </p:nvGrpSpPr>
          <p:grpSpPr>
            <a:xfrm>
              <a:off x="626525" y="0"/>
              <a:ext cx="8217868" cy="122118"/>
              <a:chOff x="-1" y="0"/>
              <a:chExt cx="8217867" cy="122117"/>
            </a:xfrm>
          </p:grpSpPr>
          <p:cxnSp>
            <p:nvCxnSpPr>
              <p:cNvPr id="60" name="Google Shape;60;p23"/>
              <p:cNvCxnSpPr/>
              <p:nvPr/>
            </p:nvCxnSpPr>
            <p:spPr>
              <a:xfrm flipH="1">
                <a:off x="-1" y="0"/>
                <a:ext cx="1" cy="122116"/>
              </a:xfrm>
              <a:prstGeom prst="straightConnector1">
                <a:avLst/>
              </a:prstGeom>
              <a:noFill/>
              <a:ln w="9525" cap="flat" cmpd="sng">
                <a:solidFill>
                  <a:srgbClr val="000000"/>
                </a:solidFill>
                <a:prstDash val="dot"/>
                <a:round/>
                <a:headEnd type="none" w="sm" len="sm"/>
                <a:tailEnd type="none" w="sm" len="sm"/>
              </a:ln>
            </p:spPr>
          </p:cxnSp>
          <p:cxnSp>
            <p:nvCxnSpPr>
              <p:cNvPr id="61" name="Google Shape;61;p23"/>
              <p:cNvCxnSpPr/>
              <p:nvPr/>
            </p:nvCxnSpPr>
            <p:spPr>
              <a:xfrm>
                <a:off x="8217865" y="0"/>
                <a:ext cx="1" cy="122116"/>
              </a:xfrm>
              <a:prstGeom prst="straightConnector1">
                <a:avLst/>
              </a:prstGeom>
              <a:noFill/>
              <a:ln w="9525" cap="flat" cmpd="sng">
                <a:solidFill>
                  <a:srgbClr val="000000"/>
                </a:solidFill>
                <a:prstDash val="dot"/>
                <a:round/>
                <a:headEnd type="none" w="sm" len="sm"/>
                <a:tailEnd type="none" w="sm" len="sm"/>
              </a:ln>
            </p:spPr>
          </p:cxnSp>
          <p:grpSp>
            <p:nvGrpSpPr>
              <p:cNvPr id="62" name="Google Shape;62;p23"/>
              <p:cNvGrpSpPr/>
              <p:nvPr/>
            </p:nvGrpSpPr>
            <p:grpSpPr>
              <a:xfrm>
                <a:off x="5247193" y="0"/>
                <a:ext cx="457203" cy="122117"/>
                <a:chOff x="-1" y="0"/>
                <a:chExt cx="457202" cy="122116"/>
              </a:xfrm>
            </p:grpSpPr>
            <p:cxnSp>
              <p:nvCxnSpPr>
                <p:cNvPr id="63" name="Google Shape;63;p23"/>
                <p:cNvCxnSpPr/>
                <p:nvPr/>
              </p:nvCxnSpPr>
              <p:spPr>
                <a:xfrm>
                  <a:off x="457200" y="0"/>
                  <a:ext cx="1" cy="122116"/>
                </a:xfrm>
                <a:prstGeom prst="straightConnector1">
                  <a:avLst/>
                </a:prstGeom>
                <a:noFill/>
                <a:ln w="9525" cap="flat" cmpd="sng">
                  <a:solidFill>
                    <a:srgbClr val="000000"/>
                  </a:solidFill>
                  <a:prstDash val="dot"/>
                  <a:round/>
                  <a:headEnd type="none" w="sm" len="sm"/>
                  <a:tailEnd type="none" w="sm" len="sm"/>
                </a:ln>
              </p:spPr>
            </p:cxnSp>
            <p:cxnSp>
              <p:nvCxnSpPr>
                <p:cNvPr id="64" name="Google Shape;64;p23"/>
                <p:cNvCxnSpPr/>
                <p:nvPr/>
              </p:nvCxnSpPr>
              <p:spPr>
                <a:xfrm flipH="1">
                  <a:off x="-1" y="0"/>
                  <a:ext cx="2" cy="122116"/>
                </a:xfrm>
                <a:prstGeom prst="straightConnector1">
                  <a:avLst/>
                </a:prstGeom>
                <a:noFill/>
                <a:ln w="9525" cap="flat" cmpd="sng">
                  <a:solidFill>
                    <a:srgbClr val="000000"/>
                  </a:solidFill>
                  <a:prstDash val="dot"/>
                  <a:round/>
                  <a:headEnd type="none" w="sm" len="sm"/>
                  <a:tailEnd type="none" w="sm" len="sm"/>
                </a:ln>
              </p:spPr>
            </p:cxnSp>
          </p:grpSp>
          <p:grpSp>
            <p:nvGrpSpPr>
              <p:cNvPr id="65" name="Google Shape;65;p23"/>
              <p:cNvGrpSpPr/>
              <p:nvPr/>
            </p:nvGrpSpPr>
            <p:grpSpPr>
              <a:xfrm>
                <a:off x="2503992" y="0"/>
                <a:ext cx="457203" cy="122117"/>
                <a:chOff x="-1" y="0"/>
                <a:chExt cx="457202" cy="122116"/>
              </a:xfrm>
            </p:grpSpPr>
            <p:cxnSp>
              <p:nvCxnSpPr>
                <p:cNvPr id="66" name="Google Shape;66;p23"/>
                <p:cNvCxnSpPr/>
                <p:nvPr/>
              </p:nvCxnSpPr>
              <p:spPr>
                <a:xfrm>
                  <a:off x="457200" y="0"/>
                  <a:ext cx="1" cy="122116"/>
                </a:xfrm>
                <a:prstGeom prst="straightConnector1">
                  <a:avLst/>
                </a:prstGeom>
                <a:noFill/>
                <a:ln w="9525" cap="flat" cmpd="sng">
                  <a:solidFill>
                    <a:srgbClr val="000000"/>
                  </a:solidFill>
                  <a:prstDash val="dot"/>
                  <a:round/>
                  <a:headEnd type="none" w="sm" len="sm"/>
                  <a:tailEnd type="none" w="sm" len="sm"/>
                </a:ln>
              </p:spPr>
            </p:cxnSp>
            <p:cxnSp>
              <p:nvCxnSpPr>
                <p:cNvPr id="67" name="Google Shape;67;p23"/>
                <p:cNvCxnSpPr/>
                <p:nvPr/>
              </p:nvCxnSpPr>
              <p:spPr>
                <a:xfrm flipH="1">
                  <a:off x="-1" y="0"/>
                  <a:ext cx="2" cy="122116"/>
                </a:xfrm>
                <a:prstGeom prst="straightConnector1">
                  <a:avLst/>
                </a:prstGeom>
                <a:noFill/>
                <a:ln w="9525" cap="flat" cmpd="sng">
                  <a:solidFill>
                    <a:srgbClr val="000000"/>
                  </a:solidFill>
                  <a:prstDash val="dot"/>
                  <a:round/>
                  <a:headEnd type="none" w="sm" len="sm"/>
                  <a:tailEnd type="none" w="sm" len="sm"/>
                </a:ln>
              </p:spPr>
            </p:cxnSp>
          </p:grpSp>
        </p:grpSp>
        <p:grpSp>
          <p:nvGrpSpPr>
            <p:cNvPr id="68" name="Google Shape;68;p23"/>
            <p:cNvGrpSpPr/>
            <p:nvPr/>
          </p:nvGrpSpPr>
          <p:grpSpPr>
            <a:xfrm>
              <a:off x="0" y="1285058"/>
              <a:ext cx="122752" cy="5029137"/>
              <a:chOff x="0" y="-1"/>
              <a:chExt cx="122751" cy="5029136"/>
            </a:xfrm>
          </p:grpSpPr>
          <p:cxnSp>
            <p:nvCxnSpPr>
              <p:cNvPr id="69" name="Google Shape;69;p23"/>
              <p:cNvCxnSpPr/>
              <p:nvPr/>
            </p:nvCxnSpPr>
            <p:spPr>
              <a:xfrm rot="10800000">
                <a:off x="635" y="-1"/>
                <a:ext cx="122116" cy="2"/>
              </a:xfrm>
              <a:prstGeom prst="straightConnector1">
                <a:avLst/>
              </a:prstGeom>
              <a:noFill/>
              <a:ln w="9525" cap="flat" cmpd="sng">
                <a:solidFill>
                  <a:srgbClr val="000000"/>
                </a:solidFill>
                <a:prstDash val="dot"/>
                <a:round/>
                <a:headEnd type="none" w="sm" len="sm"/>
                <a:tailEnd type="none" w="sm" len="sm"/>
              </a:ln>
            </p:spPr>
          </p:cxnSp>
          <p:cxnSp>
            <p:nvCxnSpPr>
              <p:cNvPr id="70" name="Google Shape;70;p23"/>
              <p:cNvCxnSpPr/>
              <p:nvPr/>
            </p:nvCxnSpPr>
            <p:spPr>
              <a:xfrm flipH="1">
                <a:off x="635" y="457134"/>
                <a:ext cx="122116" cy="1"/>
              </a:xfrm>
              <a:prstGeom prst="straightConnector1">
                <a:avLst/>
              </a:prstGeom>
              <a:noFill/>
              <a:ln w="9525" cap="flat" cmpd="sng">
                <a:solidFill>
                  <a:srgbClr val="000000"/>
                </a:solidFill>
                <a:prstDash val="dot"/>
                <a:round/>
                <a:headEnd type="none" w="sm" len="sm"/>
                <a:tailEnd type="none" w="sm" len="sm"/>
              </a:ln>
            </p:spPr>
          </p:cxnSp>
          <p:cxnSp>
            <p:nvCxnSpPr>
              <p:cNvPr id="71" name="Google Shape;71;p23"/>
              <p:cNvCxnSpPr/>
              <p:nvPr/>
            </p:nvCxnSpPr>
            <p:spPr>
              <a:xfrm flipH="1">
                <a:off x="635" y="5029134"/>
                <a:ext cx="122116" cy="1"/>
              </a:xfrm>
              <a:prstGeom prst="straightConnector1">
                <a:avLst/>
              </a:prstGeom>
              <a:noFill/>
              <a:ln w="9525" cap="flat" cmpd="sng">
                <a:solidFill>
                  <a:srgbClr val="000000"/>
                </a:solidFill>
                <a:prstDash val="dot"/>
                <a:round/>
                <a:headEnd type="none" w="sm" len="sm"/>
                <a:tailEnd type="none" w="sm" len="sm"/>
              </a:ln>
            </p:spPr>
          </p:cxnSp>
          <p:cxnSp>
            <p:nvCxnSpPr>
              <p:cNvPr id="72" name="Google Shape;72;p23"/>
              <p:cNvCxnSpPr/>
              <p:nvPr/>
            </p:nvCxnSpPr>
            <p:spPr>
              <a:xfrm flipH="1">
                <a:off x="0" y="2933216"/>
                <a:ext cx="122114" cy="1"/>
              </a:xfrm>
              <a:prstGeom prst="straightConnector1">
                <a:avLst/>
              </a:prstGeom>
              <a:noFill/>
              <a:ln w="9525" cap="flat" cmpd="sng">
                <a:solidFill>
                  <a:srgbClr val="000000"/>
                </a:solidFill>
                <a:prstDash val="dot"/>
                <a:round/>
                <a:headEnd type="none" w="sm" len="sm"/>
                <a:tailEnd type="none" w="sm" len="sm"/>
              </a:ln>
            </p:spPr>
          </p:cxnSp>
          <p:cxnSp>
            <p:nvCxnSpPr>
              <p:cNvPr id="73" name="Google Shape;73;p23"/>
              <p:cNvCxnSpPr/>
              <p:nvPr/>
            </p:nvCxnSpPr>
            <p:spPr>
              <a:xfrm flipH="1">
                <a:off x="0" y="2537015"/>
                <a:ext cx="122114" cy="1"/>
              </a:xfrm>
              <a:prstGeom prst="straightConnector1">
                <a:avLst/>
              </a:prstGeom>
              <a:noFill/>
              <a:ln w="9525" cap="flat" cmpd="sng">
                <a:solidFill>
                  <a:srgbClr val="000000"/>
                </a:solidFill>
                <a:prstDash val="dot"/>
                <a:round/>
                <a:headEnd type="none" w="sm" len="sm"/>
                <a:tailEnd type="none" w="sm" len="sm"/>
              </a:ln>
            </p:spPr>
          </p:cxnSp>
          <p:cxnSp>
            <p:nvCxnSpPr>
              <p:cNvPr id="74" name="Google Shape;74;p23"/>
              <p:cNvCxnSpPr/>
              <p:nvPr/>
            </p:nvCxnSpPr>
            <p:spPr>
              <a:xfrm flipH="1">
                <a:off x="0" y="4631449"/>
                <a:ext cx="122114" cy="1"/>
              </a:xfrm>
              <a:prstGeom prst="straightConnector1">
                <a:avLst/>
              </a:prstGeom>
              <a:noFill/>
              <a:ln w="9525" cap="flat" cmpd="sng">
                <a:solidFill>
                  <a:srgbClr val="000000"/>
                </a:solidFill>
                <a:prstDash val="dot"/>
                <a:round/>
                <a:headEnd type="none" w="sm" len="sm"/>
                <a:tailEnd type="none" w="sm" len="sm"/>
              </a:ln>
            </p:spPr>
          </p:cxnSp>
        </p:grpSp>
        <p:grpSp>
          <p:nvGrpSpPr>
            <p:cNvPr id="75" name="Google Shape;75;p23"/>
            <p:cNvGrpSpPr/>
            <p:nvPr/>
          </p:nvGrpSpPr>
          <p:grpSpPr>
            <a:xfrm>
              <a:off x="9325378" y="1285058"/>
              <a:ext cx="122753" cy="5029137"/>
              <a:chOff x="0" y="-1"/>
              <a:chExt cx="122751" cy="5029136"/>
            </a:xfrm>
          </p:grpSpPr>
          <p:cxnSp>
            <p:nvCxnSpPr>
              <p:cNvPr id="76" name="Google Shape;76;p23"/>
              <p:cNvCxnSpPr/>
              <p:nvPr/>
            </p:nvCxnSpPr>
            <p:spPr>
              <a:xfrm rot="10800000">
                <a:off x="635" y="-1"/>
                <a:ext cx="122116" cy="2"/>
              </a:xfrm>
              <a:prstGeom prst="straightConnector1">
                <a:avLst/>
              </a:prstGeom>
              <a:noFill/>
              <a:ln w="9525" cap="flat" cmpd="sng">
                <a:solidFill>
                  <a:srgbClr val="000000"/>
                </a:solidFill>
                <a:prstDash val="dot"/>
                <a:round/>
                <a:headEnd type="none" w="sm" len="sm"/>
                <a:tailEnd type="none" w="sm" len="sm"/>
              </a:ln>
            </p:spPr>
          </p:cxnSp>
          <p:cxnSp>
            <p:nvCxnSpPr>
              <p:cNvPr id="77" name="Google Shape;77;p23"/>
              <p:cNvCxnSpPr/>
              <p:nvPr/>
            </p:nvCxnSpPr>
            <p:spPr>
              <a:xfrm flipH="1">
                <a:off x="635" y="457134"/>
                <a:ext cx="122116" cy="1"/>
              </a:xfrm>
              <a:prstGeom prst="straightConnector1">
                <a:avLst/>
              </a:prstGeom>
              <a:noFill/>
              <a:ln w="9525" cap="flat" cmpd="sng">
                <a:solidFill>
                  <a:srgbClr val="000000"/>
                </a:solidFill>
                <a:prstDash val="dot"/>
                <a:round/>
                <a:headEnd type="none" w="sm" len="sm"/>
                <a:tailEnd type="none" w="sm" len="sm"/>
              </a:ln>
            </p:spPr>
          </p:cxnSp>
          <p:cxnSp>
            <p:nvCxnSpPr>
              <p:cNvPr id="78" name="Google Shape;78;p23"/>
              <p:cNvCxnSpPr/>
              <p:nvPr/>
            </p:nvCxnSpPr>
            <p:spPr>
              <a:xfrm flipH="1">
                <a:off x="635" y="5029134"/>
                <a:ext cx="122116" cy="1"/>
              </a:xfrm>
              <a:prstGeom prst="straightConnector1">
                <a:avLst/>
              </a:prstGeom>
              <a:noFill/>
              <a:ln w="9525" cap="flat" cmpd="sng">
                <a:solidFill>
                  <a:srgbClr val="000000"/>
                </a:solidFill>
                <a:prstDash val="dot"/>
                <a:round/>
                <a:headEnd type="none" w="sm" len="sm"/>
                <a:tailEnd type="none" w="sm" len="sm"/>
              </a:ln>
            </p:spPr>
          </p:cxnSp>
          <p:cxnSp>
            <p:nvCxnSpPr>
              <p:cNvPr id="79" name="Google Shape;79;p23"/>
              <p:cNvCxnSpPr/>
              <p:nvPr/>
            </p:nvCxnSpPr>
            <p:spPr>
              <a:xfrm flipH="1">
                <a:off x="0" y="2933216"/>
                <a:ext cx="122114" cy="1"/>
              </a:xfrm>
              <a:prstGeom prst="straightConnector1">
                <a:avLst/>
              </a:prstGeom>
              <a:noFill/>
              <a:ln w="9525" cap="flat" cmpd="sng">
                <a:solidFill>
                  <a:srgbClr val="000000"/>
                </a:solidFill>
                <a:prstDash val="dot"/>
                <a:round/>
                <a:headEnd type="none" w="sm" len="sm"/>
                <a:tailEnd type="none" w="sm" len="sm"/>
              </a:ln>
            </p:spPr>
          </p:cxnSp>
          <p:cxnSp>
            <p:nvCxnSpPr>
              <p:cNvPr id="80" name="Google Shape;80;p23"/>
              <p:cNvCxnSpPr/>
              <p:nvPr/>
            </p:nvCxnSpPr>
            <p:spPr>
              <a:xfrm flipH="1">
                <a:off x="0" y="2537015"/>
                <a:ext cx="122114" cy="1"/>
              </a:xfrm>
              <a:prstGeom prst="straightConnector1">
                <a:avLst/>
              </a:prstGeom>
              <a:noFill/>
              <a:ln w="9525" cap="flat" cmpd="sng">
                <a:solidFill>
                  <a:srgbClr val="000000"/>
                </a:solidFill>
                <a:prstDash val="dot"/>
                <a:round/>
                <a:headEnd type="none" w="sm" len="sm"/>
                <a:tailEnd type="none" w="sm" len="sm"/>
              </a:ln>
            </p:spPr>
          </p:cxnSp>
          <p:cxnSp>
            <p:nvCxnSpPr>
              <p:cNvPr id="81" name="Google Shape;81;p23"/>
              <p:cNvCxnSpPr/>
              <p:nvPr/>
            </p:nvCxnSpPr>
            <p:spPr>
              <a:xfrm flipH="1">
                <a:off x="0" y="4631449"/>
                <a:ext cx="122114" cy="1"/>
              </a:xfrm>
              <a:prstGeom prst="straightConnector1">
                <a:avLst/>
              </a:prstGeom>
              <a:noFill/>
              <a:ln w="9525" cap="flat" cmpd="sng">
                <a:solidFill>
                  <a:srgbClr val="000000"/>
                </a:solidFill>
                <a:prstDash val="dot"/>
                <a:round/>
                <a:headEnd type="none" w="sm" len="sm"/>
                <a:tailEnd type="none" w="sm" len="sm"/>
              </a:ln>
            </p:spPr>
          </p:cxnSp>
        </p:grpSp>
      </p:grpSp>
      <p:sp>
        <p:nvSpPr>
          <p:cNvPr id="82" name="Google Shape;82;p23"/>
          <p:cNvSpPr/>
          <p:nvPr/>
        </p:nvSpPr>
        <p:spPr>
          <a:xfrm>
            <a:off x="613" y="6311074"/>
            <a:ext cx="12221599" cy="546096"/>
          </a:xfrm>
          <a:prstGeom prst="rect">
            <a:avLst/>
          </a:prstGeom>
          <a:solidFill>
            <a:srgbClr val="1F497D"/>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83" name="Google Shape;83;p23" descr="RGB_White-Seal_White-Mark_SC_Horizontal–400dpi.png"/>
          <p:cNvPicPr preferRelativeResize="0"/>
          <p:nvPr/>
        </p:nvPicPr>
        <p:blipFill rotWithShape="1">
          <a:blip r:embed="rId2">
            <a:alphaModFix/>
          </a:blip>
          <a:srcRect/>
          <a:stretch/>
        </p:blipFill>
        <p:spPr>
          <a:xfrm>
            <a:off x="222191" y="6457861"/>
            <a:ext cx="2093957" cy="263615"/>
          </a:xfrm>
          <a:prstGeom prst="rect">
            <a:avLst/>
          </a:prstGeom>
          <a:noFill/>
          <a:ln>
            <a:noFill/>
          </a:ln>
        </p:spPr>
      </p:pic>
      <p:sp>
        <p:nvSpPr>
          <p:cNvPr id="84" name="Google Shape;84;p23"/>
          <p:cNvSpPr/>
          <p:nvPr/>
        </p:nvSpPr>
        <p:spPr>
          <a:xfrm>
            <a:off x="1" y="0"/>
            <a:ext cx="12192001" cy="731836"/>
          </a:xfrm>
          <a:prstGeom prst="rect">
            <a:avLst/>
          </a:prstGeom>
          <a:solidFill>
            <a:srgbClr val="1F497D"/>
          </a:solidFill>
          <a:ln w="9525" cap="flat" cmpd="sng">
            <a:solidFill>
              <a:srgbClr val="4A7EBB"/>
            </a:solidFill>
            <a:prstDash val="solid"/>
            <a:round/>
            <a:headEnd type="none" w="sm" len="sm"/>
            <a:tailEnd type="none" w="sm" len="sm"/>
          </a:ln>
          <a:effectLst>
            <a:outerShdw blurRad="38100" dist="23000" dir="5400000" rotWithShape="0">
              <a:srgbClr val="000000">
                <a:alpha val="34509"/>
              </a:srgbClr>
            </a:outerShdw>
          </a:effectLst>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5" name="Google Shape;85;p23"/>
          <p:cNvSpPr txBox="1">
            <a:spLocks noGrp="1"/>
          </p:cNvSpPr>
          <p:nvPr>
            <p:ph type="title" hasCustomPrompt="1"/>
          </p:nvPr>
        </p:nvSpPr>
        <p:spPr>
          <a:xfrm>
            <a:off x="0" y="-12700"/>
            <a:ext cx="12192001" cy="744536"/>
          </a:xfrm>
          <a:prstGeom prst="rect">
            <a:avLst/>
          </a:prstGeom>
          <a:solidFill>
            <a:srgbClr val="1F497D"/>
          </a:solidFill>
          <a:ln>
            <a:noFill/>
          </a:ln>
          <a:effectLst>
            <a:outerShdw blurRad="50800" dist="38100" dir="2700000" rotWithShape="0">
              <a:srgbClr val="000000">
                <a:alpha val="42352"/>
              </a:srgbClr>
            </a:outerShdw>
          </a:effectLst>
        </p:spPr>
        <p:txBody>
          <a:bodyPr spcFirstLastPara="1" wrap="square" lIns="45700" tIns="45700" rIns="45700" bIns="45700" anchor="ctr" anchorCtr="0">
            <a:normAutofit/>
          </a:bodyPr>
          <a:lstStyle>
            <a:lvl1pPr lvl="0" algn="ctr">
              <a:lnSpc>
                <a:spcPct val="100000"/>
              </a:lnSpc>
              <a:spcBef>
                <a:spcPts val="0"/>
              </a:spcBef>
              <a:spcAft>
                <a:spcPts val="0"/>
              </a:spcAft>
              <a:buClr>
                <a:srgbClr val="FFFFFF"/>
              </a:buClr>
              <a:buSzPts val="1800"/>
              <a:buNone/>
              <a:defRPr/>
            </a:lvl1pPr>
            <a:lvl2pPr lvl="1" algn="ctr">
              <a:lnSpc>
                <a:spcPct val="100000"/>
              </a:lnSpc>
              <a:spcBef>
                <a:spcPts val="0"/>
              </a:spcBef>
              <a:spcAft>
                <a:spcPts val="0"/>
              </a:spcAft>
              <a:buClr>
                <a:srgbClr val="FFFFFF"/>
              </a:buClr>
              <a:buSzPts val="1800"/>
              <a:buNone/>
              <a:defRPr/>
            </a:lvl2pPr>
            <a:lvl3pPr lvl="2" algn="ctr">
              <a:lnSpc>
                <a:spcPct val="100000"/>
              </a:lnSpc>
              <a:spcBef>
                <a:spcPts val="0"/>
              </a:spcBef>
              <a:spcAft>
                <a:spcPts val="0"/>
              </a:spcAft>
              <a:buClr>
                <a:srgbClr val="FFFFFF"/>
              </a:buClr>
              <a:buSzPts val="1800"/>
              <a:buNone/>
              <a:defRPr/>
            </a:lvl3pPr>
            <a:lvl4pPr lvl="3" algn="ctr">
              <a:lnSpc>
                <a:spcPct val="100000"/>
              </a:lnSpc>
              <a:spcBef>
                <a:spcPts val="0"/>
              </a:spcBef>
              <a:spcAft>
                <a:spcPts val="0"/>
              </a:spcAft>
              <a:buClr>
                <a:srgbClr val="FFFFFF"/>
              </a:buClr>
              <a:buSzPts val="1800"/>
              <a:buNone/>
              <a:defRPr/>
            </a:lvl4pPr>
            <a:lvl5pPr lvl="4" algn="ctr">
              <a:lnSpc>
                <a:spcPct val="100000"/>
              </a:lnSpc>
              <a:spcBef>
                <a:spcPts val="0"/>
              </a:spcBef>
              <a:spcAft>
                <a:spcPts val="0"/>
              </a:spcAft>
              <a:buClr>
                <a:srgbClr val="FFFFFF"/>
              </a:buClr>
              <a:buSzPts val="1800"/>
              <a:buNone/>
              <a:defRPr/>
            </a:lvl5pPr>
            <a:lvl6pPr lvl="5" algn="ctr">
              <a:lnSpc>
                <a:spcPct val="100000"/>
              </a:lnSpc>
              <a:spcBef>
                <a:spcPts val="0"/>
              </a:spcBef>
              <a:spcAft>
                <a:spcPts val="0"/>
              </a:spcAft>
              <a:buClr>
                <a:srgbClr val="FFFFFF"/>
              </a:buClr>
              <a:buSzPts val="1800"/>
              <a:buNone/>
              <a:defRPr/>
            </a:lvl6pPr>
            <a:lvl7pPr lvl="6" algn="ctr">
              <a:lnSpc>
                <a:spcPct val="100000"/>
              </a:lnSpc>
              <a:spcBef>
                <a:spcPts val="0"/>
              </a:spcBef>
              <a:spcAft>
                <a:spcPts val="0"/>
              </a:spcAft>
              <a:buClr>
                <a:srgbClr val="FFFFFF"/>
              </a:buClr>
              <a:buSzPts val="1800"/>
              <a:buNone/>
              <a:defRPr/>
            </a:lvl7pPr>
            <a:lvl8pPr lvl="7" algn="ctr">
              <a:lnSpc>
                <a:spcPct val="100000"/>
              </a:lnSpc>
              <a:spcBef>
                <a:spcPts val="0"/>
              </a:spcBef>
              <a:spcAft>
                <a:spcPts val="0"/>
              </a:spcAft>
              <a:buClr>
                <a:srgbClr val="FFFFFF"/>
              </a:buClr>
              <a:buSzPts val="1800"/>
              <a:buNone/>
              <a:defRPr/>
            </a:lvl8pPr>
            <a:lvl9pPr lvl="8" algn="ctr">
              <a:lnSpc>
                <a:spcPct val="100000"/>
              </a:lnSpc>
              <a:spcBef>
                <a:spcPts val="0"/>
              </a:spcBef>
              <a:spcAft>
                <a:spcPts val="0"/>
              </a:spcAft>
              <a:buClr>
                <a:srgbClr val="FFFFFF"/>
              </a:buClr>
              <a:buSzPts val="1800"/>
              <a:buNone/>
              <a:defRPr/>
            </a:lvl9pPr>
          </a:lstStyle>
          <a:p>
            <a:r>
              <a:rPr lang="en-US" dirty="0"/>
              <a:t>Title</a:t>
            </a:r>
            <a:endParaRPr dirty="0"/>
          </a:p>
        </p:txBody>
      </p:sp>
      <p:sp>
        <p:nvSpPr>
          <p:cNvPr id="86" name="Google Shape;86;p23"/>
          <p:cNvSpPr txBox="1">
            <a:spLocks noGrp="1"/>
          </p:cNvSpPr>
          <p:nvPr>
            <p:ph type="body" idx="1"/>
          </p:nvPr>
        </p:nvSpPr>
        <p:spPr>
          <a:xfrm>
            <a:off x="488093" y="1032763"/>
            <a:ext cx="10972800" cy="4525963"/>
          </a:xfrm>
          <a:prstGeom prst="rect">
            <a:avLst/>
          </a:prstGeom>
          <a:noFill/>
          <a:ln>
            <a:noFill/>
          </a:ln>
        </p:spPr>
        <p:txBody>
          <a:bodyPr spcFirstLastPara="1" wrap="square" lIns="45700" tIns="45700" rIns="45700" bIns="45700" anchor="t" anchorCtr="0">
            <a:normAutofit/>
          </a:bodyPr>
          <a:lstStyle>
            <a:lvl1pPr marL="457200" lvl="0" indent="-381000" algn="l">
              <a:lnSpc>
                <a:spcPct val="100000"/>
              </a:lnSpc>
              <a:spcBef>
                <a:spcPts val="500"/>
              </a:spcBef>
              <a:spcAft>
                <a:spcPts val="0"/>
              </a:spcAft>
              <a:buClr>
                <a:srgbClr val="1F497D"/>
              </a:buClr>
              <a:buSzPts val="2400"/>
              <a:buChar char="•"/>
              <a:defRPr sz="2400"/>
            </a:lvl1pPr>
            <a:lvl2pPr marL="914400" lvl="1" indent="-342900" algn="l">
              <a:lnSpc>
                <a:spcPct val="100000"/>
              </a:lnSpc>
              <a:spcBef>
                <a:spcPts val="500"/>
              </a:spcBef>
              <a:spcAft>
                <a:spcPts val="0"/>
              </a:spcAft>
              <a:buClr>
                <a:srgbClr val="1F497D"/>
              </a:buClr>
              <a:buSzPts val="1800"/>
              <a:buChar char="o"/>
              <a:defRPr/>
            </a:lvl2pPr>
            <a:lvl3pPr marL="1371600" lvl="2" indent="-355600" algn="l">
              <a:lnSpc>
                <a:spcPct val="100000"/>
              </a:lnSpc>
              <a:spcBef>
                <a:spcPts val="500"/>
              </a:spcBef>
              <a:spcAft>
                <a:spcPts val="0"/>
              </a:spcAft>
              <a:buClr>
                <a:srgbClr val="1F497D"/>
              </a:buClr>
              <a:buSzPts val="2000"/>
              <a:buChar char="•"/>
              <a:defRPr sz="2000"/>
            </a:lvl3pPr>
            <a:lvl4pPr marL="1828800" lvl="3" indent="-342900" algn="l">
              <a:lnSpc>
                <a:spcPct val="100000"/>
              </a:lnSpc>
              <a:spcBef>
                <a:spcPts val="500"/>
              </a:spcBef>
              <a:spcAft>
                <a:spcPts val="0"/>
              </a:spcAft>
              <a:buClr>
                <a:srgbClr val="1F497D"/>
              </a:buClr>
              <a:buSzPts val="1800"/>
              <a:buChar char="–"/>
              <a:defRPr sz="1800"/>
            </a:lvl4pPr>
            <a:lvl5pPr marL="2286000" lvl="4" indent="-330200" algn="l">
              <a:lnSpc>
                <a:spcPct val="100000"/>
              </a:lnSpc>
              <a:spcBef>
                <a:spcPts val="500"/>
              </a:spcBef>
              <a:spcAft>
                <a:spcPts val="0"/>
              </a:spcAft>
              <a:buClr>
                <a:srgbClr val="1F497D"/>
              </a:buClr>
              <a:buSzPts val="1600"/>
              <a:buChar char="»"/>
              <a:defRPr sz="1600"/>
            </a:lvl5pPr>
            <a:lvl6pPr marL="2743200" lvl="5" indent="-342900" algn="l">
              <a:lnSpc>
                <a:spcPct val="100000"/>
              </a:lnSpc>
              <a:spcBef>
                <a:spcPts val="500"/>
              </a:spcBef>
              <a:spcAft>
                <a:spcPts val="0"/>
              </a:spcAft>
              <a:buClr>
                <a:srgbClr val="1F497D"/>
              </a:buClr>
              <a:buSzPts val="1800"/>
              <a:buChar char="•"/>
              <a:defRPr/>
            </a:lvl6pPr>
            <a:lvl7pPr marL="3200400" lvl="6" indent="-342900" algn="l">
              <a:lnSpc>
                <a:spcPct val="100000"/>
              </a:lnSpc>
              <a:spcBef>
                <a:spcPts val="500"/>
              </a:spcBef>
              <a:spcAft>
                <a:spcPts val="0"/>
              </a:spcAft>
              <a:buClr>
                <a:srgbClr val="1F497D"/>
              </a:buClr>
              <a:buSzPts val="1800"/>
              <a:buChar char="•"/>
              <a:defRPr/>
            </a:lvl7pPr>
            <a:lvl8pPr marL="3657600" lvl="7" indent="-342900" algn="l">
              <a:lnSpc>
                <a:spcPct val="100000"/>
              </a:lnSpc>
              <a:spcBef>
                <a:spcPts val="500"/>
              </a:spcBef>
              <a:spcAft>
                <a:spcPts val="0"/>
              </a:spcAft>
              <a:buClr>
                <a:srgbClr val="1F497D"/>
              </a:buClr>
              <a:buSzPts val="1800"/>
              <a:buChar char="•"/>
              <a:defRPr/>
            </a:lvl8pPr>
            <a:lvl9pPr marL="4114800" lvl="8" indent="-342900" algn="l">
              <a:lnSpc>
                <a:spcPct val="100000"/>
              </a:lnSpc>
              <a:spcBef>
                <a:spcPts val="500"/>
              </a:spcBef>
              <a:spcAft>
                <a:spcPts val="0"/>
              </a:spcAft>
              <a:buClr>
                <a:srgbClr val="1F497D"/>
              </a:buClr>
              <a:buSzPts val="1800"/>
              <a:buChar char="•"/>
              <a:defRPr/>
            </a:lvl9pPr>
          </a:lstStyle>
          <a:p>
            <a:endParaRPr dirty="0"/>
          </a:p>
        </p:txBody>
      </p:sp>
      <p:sp>
        <p:nvSpPr>
          <p:cNvPr id="87" name="Google Shape;87;p23"/>
          <p:cNvSpPr txBox="1">
            <a:spLocks noGrp="1"/>
          </p:cNvSpPr>
          <p:nvPr>
            <p:ph type="sldNum" idx="12"/>
          </p:nvPr>
        </p:nvSpPr>
        <p:spPr>
          <a:xfrm>
            <a:off x="11339387" y="6415803"/>
            <a:ext cx="243013" cy="246221"/>
          </a:xfrm>
          <a:prstGeom prst="rect">
            <a:avLst/>
          </a:prstGeom>
          <a:noFill/>
          <a:ln>
            <a:noFill/>
          </a:ln>
        </p:spPr>
        <p:txBody>
          <a:bodyPr spcFirstLastPara="1" wrap="square" lIns="45700" tIns="45700" rIns="45700" bIns="45700" anchor="ctr" anchorCtr="0">
            <a:sp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90" name="Google Shape;90;p23"/>
          <p:cNvSpPr txBox="1"/>
          <p:nvPr/>
        </p:nvSpPr>
        <p:spPr>
          <a:xfrm>
            <a:off x="2659225" y="6457861"/>
            <a:ext cx="6913980" cy="276959"/>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dirty="0">
                <a:solidFill>
                  <a:srgbClr val="FFFFFF"/>
                </a:solidFill>
                <a:latin typeface="Calibri"/>
                <a:ea typeface="Calibri"/>
                <a:cs typeface="Calibri"/>
                <a:sym typeface="Calibri"/>
              </a:rPr>
              <a:t>Fourth US HFCC Meeting – Magnet R&amp;D Plan – G. Ambrosio and G. Sabbi</a:t>
            </a:r>
            <a:endParaRPr sz="1200" b="0" i="0" u="none" strike="noStrike" cap="none" dirty="0">
              <a:solidFill>
                <a:srgbClr val="FFFFFF"/>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91"/>
        <p:cNvGrpSpPr/>
        <p:nvPr/>
      </p:nvGrpSpPr>
      <p:grpSpPr>
        <a:xfrm>
          <a:off x="0" y="0"/>
          <a:ext cx="0" cy="0"/>
          <a:chOff x="0" y="0"/>
          <a:chExt cx="0" cy="0"/>
        </a:xfrm>
      </p:grpSpPr>
      <p:sp>
        <p:nvSpPr>
          <p:cNvPr id="92" name="Google Shape;92;p26"/>
          <p:cNvSpPr txBox="1">
            <a:spLocks noGrp="1"/>
          </p:cNvSpPr>
          <p:nvPr>
            <p:ph type="title"/>
          </p:nvPr>
        </p:nvSpPr>
        <p:spPr>
          <a:xfrm>
            <a:off x="913806" y="2130848"/>
            <a:ext cx="10364391" cy="1470050"/>
          </a:xfrm>
          <a:prstGeom prst="rect">
            <a:avLst/>
          </a:prstGeom>
          <a:solidFill>
            <a:srgbClr val="1F497D"/>
          </a:solidFill>
          <a:ln>
            <a:noFill/>
          </a:ln>
          <a:effectLst>
            <a:outerShdw blurRad="50800" dist="38100" dir="2700000" rotWithShape="0">
              <a:srgbClr val="000000">
                <a:alpha val="42352"/>
              </a:srgbClr>
            </a:outerShdw>
          </a:effectLst>
        </p:spPr>
        <p:txBody>
          <a:bodyPr spcFirstLastPara="1" wrap="square" lIns="45700" tIns="45700" rIns="45700" bIns="45700" anchor="ctr" anchorCtr="0">
            <a:normAutofit/>
          </a:bodyPr>
          <a:lstStyle>
            <a:lvl1pPr lvl="0" algn="ctr">
              <a:lnSpc>
                <a:spcPct val="100000"/>
              </a:lnSpc>
              <a:spcBef>
                <a:spcPts val="0"/>
              </a:spcBef>
              <a:spcAft>
                <a:spcPts val="0"/>
              </a:spcAft>
              <a:buClr>
                <a:srgbClr val="FFFFFF"/>
              </a:buClr>
              <a:buSzPts val="1800"/>
              <a:buNone/>
              <a:defRPr/>
            </a:lvl1pPr>
            <a:lvl2pPr lvl="1" algn="ctr">
              <a:lnSpc>
                <a:spcPct val="100000"/>
              </a:lnSpc>
              <a:spcBef>
                <a:spcPts val="0"/>
              </a:spcBef>
              <a:spcAft>
                <a:spcPts val="0"/>
              </a:spcAft>
              <a:buClr>
                <a:srgbClr val="FFFFFF"/>
              </a:buClr>
              <a:buSzPts val="1800"/>
              <a:buNone/>
              <a:defRPr/>
            </a:lvl2pPr>
            <a:lvl3pPr lvl="2" algn="ctr">
              <a:lnSpc>
                <a:spcPct val="100000"/>
              </a:lnSpc>
              <a:spcBef>
                <a:spcPts val="0"/>
              </a:spcBef>
              <a:spcAft>
                <a:spcPts val="0"/>
              </a:spcAft>
              <a:buClr>
                <a:srgbClr val="FFFFFF"/>
              </a:buClr>
              <a:buSzPts val="1800"/>
              <a:buNone/>
              <a:defRPr/>
            </a:lvl3pPr>
            <a:lvl4pPr lvl="3" algn="ctr">
              <a:lnSpc>
                <a:spcPct val="100000"/>
              </a:lnSpc>
              <a:spcBef>
                <a:spcPts val="0"/>
              </a:spcBef>
              <a:spcAft>
                <a:spcPts val="0"/>
              </a:spcAft>
              <a:buClr>
                <a:srgbClr val="FFFFFF"/>
              </a:buClr>
              <a:buSzPts val="1800"/>
              <a:buNone/>
              <a:defRPr/>
            </a:lvl4pPr>
            <a:lvl5pPr lvl="4" algn="ctr">
              <a:lnSpc>
                <a:spcPct val="100000"/>
              </a:lnSpc>
              <a:spcBef>
                <a:spcPts val="0"/>
              </a:spcBef>
              <a:spcAft>
                <a:spcPts val="0"/>
              </a:spcAft>
              <a:buClr>
                <a:srgbClr val="FFFFFF"/>
              </a:buClr>
              <a:buSzPts val="1800"/>
              <a:buNone/>
              <a:defRPr/>
            </a:lvl5pPr>
            <a:lvl6pPr lvl="5" algn="ctr">
              <a:lnSpc>
                <a:spcPct val="100000"/>
              </a:lnSpc>
              <a:spcBef>
                <a:spcPts val="0"/>
              </a:spcBef>
              <a:spcAft>
                <a:spcPts val="0"/>
              </a:spcAft>
              <a:buClr>
                <a:srgbClr val="FFFFFF"/>
              </a:buClr>
              <a:buSzPts val="1800"/>
              <a:buNone/>
              <a:defRPr/>
            </a:lvl6pPr>
            <a:lvl7pPr lvl="6" algn="ctr">
              <a:lnSpc>
                <a:spcPct val="100000"/>
              </a:lnSpc>
              <a:spcBef>
                <a:spcPts val="0"/>
              </a:spcBef>
              <a:spcAft>
                <a:spcPts val="0"/>
              </a:spcAft>
              <a:buClr>
                <a:srgbClr val="FFFFFF"/>
              </a:buClr>
              <a:buSzPts val="1800"/>
              <a:buNone/>
              <a:defRPr/>
            </a:lvl7pPr>
            <a:lvl8pPr lvl="7" algn="ctr">
              <a:lnSpc>
                <a:spcPct val="100000"/>
              </a:lnSpc>
              <a:spcBef>
                <a:spcPts val="0"/>
              </a:spcBef>
              <a:spcAft>
                <a:spcPts val="0"/>
              </a:spcAft>
              <a:buClr>
                <a:srgbClr val="FFFFFF"/>
              </a:buClr>
              <a:buSzPts val="1800"/>
              <a:buNone/>
              <a:defRPr/>
            </a:lvl8pPr>
            <a:lvl9pPr lvl="8" algn="ctr">
              <a:lnSpc>
                <a:spcPct val="100000"/>
              </a:lnSpc>
              <a:spcBef>
                <a:spcPts val="0"/>
              </a:spcBef>
              <a:spcAft>
                <a:spcPts val="0"/>
              </a:spcAft>
              <a:buClr>
                <a:srgbClr val="FFFFFF"/>
              </a:buClr>
              <a:buSzPts val="1800"/>
              <a:buNone/>
              <a:defRPr/>
            </a:lvl9pPr>
          </a:lstStyle>
          <a:p>
            <a:endParaRPr/>
          </a:p>
        </p:txBody>
      </p:sp>
      <p:sp>
        <p:nvSpPr>
          <p:cNvPr id="93" name="Google Shape;93;p26"/>
          <p:cNvSpPr txBox="1">
            <a:spLocks noGrp="1"/>
          </p:cNvSpPr>
          <p:nvPr>
            <p:ph type="body" idx="1"/>
          </p:nvPr>
        </p:nvSpPr>
        <p:spPr>
          <a:xfrm>
            <a:off x="1829099" y="3886646"/>
            <a:ext cx="8533805" cy="1752452"/>
          </a:xfrm>
          <a:prstGeom prst="rect">
            <a:avLst/>
          </a:prstGeom>
          <a:noFill/>
          <a:ln>
            <a:noFill/>
          </a:ln>
        </p:spPr>
        <p:txBody>
          <a:bodyPr spcFirstLastPara="1" wrap="square" lIns="45700" tIns="45700" rIns="45700" bIns="45700" anchor="t" anchorCtr="0">
            <a:normAutofit/>
          </a:bodyPr>
          <a:lstStyle>
            <a:lvl1pPr marL="457200" lvl="0" indent="-228600" algn="ctr">
              <a:lnSpc>
                <a:spcPct val="100000"/>
              </a:lnSpc>
              <a:spcBef>
                <a:spcPts val="500"/>
              </a:spcBef>
              <a:spcAft>
                <a:spcPts val="0"/>
              </a:spcAft>
              <a:buClr>
                <a:srgbClr val="1F497D"/>
              </a:buClr>
              <a:buSzPts val="2400"/>
              <a:buFont typeface="Libre Franklin Medium"/>
              <a:buNone/>
              <a:defRPr sz="2400"/>
            </a:lvl1pPr>
            <a:lvl2pPr marL="914400" lvl="1" indent="-228600" algn="ctr">
              <a:lnSpc>
                <a:spcPct val="100000"/>
              </a:lnSpc>
              <a:spcBef>
                <a:spcPts val="500"/>
              </a:spcBef>
              <a:spcAft>
                <a:spcPts val="0"/>
              </a:spcAft>
              <a:buClr>
                <a:srgbClr val="1F497D"/>
              </a:buClr>
              <a:buSzPts val="2400"/>
              <a:buFont typeface="Libre Franklin Medium"/>
              <a:buNone/>
              <a:defRPr sz="2400"/>
            </a:lvl2pPr>
            <a:lvl3pPr marL="1371600" lvl="2" indent="-228600" algn="ctr">
              <a:lnSpc>
                <a:spcPct val="100000"/>
              </a:lnSpc>
              <a:spcBef>
                <a:spcPts val="500"/>
              </a:spcBef>
              <a:spcAft>
                <a:spcPts val="0"/>
              </a:spcAft>
              <a:buClr>
                <a:srgbClr val="1F497D"/>
              </a:buClr>
              <a:buSzPts val="2400"/>
              <a:buFont typeface="Libre Franklin Medium"/>
              <a:buNone/>
              <a:defRPr sz="2400"/>
            </a:lvl3pPr>
            <a:lvl4pPr marL="1828800" lvl="3" indent="-228600" algn="ctr">
              <a:lnSpc>
                <a:spcPct val="100000"/>
              </a:lnSpc>
              <a:spcBef>
                <a:spcPts val="500"/>
              </a:spcBef>
              <a:spcAft>
                <a:spcPts val="0"/>
              </a:spcAft>
              <a:buClr>
                <a:srgbClr val="1F497D"/>
              </a:buClr>
              <a:buSzPts val="2400"/>
              <a:buFont typeface="Libre Franklin Medium"/>
              <a:buNone/>
              <a:defRPr sz="2400"/>
            </a:lvl4pPr>
            <a:lvl5pPr marL="2286000" lvl="4" indent="-228600" algn="ctr">
              <a:lnSpc>
                <a:spcPct val="100000"/>
              </a:lnSpc>
              <a:spcBef>
                <a:spcPts val="500"/>
              </a:spcBef>
              <a:spcAft>
                <a:spcPts val="0"/>
              </a:spcAft>
              <a:buClr>
                <a:srgbClr val="1F497D"/>
              </a:buClr>
              <a:buSzPts val="2400"/>
              <a:buFont typeface="Libre Franklin Medium"/>
              <a:buNone/>
              <a:defRPr sz="2400"/>
            </a:lvl5pPr>
            <a:lvl6pPr marL="2743200" lvl="5" indent="-342900" algn="l">
              <a:lnSpc>
                <a:spcPct val="100000"/>
              </a:lnSpc>
              <a:spcBef>
                <a:spcPts val="500"/>
              </a:spcBef>
              <a:spcAft>
                <a:spcPts val="0"/>
              </a:spcAft>
              <a:buClr>
                <a:srgbClr val="1F497D"/>
              </a:buClr>
              <a:buSzPts val="1800"/>
              <a:buChar char="•"/>
              <a:defRPr/>
            </a:lvl6pPr>
            <a:lvl7pPr marL="3200400" lvl="6" indent="-342900" algn="l">
              <a:lnSpc>
                <a:spcPct val="100000"/>
              </a:lnSpc>
              <a:spcBef>
                <a:spcPts val="500"/>
              </a:spcBef>
              <a:spcAft>
                <a:spcPts val="0"/>
              </a:spcAft>
              <a:buClr>
                <a:srgbClr val="1F497D"/>
              </a:buClr>
              <a:buSzPts val="1800"/>
              <a:buChar char="•"/>
              <a:defRPr/>
            </a:lvl7pPr>
            <a:lvl8pPr marL="3657600" lvl="7" indent="-342900" algn="l">
              <a:lnSpc>
                <a:spcPct val="100000"/>
              </a:lnSpc>
              <a:spcBef>
                <a:spcPts val="500"/>
              </a:spcBef>
              <a:spcAft>
                <a:spcPts val="0"/>
              </a:spcAft>
              <a:buClr>
                <a:srgbClr val="1F497D"/>
              </a:buClr>
              <a:buSzPts val="1800"/>
              <a:buChar char="•"/>
              <a:defRPr/>
            </a:lvl8pPr>
            <a:lvl9pPr marL="4114800" lvl="8" indent="-342900" algn="l">
              <a:lnSpc>
                <a:spcPct val="100000"/>
              </a:lnSpc>
              <a:spcBef>
                <a:spcPts val="500"/>
              </a:spcBef>
              <a:spcAft>
                <a:spcPts val="0"/>
              </a:spcAft>
              <a:buClr>
                <a:srgbClr val="1F497D"/>
              </a:buClr>
              <a:buSzPts val="1800"/>
              <a:buChar char="•"/>
              <a:defRPr/>
            </a:lvl9pPr>
          </a:lstStyle>
          <a:p>
            <a:endParaRPr/>
          </a:p>
        </p:txBody>
      </p:sp>
      <p:sp>
        <p:nvSpPr>
          <p:cNvPr id="94" name="Google Shape;94;p26"/>
          <p:cNvSpPr txBox="1">
            <a:spLocks noGrp="1"/>
          </p:cNvSpPr>
          <p:nvPr>
            <p:ph type="sldNum" idx="12"/>
          </p:nvPr>
        </p:nvSpPr>
        <p:spPr>
          <a:xfrm>
            <a:off x="8494587" y="6233241"/>
            <a:ext cx="243013" cy="246221"/>
          </a:xfrm>
          <a:prstGeom prst="rect">
            <a:avLst/>
          </a:prstGeom>
          <a:noFill/>
          <a:ln>
            <a:noFill/>
          </a:ln>
        </p:spPr>
        <p:txBody>
          <a:bodyPr spcFirstLastPara="1" wrap="square" lIns="45700" tIns="45700" rIns="45700" bIns="45700" anchor="ctr" anchorCtr="0">
            <a:sp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95"/>
        <p:cNvGrpSpPr/>
        <p:nvPr/>
      </p:nvGrpSpPr>
      <p:grpSpPr>
        <a:xfrm>
          <a:off x="0" y="0"/>
          <a:ext cx="0" cy="0"/>
          <a:chOff x="0" y="0"/>
          <a:chExt cx="0" cy="0"/>
        </a:xfrm>
      </p:grpSpPr>
      <p:sp>
        <p:nvSpPr>
          <p:cNvPr id="96" name="Google Shape;96;p27"/>
          <p:cNvSpPr txBox="1">
            <a:spLocks noGrp="1"/>
          </p:cNvSpPr>
          <p:nvPr>
            <p:ph type="title"/>
          </p:nvPr>
        </p:nvSpPr>
        <p:spPr>
          <a:xfrm>
            <a:off x="0" y="0"/>
            <a:ext cx="12192000" cy="1143000"/>
          </a:xfrm>
          <a:prstGeom prst="rect">
            <a:avLst/>
          </a:prstGeom>
          <a:solidFill>
            <a:srgbClr val="1F497D"/>
          </a:solidFill>
          <a:ln>
            <a:noFill/>
          </a:ln>
          <a:effectLst>
            <a:outerShdw blurRad="50800" dist="38100" dir="2700000" rotWithShape="0">
              <a:srgbClr val="000000">
                <a:alpha val="42352"/>
              </a:srgbClr>
            </a:outerShdw>
          </a:effectLst>
        </p:spPr>
        <p:txBody>
          <a:bodyPr spcFirstLastPara="1" wrap="square" lIns="45700" tIns="45700" rIns="45700" bIns="45700" anchor="ctr" anchorCtr="0">
            <a:normAutofit/>
          </a:bodyPr>
          <a:lstStyle>
            <a:lvl1pPr lvl="0" algn="ctr">
              <a:lnSpc>
                <a:spcPct val="100000"/>
              </a:lnSpc>
              <a:spcBef>
                <a:spcPts val="0"/>
              </a:spcBef>
              <a:spcAft>
                <a:spcPts val="0"/>
              </a:spcAft>
              <a:buClr>
                <a:srgbClr val="FFFFFF"/>
              </a:buClr>
              <a:buSzPts val="1800"/>
              <a:buNone/>
              <a:defRPr/>
            </a:lvl1pPr>
            <a:lvl2pPr lvl="1" algn="ctr">
              <a:lnSpc>
                <a:spcPct val="100000"/>
              </a:lnSpc>
              <a:spcBef>
                <a:spcPts val="0"/>
              </a:spcBef>
              <a:spcAft>
                <a:spcPts val="0"/>
              </a:spcAft>
              <a:buClr>
                <a:srgbClr val="FFFFFF"/>
              </a:buClr>
              <a:buSzPts val="1800"/>
              <a:buNone/>
              <a:defRPr/>
            </a:lvl2pPr>
            <a:lvl3pPr lvl="2" algn="ctr">
              <a:lnSpc>
                <a:spcPct val="100000"/>
              </a:lnSpc>
              <a:spcBef>
                <a:spcPts val="0"/>
              </a:spcBef>
              <a:spcAft>
                <a:spcPts val="0"/>
              </a:spcAft>
              <a:buClr>
                <a:srgbClr val="FFFFFF"/>
              </a:buClr>
              <a:buSzPts val="1800"/>
              <a:buNone/>
              <a:defRPr/>
            </a:lvl3pPr>
            <a:lvl4pPr lvl="3" algn="ctr">
              <a:lnSpc>
                <a:spcPct val="100000"/>
              </a:lnSpc>
              <a:spcBef>
                <a:spcPts val="0"/>
              </a:spcBef>
              <a:spcAft>
                <a:spcPts val="0"/>
              </a:spcAft>
              <a:buClr>
                <a:srgbClr val="FFFFFF"/>
              </a:buClr>
              <a:buSzPts val="1800"/>
              <a:buNone/>
              <a:defRPr/>
            </a:lvl4pPr>
            <a:lvl5pPr lvl="4" algn="ctr">
              <a:lnSpc>
                <a:spcPct val="100000"/>
              </a:lnSpc>
              <a:spcBef>
                <a:spcPts val="0"/>
              </a:spcBef>
              <a:spcAft>
                <a:spcPts val="0"/>
              </a:spcAft>
              <a:buClr>
                <a:srgbClr val="FFFFFF"/>
              </a:buClr>
              <a:buSzPts val="1800"/>
              <a:buNone/>
              <a:defRPr/>
            </a:lvl5pPr>
            <a:lvl6pPr lvl="5" algn="ctr">
              <a:lnSpc>
                <a:spcPct val="100000"/>
              </a:lnSpc>
              <a:spcBef>
                <a:spcPts val="0"/>
              </a:spcBef>
              <a:spcAft>
                <a:spcPts val="0"/>
              </a:spcAft>
              <a:buClr>
                <a:srgbClr val="FFFFFF"/>
              </a:buClr>
              <a:buSzPts val="1800"/>
              <a:buNone/>
              <a:defRPr/>
            </a:lvl6pPr>
            <a:lvl7pPr lvl="6" algn="ctr">
              <a:lnSpc>
                <a:spcPct val="100000"/>
              </a:lnSpc>
              <a:spcBef>
                <a:spcPts val="0"/>
              </a:spcBef>
              <a:spcAft>
                <a:spcPts val="0"/>
              </a:spcAft>
              <a:buClr>
                <a:srgbClr val="FFFFFF"/>
              </a:buClr>
              <a:buSzPts val="1800"/>
              <a:buNone/>
              <a:defRPr/>
            </a:lvl7pPr>
            <a:lvl8pPr lvl="7" algn="ctr">
              <a:lnSpc>
                <a:spcPct val="100000"/>
              </a:lnSpc>
              <a:spcBef>
                <a:spcPts val="0"/>
              </a:spcBef>
              <a:spcAft>
                <a:spcPts val="0"/>
              </a:spcAft>
              <a:buClr>
                <a:srgbClr val="FFFFFF"/>
              </a:buClr>
              <a:buSzPts val="1800"/>
              <a:buNone/>
              <a:defRPr/>
            </a:lvl8pPr>
            <a:lvl9pPr lvl="8" algn="ctr">
              <a:lnSpc>
                <a:spcPct val="100000"/>
              </a:lnSpc>
              <a:spcBef>
                <a:spcPts val="0"/>
              </a:spcBef>
              <a:spcAft>
                <a:spcPts val="0"/>
              </a:spcAft>
              <a:buClr>
                <a:srgbClr val="FFFFFF"/>
              </a:buClr>
              <a:buSzPts val="1800"/>
              <a:buNone/>
              <a:defRPr/>
            </a:lvl9pPr>
          </a:lstStyle>
          <a:p>
            <a:endParaRPr/>
          </a:p>
        </p:txBody>
      </p:sp>
      <p:sp>
        <p:nvSpPr>
          <p:cNvPr id="97" name="Google Shape;97;p27"/>
          <p:cNvSpPr txBox="1">
            <a:spLocks noGrp="1"/>
          </p:cNvSpPr>
          <p:nvPr>
            <p:ph type="sldNum" idx="12"/>
          </p:nvPr>
        </p:nvSpPr>
        <p:spPr>
          <a:xfrm>
            <a:off x="11339387" y="6415803"/>
            <a:ext cx="243013" cy="246221"/>
          </a:xfrm>
          <a:prstGeom prst="rect">
            <a:avLst/>
          </a:prstGeom>
          <a:noFill/>
          <a:ln>
            <a:noFill/>
          </a:ln>
        </p:spPr>
        <p:txBody>
          <a:bodyPr spcFirstLastPara="1" wrap="square" lIns="45700" tIns="45700" rIns="45700" bIns="45700" anchor="ctr" anchorCtr="0">
            <a:sp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Title and Content copy">
  <p:cSld name="Title and Content copy">
    <p:spTree>
      <p:nvGrpSpPr>
        <p:cNvPr id="1" name="Shape 98"/>
        <p:cNvGrpSpPr/>
        <p:nvPr/>
      </p:nvGrpSpPr>
      <p:grpSpPr>
        <a:xfrm>
          <a:off x="0" y="0"/>
          <a:ext cx="0" cy="0"/>
          <a:chOff x="0" y="0"/>
          <a:chExt cx="0" cy="0"/>
        </a:xfrm>
      </p:grpSpPr>
      <p:grpSp>
        <p:nvGrpSpPr>
          <p:cNvPr id="99" name="Google Shape;99;p28"/>
          <p:cNvGrpSpPr/>
          <p:nvPr/>
        </p:nvGrpSpPr>
        <p:grpSpPr>
          <a:xfrm>
            <a:off x="-211627" y="-142629"/>
            <a:ext cx="12597511" cy="7137996"/>
            <a:chOff x="0" y="0"/>
            <a:chExt cx="9448131" cy="7137995"/>
          </a:xfrm>
        </p:grpSpPr>
        <p:grpSp>
          <p:nvGrpSpPr>
            <p:cNvPr id="100" name="Google Shape;100;p28"/>
            <p:cNvGrpSpPr/>
            <p:nvPr/>
          </p:nvGrpSpPr>
          <p:grpSpPr>
            <a:xfrm>
              <a:off x="626525" y="7015877"/>
              <a:ext cx="8217868" cy="122118"/>
              <a:chOff x="-1" y="0"/>
              <a:chExt cx="8217867" cy="122117"/>
            </a:xfrm>
          </p:grpSpPr>
          <p:cxnSp>
            <p:nvCxnSpPr>
              <p:cNvPr id="101" name="Google Shape;101;p28"/>
              <p:cNvCxnSpPr/>
              <p:nvPr/>
            </p:nvCxnSpPr>
            <p:spPr>
              <a:xfrm flipH="1">
                <a:off x="-1" y="0"/>
                <a:ext cx="1" cy="122116"/>
              </a:xfrm>
              <a:prstGeom prst="straightConnector1">
                <a:avLst/>
              </a:prstGeom>
              <a:noFill/>
              <a:ln w="9525" cap="flat" cmpd="sng">
                <a:solidFill>
                  <a:srgbClr val="000000"/>
                </a:solidFill>
                <a:prstDash val="dot"/>
                <a:round/>
                <a:headEnd type="none" w="sm" len="sm"/>
                <a:tailEnd type="none" w="sm" len="sm"/>
              </a:ln>
            </p:spPr>
          </p:cxnSp>
          <p:cxnSp>
            <p:nvCxnSpPr>
              <p:cNvPr id="102" name="Google Shape;102;p28"/>
              <p:cNvCxnSpPr/>
              <p:nvPr/>
            </p:nvCxnSpPr>
            <p:spPr>
              <a:xfrm>
                <a:off x="8217865" y="0"/>
                <a:ext cx="1" cy="122116"/>
              </a:xfrm>
              <a:prstGeom prst="straightConnector1">
                <a:avLst/>
              </a:prstGeom>
              <a:noFill/>
              <a:ln w="9525" cap="flat" cmpd="sng">
                <a:solidFill>
                  <a:srgbClr val="000000"/>
                </a:solidFill>
                <a:prstDash val="dot"/>
                <a:round/>
                <a:headEnd type="none" w="sm" len="sm"/>
                <a:tailEnd type="none" w="sm" len="sm"/>
              </a:ln>
            </p:spPr>
          </p:cxnSp>
          <p:grpSp>
            <p:nvGrpSpPr>
              <p:cNvPr id="103" name="Google Shape;103;p28"/>
              <p:cNvGrpSpPr/>
              <p:nvPr/>
            </p:nvGrpSpPr>
            <p:grpSpPr>
              <a:xfrm>
                <a:off x="5247193" y="0"/>
                <a:ext cx="457203" cy="122117"/>
                <a:chOff x="-1" y="0"/>
                <a:chExt cx="457202" cy="122116"/>
              </a:xfrm>
            </p:grpSpPr>
            <p:cxnSp>
              <p:nvCxnSpPr>
                <p:cNvPr id="104" name="Google Shape;104;p28"/>
                <p:cNvCxnSpPr/>
                <p:nvPr/>
              </p:nvCxnSpPr>
              <p:spPr>
                <a:xfrm>
                  <a:off x="457200" y="0"/>
                  <a:ext cx="1" cy="122116"/>
                </a:xfrm>
                <a:prstGeom prst="straightConnector1">
                  <a:avLst/>
                </a:prstGeom>
                <a:noFill/>
                <a:ln w="9525" cap="flat" cmpd="sng">
                  <a:solidFill>
                    <a:srgbClr val="000000"/>
                  </a:solidFill>
                  <a:prstDash val="dot"/>
                  <a:round/>
                  <a:headEnd type="none" w="sm" len="sm"/>
                  <a:tailEnd type="none" w="sm" len="sm"/>
                </a:ln>
              </p:spPr>
            </p:cxnSp>
            <p:cxnSp>
              <p:nvCxnSpPr>
                <p:cNvPr id="105" name="Google Shape;105;p28"/>
                <p:cNvCxnSpPr/>
                <p:nvPr/>
              </p:nvCxnSpPr>
              <p:spPr>
                <a:xfrm flipH="1">
                  <a:off x="-1" y="0"/>
                  <a:ext cx="2" cy="122116"/>
                </a:xfrm>
                <a:prstGeom prst="straightConnector1">
                  <a:avLst/>
                </a:prstGeom>
                <a:noFill/>
                <a:ln w="9525" cap="flat" cmpd="sng">
                  <a:solidFill>
                    <a:srgbClr val="000000"/>
                  </a:solidFill>
                  <a:prstDash val="dot"/>
                  <a:round/>
                  <a:headEnd type="none" w="sm" len="sm"/>
                  <a:tailEnd type="none" w="sm" len="sm"/>
                </a:ln>
              </p:spPr>
            </p:cxnSp>
          </p:grpSp>
          <p:grpSp>
            <p:nvGrpSpPr>
              <p:cNvPr id="106" name="Google Shape;106;p28"/>
              <p:cNvGrpSpPr/>
              <p:nvPr/>
            </p:nvGrpSpPr>
            <p:grpSpPr>
              <a:xfrm>
                <a:off x="2503992" y="0"/>
                <a:ext cx="457203" cy="122117"/>
                <a:chOff x="-1" y="0"/>
                <a:chExt cx="457202" cy="122116"/>
              </a:xfrm>
            </p:grpSpPr>
            <p:cxnSp>
              <p:nvCxnSpPr>
                <p:cNvPr id="107" name="Google Shape;107;p28"/>
                <p:cNvCxnSpPr/>
                <p:nvPr/>
              </p:nvCxnSpPr>
              <p:spPr>
                <a:xfrm>
                  <a:off x="457200" y="0"/>
                  <a:ext cx="1" cy="122116"/>
                </a:xfrm>
                <a:prstGeom prst="straightConnector1">
                  <a:avLst/>
                </a:prstGeom>
                <a:noFill/>
                <a:ln w="9525" cap="flat" cmpd="sng">
                  <a:solidFill>
                    <a:srgbClr val="000000"/>
                  </a:solidFill>
                  <a:prstDash val="dot"/>
                  <a:round/>
                  <a:headEnd type="none" w="sm" len="sm"/>
                  <a:tailEnd type="none" w="sm" len="sm"/>
                </a:ln>
              </p:spPr>
            </p:cxnSp>
            <p:cxnSp>
              <p:nvCxnSpPr>
                <p:cNvPr id="108" name="Google Shape;108;p28"/>
                <p:cNvCxnSpPr/>
                <p:nvPr/>
              </p:nvCxnSpPr>
              <p:spPr>
                <a:xfrm flipH="1">
                  <a:off x="-1" y="0"/>
                  <a:ext cx="2" cy="122116"/>
                </a:xfrm>
                <a:prstGeom prst="straightConnector1">
                  <a:avLst/>
                </a:prstGeom>
                <a:noFill/>
                <a:ln w="9525" cap="flat" cmpd="sng">
                  <a:solidFill>
                    <a:srgbClr val="000000"/>
                  </a:solidFill>
                  <a:prstDash val="dot"/>
                  <a:round/>
                  <a:headEnd type="none" w="sm" len="sm"/>
                  <a:tailEnd type="none" w="sm" len="sm"/>
                </a:ln>
              </p:spPr>
            </p:cxnSp>
          </p:grpSp>
        </p:grpSp>
        <p:grpSp>
          <p:nvGrpSpPr>
            <p:cNvPr id="109" name="Google Shape;109;p28"/>
            <p:cNvGrpSpPr/>
            <p:nvPr/>
          </p:nvGrpSpPr>
          <p:grpSpPr>
            <a:xfrm>
              <a:off x="626525" y="0"/>
              <a:ext cx="8217868" cy="122118"/>
              <a:chOff x="-1" y="0"/>
              <a:chExt cx="8217867" cy="122117"/>
            </a:xfrm>
          </p:grpSpPr>
          <p:cxnSp>
            <p:nvCxnSpPr>
              <p:cNvPr id="110" name="Google Shape;110;p28"/>
              <p:cNvCxnSpPr/>
              <p:nvPr/>
            </p:nvCxnSpPr>
            <p:spPr>
              <a:xfrm flipH="1">
                <a:off x="-1" y="0"/>
                <a:ext cx="1" cy="122116"/>
              </a:xfrm>
              <a:prstGeom prst="straightConnector1">
                <a:avLst/>
              </a:prstGeom>
              <a:noFill/>
              <a:ln w="9525" cap="flat" cmpd="sng">
                <a:solidFill>
                  <a:srgbClr val="000000"/>
                </a:solidFill>
                <a:prstDash val="dot"/>
                <a:round/>
                <a:headEnd type="none" w="sm" len="sm"/>
                <a:tailEnd type="none" w="sm" len="sm"/>
              </a:ln>
            </p:spPr>
          </p:cxnSp>
          <p:cxnSp>
            <p:nvCxnSpPr>
              <p:cNvPr id="111" name="Google Shape;111;p28"/>
              <p:cNvCxnSpPr/>
              <p:nvPr/>
            </p:nvCxnSpPr>
            <p:spPr>
              <a:xfrm>
                <a:off x="8217865" y="0"/>
                <a:ext cx="1" cy="122116"/>
              </a:xfrm>
              <a:prstGeom prst="straightConnector1">
                <a:avLst/>
              </a:prstGeom>
              <a:noFill/>
              <a:ln w="9525" cap="flat" cmpd="sng">
                <a:solidFill>
                  <a:srgbClr val="000000"/>
                </a:solidFill>
                <a:prstDash val="dot"/>
                <a:round/>
                <a:headEnd type="none" w="sm" len="sm"/>
                <a:tailEnd type="none" w="sm" len="sm"/>
              </a:ln>
            </p:spPr>
          </p:cxnSp>
          <p:grpSp>
            <p:nvGrpSpPr>
              <p:cNvPr id="112" name="Google Shape;112;p28"/>
              <p:cNvGrpSpPr/>
              <p:nvPr/>
            </p:nvGrpSpPr>
            <p:grpSpPr>
              <a:xfrm>
                <a:off x="5247193" y="0"/>
                <a:ext cx="457203" cy="122117"/>
                <a:chOff x="-1" y="0"/>
                <a:chExt cx="457202" cy="122116"/>
              </a:xfrm>
            </p:grpSpPr>
            <p:cxnSp>
              <p:nvCxnSpPr>
                <p:cNvPr id="113" name="Google Shape;113;p28"/>
                <p:cNvCxnSpPr/>
                <p:nvPr/>
              </p:nvCxnSpPr>
              <p:spPr>
                <a:xfrm>
                  <a:off x="457200" y="0"/>
                  <a:ext cx="1" cy="122116"/>
                </a:xfrm>
                <a:prstGeom prst="straightConnector1">
                  <a:avLst/>
                </a:prstGeom>
                <a:noFill/>
                <a:ln w="9525" cap="flat" cmpd="sng">
                  <a:solidFill>
                    <a:srgbClr val="000000"/>
                  </a:solidFill>
                  <a:prstDash val="dot"/>
                  <a:round/>
                  <a:headEnd type="none" w="sm" len="sm"/>
                  <a:tailEnd type="none" w="sm" len="sm"/>
                </a:ln>
              </p:spPr>
            </p:cxnSp>
            <p:cxnSp>
              <p:nvCxnSpPr>
                <p:cNvPr id="114" name="Google Shape;114;p28"/>
                <p:cNvCxnSpPr/>
                <p:nvPr/>
              </p:nvCxnSpPr>
              <p:spPr>
                <a:xfrm flipH="1">
                  <a:off x="-1" y="0"/>
                  <a:ext cx="2" cy="122116"/>
                </a:xfrm>
                <a:prstGeom prst="straightConnector1">
                  <a:avLst/>
                </a:prstGeom>
                <a:noFill/>
                <a:ln w="9525" cap="flat" cmpd="sng">
                  <a:solidFill>
                    <a:srgbClr val="000000"/>
                  </a:solidFill>
                  <a:prstDash val="dot"/>
                  <a:round/>
                  <a:headEnd type="none" w="sm" len="sm"/>
                  <a:tailEnd type="none" w="sm" len="sm"/>
                </a:ln>
              </p:spPr>
            </p:cxnSp>
          </p:grpSp>
          <p:grpSp>
            <p:nvGrpSpPr>
              <p:cNvPr id="115" name="Google Shape;115;p28"/>
              <p:cNvGrpSpPr/>
              <p:nvPr/>
            </p:nvGrpSpPr>
            <p:grpSpPr>
              <a:xfrm>
                <a:off x="2503992" y="0"/>
                <a:ext cx="457203" cy="122117"/>
                <a:chOff x="-1" y="0"/>
                <a:chExt cx="457202" cy="122116"/>
              </a:xfrm>
            </p:grpSpPr>
            <p:cxnSp>
              <p:nvCxnSpPr>
                <p:cNvPr id="116" name="Google Shape;116;p28"/>
                <p:cNvCxnSpPr/>
                <p:nvPr/>
              </p:nvCxnSpPr>
              <p:spPr>
                <a:xfrm>
                  <a:off x="457200" y="0"/>
                  <a:ext cx="1" cy="122116"/>
                </a:xfrm>
                <a:prstGeom prst="straightConnector1">
                  <a:avLst/>
                </a:prstGeom>
                <a:noFill/>
                <a:ln w="9525" cap="flat" cmpd="sng">
                  <a:solidFill>
                    <a:srgbClr val="000000"/>
                  </a:solidFill>
                  <a:prstDash val="dot"/>
                  <a:round/>
                  <a:headEnd type="none" w="sm" len="sm"/>
                  <a:tailEnd type="none" w="sm" len="sm"/>
                </a:ln>
              </p:spPr>
            </p:cxnSp>
            <p:cxnSp>
              <p:nvCxnSpPr>
                <p:cNvPr id="117" name="Google Shape;117;p28"/>
                <p:cNvCxnSpPr/>
                <p:nvPr/>
              </p:nvCxnSpPr>
              <p:spPr>
                <a:xfrm flipH="1">
                  <a:off x="-1" y="0"/>
                  <a:ext cx="2" cy="122116"/>
                </a:xfrm>
                <a:prstGeom prst="straightConnector1">
                  <a:avLst/>
                </a:prstGeom>
                <a:noFill/>
                <a:ln w="9525" cap="flat" cmpd="sng">
                  <a:solidFill>
                    <a:srgbClr val="000000"/>
                  </a:solidFill>
                  <a:prstDash val="dot"/>
                  <a:round/>
                  <a:headEnd type="none" w="sm" len="sm"/>
                  <a:tailEnd type="none" w="sm" len="sm"/>
                </a:ln>
              </p:spPr>
            </p:cxnSp>
          </p:grpSp>
        </p:grpSp>
        <p:grpSp>
          <p:nvGrpSpPr>
            <p:cNvPr id="118" name="Google Shape;118;p28"/>
            <p:cNvGrpSpPr/>
            <p:nvPr/>
          </p:nvGrpSpPr>
          <p:grpSpPr>
            <a:xfrm>
              <a:off x="0" y="1285058"/>
              <a:ext cx="122752" cy="5029137"/>
              <a:chOff x="0" y="-1"/>
              <a:chExt cx="122751" cy="5029136"/>
            </a:xfrm>
          </p:grpSpPr>
          <p:cxnSp>
            <p:nvCxnSpPr>
              <p:cNvPr id="119" name="Google Shape;119;p28"/>
              <p:cNvCxnSpPr/>
              <p:nvPr/>
            </p:nvCxnSpPr>
            <p:spPr>
              <a:xfrm rot="10800000">
                <a:off x="635" y="-1"/>
                <a:ext cx="122116" cy="2"/>
              </a:xfrm>
              <a:prstGeom prst="straightConnector1">
                <a:avLst/>
              </a:prstGeom>
              <a:noFill/>
              <a:ln w="9525" cap="flat" cmpd="sng">
                <a:solidFill>
                  <a:srgbClr val="000000"/>
                </a:solidFill>
                <a:prstDash val="dot"/>
                <a:round/>
                <a:headEnd type="none" w="sm" len="sm"/>
                <a:tailEnd type="none" w="sm" len="sm"/>
              </a:ln>
            </p:spPr>
          </p:cxnSp>
          <p:cxnSp>
            <p:nvCxnSpPr>
              <p:cNvPr id="120" name="Google Shape;120;p28"/>
              <p:cNvCxnSpPr/>
              <p:nvPr/>
            </p:nvCxnSpPr>
            <p:spPr>
              <a:xfrm flipH="1">
                <a:off x="635" y="457134"/>
                <a:ext cx="122116" cy="1"/>
              </a:xfrm>
              <a:prstGeom prst="straightConnector1">
                <a:avLst/>
              </a:prstGeom>
              <a:noFill/>
              <a:ln w="9525" cap="flat" cmpd="sng">
                <a:solidFill>
                  <a:srgbClr val="000000"/>
                </a:solidFill>
                <a:prstDash val="dot"/>
                <a:round/>
                <a:headEnd type="none" w="sm" len="sm"/>
                <a:tailEnd type="none" w="sm" len="sm"/>
              </a:ln>
            </p:spPr>
          </p:cxnSp>
          <p:cxnSp>
            <p:nvCxnSpPr>
              <p:cNvPr id="121" name="Google Shape;121;p28"/>
              <p:cNvCxnSpPr/>
              <p:nvPr/>
            </p:nvCxnSpPr>
            <p:spPr>
              <a:xfrm flipH="1">
                <a:off x="635" y="5029134"/>
                <a:ext cx="122116" cy="1"/>
              </a:xfrm>
              <a:prstGeom prst="straightConnector1">
                <a:avLst/>
              </a:prstGeom>
              <a:noFill/>
              <a:ln w="9525" cap="flat" cmpd="sng">
                <a:solidFill>
                  <a:srgbClr val="000000"/>
                </a:solidFill>
                <a:prstDash val="dot"/>
                <a:round/>
                <a:headEnd type="none" w="sm" len="sm"/>
                <a:tailEnd type="none" w="sm" len="sm"/>
              </a:ln>
            </p:spPr>
          </p:cxnSp>
          <p:cxnSp>
            <p:nvCxnSpPr>
              <p:cNvPr id="122" name="Google Shape;122;p28"/>
              <p:cNvCxnSpPr/>
              <p:nvPr/>
            </p:nvCxnSpPr>
            <p:spPr>
              <a:xfrm flipH="1">
                <a:off x="0" y="2933216"/>
                <a:ext cx="122114" cy="1"/>
              </a:xfrm>
              <a:prstGeom prst="straightConnector1">
                <a:avLst/>
              </a:prstGeom>
              <a:noFill/>
              <a:ln w="9525" cap="flat" cmpd="sng">
                <a:solidFill>
                  <a:srgbClr val="000000"/>
                </a:solidFill>
                <a:prstDash val="dot"/>
                <a:round/>
                <a:headEnd type="none" w="sm" len="sm"/>
                <a:tailEnd type="none" w="sm" len="sm"/>
              </a:ln>
            </p:spPr>
          </p:cxnSp>
          <p:cxnSp>
            <p:nvCxnSpPr>
              <p:cNvPr id="123" name="Google Shape;123;p28"/>
              <p:cNvCxnSpPr/>
              <p:nvPr/>
            </p:nvCxnSpPr>
            <p:spPr>
              <a:xfrm flipH="1">
                <a:off x="0" y="2537015"/>
                <a:ext cx="122114" cy="1"/>
              </a:xfrm>
              <a:prstGeom prst="straightConnector1">
                <a:avLst/>
              </a:prstGeom>
              <a:noFill/>
              <a:ln w="9525" cap="flat" cmpd="sng">
                <a:solidFill>
                  <a:srgbClr val="000000"/>
                </a:solidFill>
                <a:prstDash val="dot"/>
                <a:round/>
                <a:headEnd type="none" w="sm" len="sm"/>
                <a:tailEnd type="none" w="sm" len="sm"/>
              </a:ln>
            </p:spPr>
          </p:cxnSp>
          <p:cxnSp>
            <p:nvCxnSpPr>
              <p:cNvPr id="124" name="Google Shape;124;p28"/>
              <p:cNvCxnSpPr/>
              <p:nvPr/>
            </p:nvCxnSpPr>
            <p:spPr>
              <a:xfrm flipH="1">
                <a:off x="0" y="4631449"/>
                <a:ext cx="122114" cy="1"/>
              </a:xfrm>
              <a:prstGeom prst="straightConnector1">
                <a:avLst/>
              </a:prstGeom>
              <a:noFill/>
              <a:ln w="9525" cap="flat" cmpd="sng">
                <a:solidFill>
                  <a:srgbClr val="000000"/>
                </a:solidFill>
                <a:prstDash val="dot"/>
                <a:round/>
                <a:headEnd type="none" w="sm" len="sm"/>
                <a:tailEnd type="none" w="sm" len="sm"/>
              </a:ln>
            </p:spPr>
          </p:cxnSp>
        </p:grpSp>
        <p:grpSp>
          <p:nvGrpSpPr>
            <p:cNvPr id="125" name="Google Shape;125;p28"/>
            <p:cNvGrpSpPr/>
            <p:nvPr/>
          </p:nvGrpSpPr>
          <p:grpSpPr>
            <a:xfrm>
              <a:off x="9325378" y="1285058"/>
              <a:ext cx="122753" cy="5029137"/>
              <a:chOff x="0" y="-1"/>
              <a:chExt cx="122751" cy="5029136"/>
            </a:xfrm>
          </p:grpSpPr>
          <p:cxnSp>
            <p:nvCxnSpPr>
              <p:cNvPr id="126" name="Google Shape;126;p28"/>
              <p:cNvCxnSpPr/>
              <p:nvPr/>
            </p:nvCxnSpPr>
            <p:spPr>
              <a:xfrm rot="10800000">
                <a:off x="635" y="-1"/>
                <a:ext cx="122116" cy="2"/>
              </a:xfrm>
              <a:prstGeom prst="straightConnector1">
                <a:avLst/>
              </a:prstGeom>
              <a:noFill/>
              <a:ln w="9525" cap="flat" cmpd="sng">
                <a:solidFill>
                  <a:srgbClr val="000000"/>
                </a:solidFill>
                <a:prstDash val="dot"/>
                <a:round/>
                <a:headEnd type="none" w="sm" len="sm"/>
                <a:tailEnd type="none" w="sm" len="sm"/>
              </a:ln>
            </p:spPr>
          </p:cxnSp>
          <p:cxnSp>
            <p:nvCxnSpPr>
              <p:cNvPr id="127" name="Google Shape;127;p28"/>
              <p:cNvCxnSpPr/>
              <p:nvPr/>
            </p:nvCxnSpPr>
            <p:spPr>
              <a:xfrm flipH="1">
                <a:off x="635" y="457134"/>
                <a:ext cx="122116" cy="1"/>
              </a:xfrm>
              <a:prstGeom prst="straightConnector1">
                <a:avLst/>
              </a:prstGeom>
              <a:noFill/>
              <a:ln w="9525" cap="flat" cmpd="sng">
                <a:solidFill>
                  <a:srgbClr val="000000"/>
                </a:solidFill>
                <a:prstDash val="dot"/>
                <a:round/>
                <a:headEnd type="none" w="sm" len="sm"/>
                <a:tailEnd type="none" w="sm" len="sm"/>
              </a:ln>
            </p:spPr>
          </p:cxnSp>
          <p:cxnSp>
            <p:nvCxnSpPr>
              <p:cNvPr id="128" name="Google Shape;128;p28"/>
              <p:cNvCxnSpPr/>
              <p:nvPr/>
            </p:nvCxnSpPr>
            <p:spPr>
              <a:xfrm flipH="1">
                <a:off x="635" y="5029134"/>
                <a:ext cx="122116" cy="1"/>
              </a:xfrm>
              <a:prstGeom prst="straightConnector1">
                <a:avLst/>
              </a:prstGeom>
              <a:noFill/>
              <a:ln w="9525" cap="flat" cmpd="sng">
                <a:solidFill>
                  <a:srgbClr val="000000"/>
                </a:solidFill>
                <a:prstDash val="dot"/>
                <a:round/>
                <a:headEnd type="none" w="sm" len="sm"/>
                <a:tailEnd type="none" w="sm" len="sm"/>
              </a:ln>
            </p:spPr>
          </p:cxnSp>
          <p:cxnSp>
            <p:nvCxnSpPr>
              <p:cNvPr id="129" name="Google Shape;129;p28"/>
              <p:cNvCxnSpPr/>
              <p:nvPr/>
            </p:nvCxnSpPr>
            <p:spPr>
              <a:xfrm flipH="1">
                <a:off x="0" y="2933216"/>
                <a:ext cx="122114" cy="1"/>
              </a:xfrm>
              <a:prstGeom prst="straightConnector1">
                <a:avLst/>
              </a:prstGeom>
              <a:noFill/>
              <a:ln w="9525" cap="flat" cmpd="sng">
                <a:solidFill>
                  <a:srgbClr val="000000"/>
                </a:solidFill>
                <a:prstDash val="dot"/>
                <a:round/>
                <a:headEnd type="none" w="sm" len="sm"/>
                <a:tailEnd type="none" w="sm" len="sm"/>
              </a:ln>
            </p:spPr>
          </p:cxnSp>
          <p:cxnSp>
            <p:nvCxnSpPr>
              <p:cNvPr id="130" name="Google Shape;130;p28"/>
              <p:cNvCxnSpPr/>
              <p:nvPr/>
            </p:nvCxnSpPr>
            <p:spPr>
              <a:xfrm flipH="1">
                <a:off x="0" y="2537015"/>
                <a:ext cx="122114" cy="1"/>
              </a:xfrm>
              <a:prstGeom prst="straightConnector1">
                <a:avLst/>
              </a:prstGeom>
              <a:noFill/>
              <a:ln w="9525" cap="flat" cmpd="sng">
                <a:solidFill>
                  <a:srgbClr val="000000"/>
                </a:solidFill>
                <a:prstDash val="dot"/>
                <a:round/>
                <a:headEnd type="none" w="sm" len="sm"/>
                <a:tailEnd type="none" w="sm" len="sm"/>
              </a:ln>
            </p:spPr>
          </p:cxnSp>
          <p:cxnSp>
            <p:nvCxnSpPr>
              <p:cNvPr id="131" name="Google Shape;131;p28"/>
              <p:cNvCxnSpPr/>
              <p:nvPr/>
            </p:nvCxnSpPr>
            <p:spPr>
              <a:xfrm flipH="1">
                <a:off x="0" y="4631449"/>
                <a:ext cx="122114" cy="1"/>
              </a:xfrm>
              <a:prstGeom prst="straightConnector1">
                <a:avLst/>
              </a:prstGeom>
              <a:noFill/>
              <a:ln w="9525" cap="flat" cmpd="sng">
                <a:solidFill>
                  <a:srgbClr val="000000"/>
                </a:solidFill>
                <a:prstDash val="dot"/>
                <a:round/>
                <a:headEnd type="none" w="sm" len="sm"/>
                <a:tailEnd type="none" w="sm" len="sm"/>
              </a:ln>
            </p:spPr>
          </p:cxnSp>
        </p:grpSp>
      </p:grpSp>
      <p:sp>
        <p:nvSpPr>
          <p:cNvPr id="132" name="Google Shape;132;p28"/>
          <p:cNvSpPr/>
          <p:nvPr/>
        </p:nvSpPr>
        <p:spPr>
          <a:xfrm>
            <a:off x="613" y="6323774"/>
            <a:ext cx="12221599" cy="546096"/>
          </a:xfrm>
          <a:prstGeom prst="rect">
            <a:avLst/>
          </a:prstGeom>
          <a:solidFill>
            <a:srgbClr val="1F497D"/>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33" name="Google Shape;133;p28" descr="RGB_White-Seal_White-Mark_SC_Horizontal–400dpi.png"/>
          <p:cNvPicPr preferRelativeResize="0"/>
          <p:nvPr/>
        </p:nvPicPr>
        <p:blipFill rotWithShape="1">
          <a:blip r:embed="rId2">
            <a:alphaModFix/>
          </a:blip>
          <a:srcRect/>
          <a:stretch/>
        </p:blipFill>
        <p:spPr>
          <a:xfrm>
            <a:off x="222191" y="6457861"/>
            <a:ext cx="2093957" cy="263615"/>
          </a:xfrm>
          <a:prstGeom prst="rect">
            <a:avLst/>
          </a:prstGeom>
          <a:noFill/>
          <a:ln>
            <a:noFill/>
          </a:ln>
        </p:spPr>
      </p:pic>
      <p:sp>
        <p:nvSpPr>
          <p:cNvPr id="134" name="Google Shape;134;p28"/>
          <p:cNvSpPr/>
          <p:nvPr/>
        </p:nvSpPr>
        <p:spPr>
          <a:xfrm>
            <a:off x="1" y="0"/>
            <a:ext cx="12192001" cy="1143000"/>
          </a:xfrm>
          <a:prstGeom prst="rect">
            <a:avLst/>
          </a:prstGeom>
          <a:solidFill>
            <a:srgbClr val="1F497D"/>
          </a:solidFill>
          <a:ln w="9525" cap="flat" cmpd="sng">
            <a:solidFill>
              <a:srgbClr val="4A7EBB"/>
            </a:solidFill>
            <a:prstDash val="solid"/>
            <a:round/>
            <a:headEnd type="none" w="sm" len="sm"/>
            <a:tailEnd type="none" w="sm" len="sm"/>
          </a:ln>
          <a:effectLst>
            <a:outerShdw blurRad="38100" dist="23000" dir="5400000" rotWithShape="0">
              <a:srgbClr val="000000">
                <a:alpha val="34509"/>
              </a:srgbClr>
            </a:outerShdw>
          </a:effectLst>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5" name="Google Shape;135;p28"/>
          <p:cNvSpPr txBox="1">
            <a:spLocks noGrp="1"/>
          </p:cNvSpPr>
          <p:nvPr>
            <p:ph type="title"/>
          </p:nvPr>
        </p:nvSpPr>
        <p:spPr>
          <a:xfrm>
            <a:off x="2586357" y="-12700"/>
            <a:ext cx="9605644" cy="1143000"/>
          </a:xfrm>
          <a:prstGeom prst="rect">
            <a:avLst/>
          </a:prstGeom>
          <a:solidFill>
            <a:srgbClr val="1F497D"/>
          </a:solidFill>
          <a:ln>
            <a:noFill/>
          </a:ln>
          <a:effectLst>
            <a:outerShdw blurRad="50800" dist="38100" dir="2700000" rotWithShape="0">
              <a:srgbClr val="000000">
                <a:alpha val="42352"/>
              </a:srgbClr>
            </a:outerShdw>
          </a:effectLst>
        </p:spPr>
        <p:txBody>
          <a:bodyPr spcFirstLastPara="1" wrap="square" lIns="45700" tIns="45700" rIns="45700" bIns="45700" anchor="ctr" anchorCtr="0">
            <a:normAutofit/>
          </a:bodyPr>
          <a:lstStyle>
            <a:lvl1pPr lvl="0" algn="l">
              <a:lnSpc>
                <a:spcPct val="100000"/>
              </a:lnSpc>
              <a:spcBef>
                <a:spcPts val="0"/>
              </a:spcBef>
              <a:spcAft>
                <a:spcPts val="0"/>
              </a:spcAft>
              <a:buClr>
                <a:srgbClr val="FFFFFF"/>
              </a:buClr>
              <a:buSzPts val="1800"/>
              <a:buNone/>
              <a:defRPr/>
            </a:lvl1pPr>
            <a:lvl2pPr lvl="1" algn="ctr">
              <a:lnSpc>
                <a:spcPct val="100000"/>
              </a:lnSpc>
              <a:spcBef>
                <a:spcPts val="0"/>
              </a:spcBef>
              <a:spcAft>
                <a:spcPts val="0"/>
              </a:spcAft>
              <a:buClr>
                <a:srgbClr val="FFFFFF"/>
              </a:buClr>
              <a:buSzPts val="1800"/>
              <a:buNone/>
              <a:defRPr/>
            </a:lvl2pPr>
            <a:lvl3pPr lvl="2" algn="ctr">
              <a:lnSpc>
                <a:spcPct val="100000"/>
              </a:lnSpc>
              <a:spcBef>
                <a:spcPts val="0"/>
              </a:spcBef>
              <a:spcAft>
                <a:spcPts val="0"/>
              </a:spcAft>
              <a:buClr>
                <a:srgbClr val="FFFFFF"/>
              </a:buClr>
              <a:buSzPts val="1800"/>
              <a:buNone/>
              <a:defRPr/>
            </a:lvl3pPr>
            <a:lvl4pPr lvl="3" algn="ctr">
              <a:lnSpc>
                <a:spcPct val="100000"/>
              </a:lnSpc>
              <a:spcBef>
                <a:spcPts val="0"/>
              </a:spcBef>
              <a:spcAft>
                <a:spcPts val="0"/>
              </a:spcAft>
              <a:buClr>
                <a:srgbClr val="FFFFFF"/>
              </a:buClr>
              <a:buSzPts val="1800"/>
              <a:buNone/>
              <a:defRPr/>
            </a:lvl4pPr>
            <a:lvl5pPr lvl="4" algn="ctr">
              <a:lnSpc>
                <a:spcPct val="100000"/>
              </a:lnSpc>
              <a:spcBef>
                <a:spcPts val="0"/>
              </a:spcBef>
              <a:spcAft>
                <a:spcPts val="0"/>
              </a:spcAft>
              <a:buClr>
                <a:srgbClr val="FFFFFF"/>
              </a:buClr>
              <a:buSzPts val="1800"/>
              <a:buNone/>
              <a:defRPr/>
            </a:lvl5pPr>
            <a:lvl6pPr lvl="5" algn="ctr">
              <a:lnSpc>
                <a:spcPct val="100000"/>
              </a:lnSpc>
              <a:spcBef>
                <a:spcPts val="0"/>
              </a:spcBef>
              <a:spcAft>
                <a:spcPts val="0"/>
              </a:spcAft>
              <a:buClr>
                <a:srgbClr val="FFFFFF"/>
              </a:buClr>
              <a:buSzPts val="1800"/>
              <a:buNone/>
              <a:defRPr/>
            </a:lvl6pPr>
            <a:lvl7pPr lvl="6" algn="ctr">
              <a:lnSpc>
                <a:spcPct val="100000"/>
              </a:lnSpc>
              <a:spcBef>
                <a:spcPts val="0"/>
              </a:spcBef>
              <a:spcAft>
                <a:spcPts val="0"/>
              </a:spcAft>
              <a:buClr>
                <a:srgbClr val="FFFFFF"/>
              </a:buClr>
              <a:buSzPts val="1800"/>
              <a:buNone/>
              <a:defRPr/>
            </a:lvl7pPr>
            <a:lvl8pPr lvl="7" algn="ctr">
              <a:lnSpc>
                <a:spcPct val="100000"/>
              </a:lnSpc>
              <a:spcBef>
                <a:spcPts val="0"/>
              </a:spcBef>
              <a:spcAft>
                <a:spcPts val="0"/>
              </a:spcAft>
              <a:buClr>
                <a:srgbClr val="FFFFFF"/>
              </a:buClr>
              <a:buSzPts val="1800"/>
              <a:buNone/>
              <a:defRPr/>
            </a:lvl8pPr>
            <a:lvl9pPr lvl="8" algn="ctr">
              <a:lnSpc>
                <a:spcPct val="100000"/>
              </a:lnSpc>
              <a:spcBef>
                <a:spcPts val="0"/>
              </a:spcBef>
              <a:spcAft>
                <a:spcPts val="0"/>
              </a:spcAft>
              <a:buClr>
                <a:srgbClr val="FFFFFF"/>
              </a:buClr>
              <a:buSzPts val="1800"/>
              <a:buNone/>
              <a:defRPr/>
            </a:lvl9pPr>
          </a:lstStyle>
          <a:p>
            <a:endParaRPr/>
          </a:p>
        </p:txBody>
      </p:sp>
      <p:sp>
        <p:nvSpPr>
          <p:cNvPr id="136" name="Google Shape;136;p28"/>
          <p:cNvSpPr txBox="1">
            <a:spLocks noGrp="1"/>
          </p:cNvSpPr>
          <p:nvPr>
            <p:ph type="body" idx="1"/>
          </p:nvPr>
        </p:nvSpPr>
        <p:spPr>
          <a:xfrm>
            <a:off x="609600" y="1600201"/>
            <a:ext cx="10972800" cy="4525963"/>
          </a:xfrm>
          <a:prstGeom prst="rect">
            <a:avLst/>
          </a:prstGeom>
          <a:noFill/>
          <a:ln>
            <a:noFill/>
          </a:ln>
        </p:spPr>
        <p:txBody>
          <a:bodyPr spcFirstLastPara="1" wrap="square" lIns="45700" tIns="45700" rIns="45700" bIns="45700" anchor="t" anchorCtr="0">
            <a:normAutofit/>
          </a:bodyPr>
          <a:lstStyle>
            <a:lvl1pPr marL="457200" lvl="0" indent="-381000" algn="l">
              <a:lnSpc>
                <a:spcPct val="100000"/>
              </a:lnSpc>
              <a:spcBef>
                <a:spcPts val="500"/>
              </a:spcBef>
              <a:spcAft>
                <a:spcPts val="0"/>
              </a:spcAft>
              <a:buClr>
                <a:srgbClr val="1F497D"/>
              </a:buClr>
              <a:buSzPts val="2400"/>
              <a:buChar char="•"/>
              <a:defRPr sz="2400"/>
            </a:lvl1pPr>
            <a:lvl2pPr marL="914400" lvl="1" indent="-342900" algn="l">
              <a:lnSpc>
                <a:spcPct val="100000"/>
              </a:lnSpc>
              <a:spcBef>
                <a:spcPts val="500"/>
              </a:spcBef>
              <a:spcAft>
                <a:spcPts val="0"/>
              </a:spcAft>
              <a:buClr>
                <a:srgbClr val="1F497D"/>
              </a:buClr>
              <a:buSzPts val="1800"/>
              <a:buChar char="o"/>
              <a:defRPr/>
            </a:lvl2pPr>
            <a:lvl3pPr marL="1371600" lvl="2" indent="-355600" algn="l">
              <a:lnSpc>
                <a:spcPct val="100000"/>
              </a:lnSpc>
              <a:spcBef>
                <a:spcPts val="500"/>
              </a:spcBef>
              <a:spcAft>
                <a:spcPts val="0"/>
              </a:spcAft>
              <a:buClr>
                <a:srgbClr val="1F497D"/>
              </a:buClr>
              <a:buSzPts val="2000"/>
              <a:buChar char="•"/>
              <a:defRPr sz="2000"/>
            </a:lvl3pPr>
            <a:lvl4pPr marL="1828800" lvl="3" indent="-342900" algn="l">
              <a:lnSpc>
                <a:spcPct val="100000"/>
              </a:lnSpc>
              <a:spcBef>
                <a:spcPts val="500"/>
              </a:spcBef>
              <a:spcAft>
                <a:spcPts val="0"/>
              </a:spcAft>
              <a:buClr>
                <a:srgbClr val="1F497D"/>
              </a:buClr>
              <a:buSzPts val="1800"/>
              <a:buChar char="–"/>
              <a:defRPr sz="1800"/>
            </a:lvl4pPr>
            <a:lvl5pPr marL="2286000" lvl="4" indent="-330200" algn="l">
              <a:lnSpc>
                <a:spcPct val="100000"/>
              </a:lnSpc>
              <a:spcBef>
                <a:spcPts val="500"/>
              </a:spcBef>
              <a:spcAft>
                <a:spcPts val="0"/>
              </a:spcAft>
              <a:buClr>
                <a:srgbClr val="1F497D"/>
              </a:buClr>
              <a:buSzPts val="1600"/>
              <a:buChar char="»"/>
              <a:defRPr sz="1600"/>
            </a:lvl5pPr>
            <a:lvl6pPr marL="2743200" lvl="5" indent="-342900" algn="l">
              <a:lnSpc>
                <a:spcPct val="100000"/>
              </a:lnSpc>
              <a:spcBef>
                <a:spcPts val="500"/>
              </a:spcBef>
              <a:spcAft>
                <a:spcPts val="0"/>
              </a:spcAft>
              <a:buClr>
                <a:srgbClr val="1F497D"/>
              </a:buClr>
              <a:buSzPts val="1800"/>
              <a:buChar char="•"/>
              <a:defRPr/>
            </a:lvl6pPr>
            <a:lvl7pPr marL="3200400" lvl="6" indent="-342900" algn="l">
              <a:lnSpc>
                <a:spcPct val="100000"/>
              </a:lnSpc>
              <a:spcBef>
                <a:spcPts val="500"/>
              </a:spcBef>
              <a:spcAft>
                <a:spcPts val="0"/>
              </a:spcAft>
              <a:buClr>
                <a:srgbClr val="1F497D"/>
              </a:buClr>
              <a:buSzPts val="1800"/>
              <a:buChar char="•"/>
              <a:defRPr/>
            </a:lvl7pPr>
            <a:lvl8pPr marL="3657600" lvl="7" indent="-342900" algn="l">
              <a:lnSpc>
                <a:spcPct val="100000"/>
              </a:lnSpc>
              <a:spcBef>
                <a:spcPts val="500"/>
              </a:spcBef>
              <a:spcAft>
                <a:spcPts val="0"/>
              </a:spcAft>
              <a:buClr>
                <a:srgbClr val="1F497D"/>
              </a:buClr>
              <a:buSzPts val="1800"/>
              <a:buChar char="•"/>
              <a:defRPr/>
            </a:lvl8pPr>
            <a:lvl9pPr marL="4114800" lvl="8" indent="-342900" algn="l">
              <a:lnSpc>
                <a:spcPct val="100000"/>
              </a:lnSpc>
              <a:spcBef>
                <a:spcPts val="500"/>
              </a:spcBef>
              <a:spcAft>
                <a:spcPts val="0"/>
              </a:spcAft>
              <a:buClr>
                <a:srgbClr val="1F497D"/>
              </a:buClr>
              <a:buSzPts val="1800"/>
              <a:buChar char="•"/>
              <a:defRPr/>
            </a:lvl9pPr>
          </a:lstStyle>
          <a:p>
            <a:endParaRPr/>
          </a:p>
        </p:txBody>
      </p:sp>
      <p:sp>
        <p:nvSpPr>
          <p:cNvPr id="137" name="Google Shape;137;p28"/>
          <p:cNvSpPr txBox="1">
            <a:spLocks noGrp="1"/>
          </p:cNvSpPr>
          <p:nvPr>
            <p:ph type="sldNum" idx="12"/>
          </p:nvPr>
        </p:nvSpPr>
        <p:spPr>
          <a:xfrm>
            <a:off x="11339387" y="6415803"/>
            <a:ext cx="243013" cy="246221"/>
          </a:xfrm>
          <a:prstGeom prst="rect">
            <a:avLst/>
          </a:prstGeom>
          <a:noFill/>
          <a:ln>
            <a:noFill/>
          </a:ln>
        </p:spPr>
        <p:txBody>
          <a:bodyPr spcFirstLastPara="1" wrap="square" lIns="45700" tIns="45700" rIns="45700" bIns="45700" anchor="ctr" anchorCtr="0">
            <a:sp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138" name="Google Shape;138;p28" descr="image3.png"/>
          <p:cNvPicPr preferRelativeResize="0"/>
          <p:nvPr/>
        </p:nvPicPr>
        <p:blipFill rotWithShape="1">
          <a:blip r:embed="rId3">
            <a:alphaModFix/>
          </a:blip>
          <a:srcRect/>
          <a:stretch/>
        </p:blipFill>
        <p:spPr>
          <a:xfrm>
            <a:off x="66788" y="47316"/>
            <a:ext cx="2384953" cy="642149"/>
          </a:xfrm>
          <a:prstGeom prst="rect">
            <a:avLst/>
          </a:prstGeom>
          <a:noFill/>
          <a:ln>
            <a:noFill/>
          </a:ln>
        </p:spPr>
      </p:pic>
      <p:cxnSp>
        <p:nvCxnSpPr>
          <p:cNvPr id="139" name="Google Shape;139;p28"/>
          <p:cNvCxnSpPr/>
          <p:nvPr/>
        </p:nvCxnSpPr>
        <p:spPr>
          <a:xfrm rot="10800000" flipH="1">
            <a:off x="2547938" y="86679"/>
            <a:ext cx="1" cy="969823"/>
          </a:xfrm>
          <a:prstGeom prst="straightConnector1">
            <a:avLst/>
          </a:prstGeom>
          <a:noFill/>
          <a:ln w="25400" cap="flat" cmpd="sng">
            <a:solidFill>
              <a:srgbClr val="993F3D"/>
            </a:solidFill>
            <a:prstDash val="solid"/>
            <a:round/>
            <a:headEnd type="none" w="sm" len="sm"/>
            <a:tailEnd type="none" w="sm" len="sm"/>
          </a:ln>
          <a:effectLst>
            <a:outerShdw blurRad="38100" dist="20000" dir="5400000" rotWithShape="0">
              <a:srgbClr val="000000">
                <a:alpha val="37254"/>
              </a:srgbClr>
            </a:outerShdw>
          </a:effectLst>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1_Title and Content">
  <p:cSld name="1_Title and Content">
    <p:spTree>
      <p:nvGrpSpPr>
        <p:cNvPr id="1" name="Shape 140"/>
        <p:cNvGrpSpPr/>
        <p:nvPr/>
      </p:nvGrpSpPr>
      <p:grpSpPr>
        <a:xfrm>
          <a:off x="0" y="0"/>
          <a:ext cx="0" cy="0"/>
          <a:chOff x="0" y="0"/>
          <a:chExt cx="0" cy="0"/>
        </a:xfrm>
      </p:grpSpPr>
      <p:grpSp>
        <p:nvGrpSpPr>
          <p:cNvPr id="141" name="Google Shape;141;p29"/>
          <p:cNvGrpSpPr/>
          <p:nvPr/>
        </p:nvGrpSpPr>
        <p:grpSpPr>
          <a:xfrm>
            <a:off x="-211627" y="-142629"/>
            <a:ext cx="12597511" cy="7137996"/>
            <a:chOff x="0" y="0"/>
            <a:chExt cx="9448131" cy="7137995"/>
          </a:xfrm>
        </p:grpSpPr>
        <p:grpSp>
          <p:nvGrpSpPr>
            <p:cNvPr id="142" name="Google Shape;142;p29"/>
            <p:cNvGrpSpPr/>
            <p:nvPr/>
          </p:nvGrpSpPr>
          <p:grpSpPr>
            <a:xfrm>
              <a:off x="626525" y="7015877"/>
              <a:ext cx="8217868" cy="122118"/>
              <a:chOff x="-1" y="0"/>
              <a:chExt cx="8217867" cy="122117"/>
            </a:xfrm>
          </p:grpSpPr>
          <p:cxnSp>
            <p:nvCxnSpPr>
              <p:cNvPr id="143" name="Google Shape;143;p29"/>
              <p:cNvCxnSpPr/>
              <p:nvPr/>
            </p:nvCxnSpPr>
            <p:spPr>
              <a:xfrm flipH="1">
                <a:off x="-1" y="0"/>
                <a:ext cx="1" cy="122116"/>
              </a:xfrm>
              <a:prstGeom prst="straightConnector1">
                <a:avLst/>
              </a:prstGeom>
              <a:noFill/>
              <a:ln w="9525" cap="flat" cmpd="sng">
                <a:solidFill>
                  <a:srgbClr val="000000"/>
                </a:solidFill>
                <a:prstDash val="dot"/>
                <a:round/>
                <a:headEnd type="none" w="sm" len="sm"/>
                <a:tailEnd type="none" w="sm" len="sm"/>
              </a:ln>
            </p:spPr>
          </p:cxnSp>
          <p:cxnSp>
            <p:nvCxnSpPr>
              <p:cNvPr id="144" name="Google Shape;144;p29"/>
              <p:cNvCxnSpPr/>
              <p:nvPr/>
            </p:nvCxnSpPr>
            <p:spPr>
              <a:xfrm>
                <a:off x="8217865" y="0"/>
                <a:ext cx="1" cy="122116"/>
              </a:xfrm>
              <a:prstGeom prst="straightConnector1">
                <a:avLst/>
              </a:prstGeom>
              <a:noFill/>
              <a:ln w="9525" cap="flat" cmpd="sng">
                <a:solidFill>
                  <a:srgbClr val="000000"/>
                </a:solidFill>
                <a:prstDash val="dot"/>
                <a:round/>
                <a:headEnd type="none" w="sm" len="sm"/>
                <a:tailEnd type="none" w="sm" len="sm"/>
              </a:ln>
            </p:spPr>
          </p:cxnSp>
          <p:grpSp>
            <p:nvGrpSpPr>
              <p:cNvPr id="145" name="Google Shape;145;p29"/>
              <p:cNvGrpSpPr/>
              <p:nvPr/>
            </p:nvGrpSpPr>
            <p:grpSpPr>
              <a:xfrm>
                <a:off x="5247193" y="0"/>
                <a:ext cx="457203" cy="122117"/>
                <a:chOff x="-1" y="0"/>
                <a:chExt cx="457202" cy="122116"/>
              </a:xfrm>
            </p:grpSpPr>
            <p:cxnSp>
              <p:nvCxnSpPr>
                <p:cNvPr id="146" name="Google Shape;146;p29"/>
                <p:cNvCxnSpPr/>
                <p:nvPr/>
              </p:nvCxnSpPr>
              <p:spPr>
                <a:xfrm>
                  <a:off x="457200" y="0"/>
                  <a:ext cx="1" cy="122116"/>
                </a:xfrm>
                <a:prstGeom prst="straightConnector1">
                  <a:avLst/>
                </a:prstGeom>
                <a:noFill/>
                <a:ln w="9525" cap="flat" cmpd="sng">
                  <a:solidFill>
                    <a:srgbClr val="000000"/>
                  </a:solidFill>
                  <a:prstDash val="dot"/>
                  <a:round/>
                  <a:headEnd type="none" w="sm" len="sm"/>
                  <a:tailEnd type="none" w="sm" len="sm"/>
                </a:ln>
              </p:spPr>
            </p:cxnSp>
            <p:cxnSp>
              <p:nvCxnSpPr>
                <p:cNvPr id="147" name="Google Shape;147;p29"/>
                <p:cNvCxnSpPr/>
                <p:nvPr/>
              </p:nvCxnSpPr>
              <p:spPr>
                <a:xfrm flipH="1">
                  <a:off x="-1" y="0"/>
                  <a:ext cx="2" cy="122116"/>
                </a:xfrm>
                <a:prstGeom prst="straightConnector1">
                  <a:avLst/>
                </a:prstGeom>
                <a:noFill/>
                <a:ln w="9525" cap="flat" cmpd="sng">
                  <a:solidFill>
                    <a:srgbClr val="000000"/>
                  </a:solidFill>
                  <a:prstDash val="dot"/>
                  <a:round/>
                  <a:headEnd type="none" w="sm" len="sm"/>
                  <a:tailEnd type="none" w="sm" len="sm"/>
                </a:ln>
              </p:spPr>
            </p:cxnSp>
          </p:grpSp>
          <p:grpSp>
            <p:nvGrpSpPr>
              <p:cNvPr id="148" name="Google Shape;148;p29"/>
              <p:cNvGrpSpPr/>
              <p:nvPr/>
            </p:nvGrpSpPr>
            <p:grpSpPr>
              <a:xfrm>
                <a:off x="2503992" y="0"/>
                <a:ext cx="457203" cy="122117"/>
                <a:chOff x="-1" y="0"/>
                <a:chExt cx="457202" cy="122116"/>
              </a:xfrm>
            </p:grpSpPr>
            <p:cxnSp>
              <p:nvCxnSpPr>
                <p:cNvPr id="149" name="Google Shape;149;p29"/>
                <p:cNvCxnSpPr/>
                <p:nvPr/>
              </p:nvCxnSpPr>
              <p:spPr>
                <a:xfrm>
                  <a:off x="457200" y="0"/>
                  <a:ext cx="1" cy="122116"/>
                </a:xfrm>
                <a:prstGeom prst="straightConnector1">
                  <a:avLst/>
                </a:prstGeom>
                <a:noFill/>
                <a:ln w="9525" cap="flat" cmpd="sng">
                  <a:solidFill>
                    <a:srgbClr val="000000"/>
                  </a:solidFill>
                  <a:prstDash val="dot"/>
                  <a:round/>
                  <a:headEnd type="none" w="sm" len="sm"/>
                  <a:tailEnd type="none" w="sm" len="sm"/>
                </a:ln>
              </p:spPr>
            </p:cxnSp>
            <p:cxnSp>
              <p:nvCxnSpPr>
                <p:cNvPr id="150" name="Google Shape;150;p29"/>
                <p:cNvCxnSpPr/>
                <p:nvPr/>
              </p:nvCxnSpPr>
              <p:spPr>
                <a:xfrm flipH="1">
                  <a:off x="-1" y="0"/>
                  <a:ext cx="2" cy="122116"/>
                </a:xfrm>
                <a:prstGeom prst="straightConnector1">
                  <a:avLst/>
                </a:prstGeom>
                <a:noFill/>
                <a:ln w="9525" cap="flat" cmpd="sng">
                  <a:solidFill>
                    <a:srgbClr val="000000"/>
                  </a:solidFill>
                  <a:prstDash val="dot"/>
                  <a:round/>
                  <a:headEnd type="none" w="sm" len="sm"/>
                  <a:tailEnd type="none" w="sm" len="sm"/>
                </a:ln>
              </p:spPr>
            </p:cxnSp>
          </p:grpSp>
        </p:grpSp>
        <p:grpSp>
          <p:nvGrpSpPr>
            <p:cNvPr id="151" name="Google Shape;151;p29"/>
            <p:cNvGrpSpPr/>
            <p:nvPr/>
          </p:nvGrpSpPr>
          <p:grpSpPr>
            <a:xfrm>
              <a:off x="626525" y="0"/>
              <a:ext cx="8217868" cy="122118"/>
              <a:chOff x="-1" y="0"/>
              <a:chExt cx="8217867" cy="122117"/>
            </a:xfrm>
          </p:grpSpPr>
          <p:cxnSp>
            <p:nvCxnSpPr>
              <p:cNvPr id="152" name="Google Shape;152;p29"/>
              <p:cNvCxnSpPr/>
              <p:nvPr/>
            </p:nvCxnSpPr>
            <p:spPr>
              <a:xfrm flipH="1">
                <a:off x="-1" y="0"/>
                <a:ext cx="1" cy="122116"/>
              </a:xfrm>
              <a:prstGeom prst="straightConnector1">
                <a:avLst/>
              </a:prstGeom>
              <a:noFill/>
              <a:ln w="9525" cap="flat" cmpd="sng">
                <a:solidFill>
                  <a:srgbClr val="000000"/>
                </a:solidFill>
                <a:prstDash val="dot"/>
                <a:round/>
                <a:headEnd type="none" w="sm" len="sm"/>
                <a:tailEnd type="none" w="sm" len="sm"/>
              </a:ln>
            </p:spPr>
          </p:cxnSp>
          <p:cxnSp>
            <p:nvCxnSpPr>
              <p:cNvPr id="153" name="Google Shape;153;p29"/>
              <p:cNvCxnSpPr/>
              <p:nvPr/>
            </p:nvCxnSpPr>
            <p:spPr>
              <a:xfrm>
                <a:off x="8217865" y="0"/>
                <a:ext cx="1" cy="122116"/>
              </a:xfrm>
              <a:prstGeom prst="straightConnector1">
                <a:avLst/>
              </a:prstGeom>
              <a:noFill/>
              <a:ln w="9525" cap="flat" cmpd="sng">
                <a:solidFill>
                  <a:srgbClr val="000000"/>
                </a:solidFill>
                <a:prstDash val="dot"/>
                <a:round/>
                <a:headEnd type="none" w="sm" len="sm"/>
                <a:tailEnd type="none" w="sm" len="sm"/>
              </a:ln>
            </p:spPr>
          </p:cxnSp>
          <p:grpSp>
            <p:nvGrpSpPr>
              <p:cNvPr id="154" name="Google Shape;154;p29"/>
              <p:cNvGrpSpPr/>
              <p:nvPr/>
            </p:nvGrpSpPr>
            <p:grpSpPr>
              <a:xfrm>
                <a:off x="5247193" y="0"/>
                <a:ext cx="457203" cy="122117"/>
                <a:chOff x="-1" y="0"/>
                <a:chExt cx="457202" cy="122116"/>
              </a:xfrm>
            </p:grpSpPr>
            <p:cxnSp>
              <p:nvCxnSpPr>
                <p:cNvPr id="155" name="Google Shape;155;p29"/>
                <p:cNvCxnSpPr/>
                <p:nvPr/>
              </p:nvCxnSpPr>
              <p:spPr>
                <a:xfrm>
                  <a:off x="457200" y="0"/>
                  <a:ext cx="1" cy="122116"/>
                </a:xfrm>
                <a:prstGeom prst="straightConnector1">
                  <a:avLst/>
                </a:prstGeom>
                <a:noFill/>
                <a:ln w="9525" cap="flat" cmpd="sng">
                  <a:solidFill>
                    <a:srgbClr val="000000"/>
                  </a:solidFill>
                  <a:prstDash val="dot"/>
                  <a:round/>
                  <a:headEnd type="none" w="sm" len="sm"/>
                  <a:tailEnd type="none" w="sm" len="sm"/>
                </a:ln>
              </p:spPr>
            </p:cxnSp>
            <p:cxnSp>
              <p:nvCxnSpPr>
                <p:cNvPr id="156" name="Google Shape;156;p29"/>
                <p:cNvCxnSpPr/>
                <p:nvPr/>
              </p:nvCxnSpPr>
              <p:spPr>
                <a:xfrm flipH="1">
                  <a:off x="-1" y="0"/>
                  <a:ext cx="2" cy="122116"/>
                </a:xfrm>
                <a:prstGeom prst="straightConnector1">
                  <a:avLst/>
                </a:prstGeom>
                <a:noFill/>
                <a:ln w="9525" cap="flat" cmpd="sng">
                  <a:solidFill>
                    <a:srgbClr val="000000"/>
                  </a:solidFill>
                  <a:prstDash val="dot"/>
                  <a:round/>
                  <a:headEnd type="none" w="sm" len="sm"/>
                  <a:tailEnd type="none" w="sm" len="sm"/>
                </a:ln>
              </p:spPr>
            </p:cxnSp>
          </p:grpSp>
          <p:grpSp>
            <p:nvGrpSpPr>
              <p:cNvPr id="157" name="Google Shape;157;p29"/>
              <p:cNvGrpSpPr/>
              <p:nvPr/>
            </p:nvGrpSpPr>
            <p:grpSpPr>
              <a:xfrm>
                <a:off x="2503992" y="0"/>
                <a:ext cx="457203" cy="122117"/>
                <a:chOff x="-1" y="0"/>
                <a:chExt cx="457202" cy="122116"/>
              </a:xfrm>
            </p:grpSpPr>
            <p:cxnSp>
              <p:nvCxnSpPr>
                <p:cNvPr id="158" name="Google Shape;158;p29"/>
                <p:cNvCxnSpPr/>
                <p:nvPr/>
              </p:nvCxnSpPr>
              <p:spPr>
                <a:xfrm>
                  <a:off x="457200" y="0"/>
                  <a:ext cx="1" cy="122116"/>
                </a:xfrm>
                <a:prstGeom prst="straightConnector1">
                  <a:avLst/>
                </a:prstGeom>
                <a:noFill/>
                <a:ln w="9525" cap="flat" cmpd="sng">
                  <a:solidFill>
                    <a:srgbClr val="000000"/>
                  </a:solidFill>
                  <a:prstDash val="dot"/>
                  <a:round/>
                  <a:headEnd type="none" w="sm" len="sm"/>
                  <a:tailEnd type="none" w="sm" len="sm"/>
                </a:ln>
              </p:spPr>
            </p:cxnSp>
            <p:cxnSp>
              <p:nvCxnSpPr>
                <p:cNvPr id="159" name="Google Shape;159;p29"/>
                <p:cNvCxnSpPr/>
                <p:nvPr/>
              </p:nvCxnSpPr>
              <p:spPr>
                <a:xfrm flipH="1">
                  <a:off x="-1" y="0"/>
                  <a:ext cx="2" cy="122116"/>
                </a:xfrm>
                <a:prstGeom prst="straightConnector1">
                  <a:avLst/>
                </a:prstGeom>
                <a:noFill/>
                <a:ln w="9525" cap="flat" cmpd="sng">
                  <a:solidFill>
                    <a:srgbClr val="000000"/>
                  </a:solidFill>
                  <a:prstDash val="dot"/>
                  <a:round/>
                  <a:headEnd type="none" w="sm" len="sm"/>
                  <a:tailEnd type="none" w="sm" len="sm"/>
                </a:ln>
              </p:spPr>
            </p:cxnSp>
          </p:grpSp>
        </p:grpSp>
        <p:grpSp>
          <p:nvGrpSpPr>
            <p:cNvPr id="160" name="Google Shape;160;p29"/>
            <p:cNvGrpSpPr/>
            <p:nvPr/>
          </p:nvGrpSpPr>
          <p:grpSpPr>
            <a:xfrm>
              <a:off x="0" y="1285058"/>
              <a:ext cx="122752" cy="5029137"/>
              <a:chOff x="0" y="-1"/>
              <a:chExt cx="122751" cy="5029136"/>
            </a:xfrm>
          </p:grpSpPr>
          <p:cxnSp>
            <p:nvCxnSpPr>
              <p:cNvPr id="161" name="Google Shape;161;p29"/>
              <p:cNvCxnSpPr/>
              <p:nvPr/>
            </p:nvCxnSpPr>
            <p:spPr>
              <a:xfrm rot="10800000">
                <a:off x="635" y="-1"/>
                <a:ext cx="122116" cy="2"/>
              </a:xfrm>
              <a:prstGeom prst="straightConnector1">
                <a:avLst/>
              </a:prstGeom>
              <a:noFill/>
              <a:ln w="9525" cap="flat" cmpd="sng">
                <a:solidFill>
                  <a:srgbClr val="000000"/>
                </a:solidFill>
                <a:prstDash val="dot"/>
                <a:round/>
                <a:headEnd type="none" w="sm" len="sm"/>
                <a:tailEnd type="none" w="sm" len="sm"/>
              </a:ln>
            </p:spPr>
          </p:cxnSp>
          <p:cxnSp>
            <p:nvCxnSpPr>
              <p:cNvPr id="162" name="Google Shape;162;p29"/>
              <p:cNvCxnSpPr/>
              <p:nvPr/>
            </p:nvCxnSpPr>
            <p:spPr>
              <a:xfrm flipH="1">
                <a:off x="635" y="457134"/>
                <a:ext cx="122116" cy="1"/>
              </a:xfrm>
              <a:prstGeom prst="straightConnector1">
                <a:avLst/>
              </a:prstGeom>
              <a:noFill/>
              <a:ln w="9525" cap="flat" cmpd="sng">
                <a:solidFill>
                  <a:srgbClr val="000000"/>
                </a:solidFill>
                <a:prstDash val="dot"/>
                <a:round/>
                <a:headEnd type="none" w="sm" len="sm"/>
                <a:tailEnd type="none" w="sm" len="sm"/>
              </a:ln>
            </p:spPr>
          </p:cxnSp>
          <p:cxnSp>
            <p:nvCxnSpPr>
              <p:cNvPr id="163" name="Google Shape;163;p29"/>
              <p:cNvCxnSpPr/>
              <p:nvPr/>
            </p:nvCxnSpPr>
            <p:spPr>
              <a:xfrm flipH="1">
                <a:off x="635" y="5029134"/>
                <a:ext cx="122116" cy="1"/>
              </a:xfrm>
              <a:prstGeom prst="straightConnector1">
                <a:avLst/>
              </a:prstGeom>
              <a:noFill/>
              <a:ln w="9525" cap="flat" cmpd="sng">
                <a:solidFill>
                  <a:srgbClr val="000000"/>
                </a:solidFill>
                <a:prstDash val="dot"/>
                <a:round/>
                <a:headEnd type="none" w="sm" len="sm"/>
                <a:tailEnd type="none" w="sm" len="sm"/>
              </a:ln>
            </p:spPr>
          </p:cxnSp>
          <p:cxnSp>
            <p:nvCxnSpPr>
              <p:cNvPr id="164" name="Google Shape;164;p29"/>
              <p:cNvCxnSpPr/>
              <p:nvPr/>
            </p:nvCxnSpPr>
            <p:spPr>
              <a:xfrm flipH="1">
                <a:off x="0" y="2933216"/>
                <a:ext cx="122114" cy="1"/>
              </a:xfrm>
              <a:prstGeom prst="straightConnector1">
                <a:avLst/>
              </a:prstGeom>
              <a:noFill/>
              <a:ln w="9525" cap="flat" cmpd="sng">
                <a:solidFill>
                  <a:srgbClr val="000000"/>
                </a:solidFill>
                <a:prstDash val="dot"/>
                <a:round/>
                <a:headEnd type="none" w="sm" len="sm"/>
                <a:tailEnd type="none" w="sm" len="sm"/>
              </a:ln>
            </p:spPr>
          </p:cxnSp>
          <p:cxnSp>
            <p:nvCxnSpPr>
              <p:cNvPr id="165" name="Google Shape;165;p29"/>
              <p:cNvCxnSpPr/>
              <p:nvPr/>
            </p:nvCxnSpPr>
            <p:spPr>
              <a:xfrm flipH="1">
                <a:off x="0" y="2537015"/>
                <a:ext cx="122114" cy="1"/>
              </a:xfrm>
              <a:prstGeom prst="straightConnector1">
                <a:avLst/>
              </a:prstGeom>
              <a:noFill/>
              <a:ln w="9525" cap="flat" cmpd="sng">
                <a:solidFill>
                  <a:srgbClr val="000000"/>
                </a:solidFill>
                <a:prstDash val="dot"/>
                <a:round/>
                <a:headEnd type="none" w="sm" len="sm"/>
                <a:tailEnd type="none" w="sm" len="sm"/>
              </a:ln>
            </p:spPr>
          </p:cxnSp>
          <p:cxnSp>
            <p:nvCxnSpPr>
              <p:cNvPr id="166" name="Google Shape;166;p29"/>
              <p:cNvCxnSpPr/>
              <p:nvPr/>
            </p:nvCxnSpPr>
            <p:spPr>
              <a:xfrm flipH="1">
                <a:off x="0" y="4631449"/>
                <a:ext cx="122114" cy="1"/>
              </a:xfrm>
              <a:prstGeom prst="straightConnector1">
                <a:avLst/>
              </a:prstGeom>
              <a:noFill/>
              <a:ln w="9525" cap="flat" cmpd="sng">
                <a:solidFill>
                  <a:srgbClr val="000000"/>
                </a:solidFill>
                <a:prstDash val="dot"/>
                <a:round/>
                <a:headEnd type="none" w="sm" len="sm"/>
                <a:tailEnd type="none" w="sm" len="sm"/>
              </a:ln>
            </p:spPr>
          </p:cxnSp>
        </p:grpSp>
        <p:grpSp>
          <p:nvGrpSpPr>
            <p:cNvPr id="167" name="Google Shape;167;p29"/>
            <p:cNvGrpSpPr/>
            <p:nvPr/>
          </p:nvGrpSpPr>
          <p:grpSpPr>
            <a:xfrm>
              <a:off x="9325378" y="1285058"/>
              <a:ext cx="122753" cy="5029137"/>
              <a:chOff x="0" y="-1"/>
              <a:chExt cx="122751" cy="5029136"/>
            </a:xfrm>
          </p:grpSpPr>
          <p:cxnSp>
            <p:nvCxnSpPr>
              <p:cNvPr id="168" name="Google Shape;168;p29"/>
              <p:cNvCxnSpPr/>
              <p:nvPr/>
            </p:nvCxnSpPr>
            <p:spPr>
              <a:xfrm rot="10800000">
                <a:off x="635" y="-1"/>
                <a:ext cx="122116" cy="2"/>
              </a:xfrm>
              <a:prstGeom prst="straightConnector1">
                <a:avLst/>
              </a:prstGeom>
              <a:noFill/>
              <a:ln w="9525" cap="flat" cmpd="sng">
                <a:solidFill>
                  <a:srgbClr val="000000"/>
                </a:solidFill>
                <a:prstDash val="dot"/>
                <a:round/>
                <a:headEnd type="none" w="sm" len="sm"/>
                <a:tailEnd type="none" w="sm" len="sm"/>
              </a:ln>
            </p:spPr>
          </p:cxnSp>
          <p:cxnSp>
            <p:nvCxnSpPr>
              <p:cNvPr id="169" name="Google Shape;169;p29"/>
              <p:cNvCxnSpPr/>
              <p:nvPr/>
            </p:nvCxnSpPr>
            <p:spPr>
              <a:xfrm flipH="1">
                <a:off x="635" y="457134"/>
                <a:ext cx="122116" cy="1"/>
              </a:xfrm>
              <a:prstGeom prst="straightConnector1">
                <a:avLst/>
              </a:prstGeom>
              <a:noFill/>
              <a:ln w="9525" cap="flat" cmpd="sng">
                <a:solidFill>
                  <a:srgbClr val="000000"/>
                </a:solidFill>
                <a:prstDash val="dot"/>
                <a:round/>
                <a:headEnd type="none" w="sm" len="sm"/>
                <a:tailEnd type="none" w="sm" len="sm"/>
              </a:ln>
            </p:spPr>
          </p:cxnSp>
          <p:cxnSp>
            <p:nvCxnSpPr>
              <p:cNvPr id="170" name="Google Shape;170;p29"/>
              <p:cNvCxnSpPr/>
              <p:nvPr/>
            </p:nvCxnSpPr>
            <p:spPr>
              <a:xfrm flipH="1">
                <a:off x="635" y="5029134"/>
                <a:ext cx="122116" cy="1"/>
              </a:xfrm>
              <a:prstGeom prst="straightConnector1">
                <a:avLst/>
              </a:prstGeom>
              <a:noFill/>
              <a:ln w="9525" cap="flat" cmpd="sng">
                <a:solidFill>
                  <a:srgbClr val="000000"/>
                </a:solidFill>
                <a:prstDash val="dot"/>
                <a:round/>
                <a:headEnd type="none" w="sm" len="sm"/>
                <a:tailEnd type="none" w="sm" len="sm"/>
              </a:ln>
            </p:spPr>
          </p:cxnSp>
          <p:cxnSp>
            <p:nvCxnSpPr>
              <p:cNvPr id="171" name="Google Shape;171;p29"/>
              <p:cNvCxnSpPr/>
              <p:nvPr/>
            </p:nvCxnSpPr>
            <p:spPr>
              <a:xfrm flipH="1">
                <a:off x="0" y="2933216"/>
                <a:ext cx="122114" cy="1"/>
              </a:xfrm>
              <a:prstGeom prst="straightConnector1">
                <a:avLst/>
              </a:prstGeom>
              <a:noFill/>
              <a:ln w="9525" cap="flat" cmpd="sng">
                <a:solidFill>
                  <a:srgbClr val="000000"/>
                </a:solidFill>
                <a:prstDash val="dot"/>
                <a:round/>
                <a:headEnd type="none" w="sm" len="sm"/>
                <a:tailEnd type="none" w="sm" len="sm"/>
              </a:ln>
            </p:spPr>
          </p:cxnSp>
          <p:cxnSp>
            <p:nvCxnSpPr>
              <p:cNvPr id="172" name="Google Shape;172;p29"/>
              <p:cNvCxnSpPr/>
              <p:nvPr/>
            </p:nvCxnSpPr>
            <p:spPr>
              <a:xfrm flipH="1">
                <a:off x="0" y="2537015"/>
                <a:ext cx="122114" cy="1"/>
              </a:xfrm>
              <a:prstGeom prst="straightConnector1">
                <a:avLst/>
              </a:prstGeom>
              <a:noFill/>
              <a:ln w="9525" cap="flat" cmpd="sng">
                <a:solidFill>
                  <a:srgbClr val="000000"/>
                </a:solidFill>
                <a:prstDash val="dot"/>
                <a:round/>
                <a:headEnd type="none" w="sm" len="sm"/>
                <a:tailEnd type="none" w="sm" len="sm"/>
              </a:ln>
            </p:spPr>
          </p:cxnSp>
          <p:cxnSp>
            <p:nvCxnSpPr>
              <p:cNvPr id="173" name="Google Shape;173;p29"/>
              <p:cNvCxnSpPr/>
              <p:nvPr/>
            </p:nvCxnSpPr>
            <p:spPr>
              <a:xfrm flipH="1">
                <a:off x="0" y="4631449"/>
                <a:ext cx="122114" cy="1"/>
              </a:xfrm>
              <a:prstGeom prst="straightConnector1">
                <a:avLst/>
              </a:prstGeom>
              <a:noFill/>
              <a:ln w="9525" cap="flat" cmpd="sng">
                <a:solidFill>
                  <a:srgbClr val="000000"/>
                </a:solidFill>
                <a:prstDash val="dot"/>
                <a:round/>
                <a:headEnd type="none" w="sm" len="sm"/>
                <a:tailEnd type="none" w="sm" len="sm"/>
              </a:ln>
            </p:spPr>
          </p:cxnSp>
        </p:grpSp>
      </p:grpSp>
      <p:sp>
        <p:nvSpPr>
          <p:cNvPr id="174" name="Google Shape;174;p29"/>
          <p:cNvSpPr/>
          <p:nvPr/>
        </p:nvSpPr>
        <p:spPr>
          <a:xfrm>
            <a:off x="613" y="6323774"/>
            <a:ext cx="12221599" cy="546096"/>
          </a:xfrm>
          <a:prstGeom prst="rect">
            <a:avLst/>
          </a:prstGeom>
          <a:solidFill>
            <a:srgbClr val="1F497D"/>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75" name="Google Shape;175;p29" descr="Picture 47"/>
          <p:cNvPicPr preferRelativeResize="0"/>
          <p:nvPr/>
        </p:nvPicPr>
        <p:blipFill rotWithShape="1">
          <a:blip r:embed="rId2">
            <a:alphaModFix/>
          </a:blip>
          <a:srcRect/>
          <a:stretch/>
        </p:blipFill>
        <p:spPr>
          <a:xfrm>
            <a:off x="222191" y="6457861"/>
            <a:ext cx="2093957" cy="263615"/>
          </a:xfrm>
          <a:prstGeom prst="rect">
            <a:avLst/>
          </a:prstGeom>
          <a:noFill/>
          <a:ln>
            <a:noFill/>
          </a:ln>
        </p:spPr>
      </p:pic>
      <p:sp>
        <p:nvSpPr>
          <p:cNvPr id="176" name="Google Shape;176;p29"/>
          <p:cNvSpPr/>
          <p:nvPr/>
        </p:nvSpPr>
        <p:spPr>
          <a:xfrm>
            <a:off x="1" y="0"/>
            <a:ext cx="12192001" cy="1143000"/>
          </a:xfrm>
          <a:prstGeom prst="rect">
            <a:avLst/>
          </a:prstGeom>
          <a:solidFill>
            <a:srgbClr val="1F497D"/>
          </a:solidFill>
          <a:ln w="9525" cap="flat" cmpd="sng">
            <a:solidFill>
              <a:srgbClr val="4A7EBB"/>
            </a:solidFill>
            <a:prstDash val="solid"/>
            <a:round/>
            <a:headEnd type="none" w="sm" len="sm"/>
            <a:tailEnd type="none" w="sm" len="sm"/>
          </a:ln>
          <a:effectLst>
            <a:outerShdw blurRad="38100" dist="23000" dir="5400000" rotWithShape="0">
              <a:srgbClr val="000000">
                <a:alpha val="34509"/>
              </a:srgbClr>
            </a:outerShdw>
          </a:effectLst>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7" name="Google Shape;177;p29"/>
          <p:cNvSpPr txBox="1">
            <a:spLocks noGrp="1"/>
          </p:cNvSpPr>
          <p:nvPr>
            <p:ph type="title"/>
          </p:nvPr>
        </p:nvSpPr>
        <p:spPr>
          <a:xfrm>
            <a:off x="3610096" y="0"/>
            <a:ext cx="8581905" cy="1143000"/>
          </a:xfrm>
          <a:prstGeom prst="rect">
            <a:avLst/>
          </a:prstGeom>
          <a:solidFill>
            <a:srgbClr val="1F497D"/>
          </a:solidFill>
          <a:ln>
            <a:noFill/>
          </a:ln>
          <a:effectLst>
            <a:outerShdw blurRad="50800" dist="38100" dir="2700000" rotWithShape="0">
              <a:srgbClr val="000000">
                <a:alpha val="42352"/>
              </a:srgbClr>
            </a:outerShdw>
          </a:effectLst>
        </p:spPr>
        <p:txBody>
          <a:bodyPr spcFirstLastPara="1" wrap="square" lIns="45700" tIns="45700" rIns="45700" bIns="45700" anchor="ctr" anchorCtr="0">
            <a:normAutofit/>
          </a:bodyPr>
          <a:lstStyle>
            <a:lvl1pPr lvl="0" algn="ctr">
              <a:lnSpc>
                <a:spcPct val="100000"/>
              </a:lnSpc>
              <a:spcBef>
                <a:spcPts val="0"/>
              </a:spcBef>
              <a:spcAft>
                <a:spcPts val="0"/>
              </a:spcAft>
              <a:buClr>
                <a:srgbClr val="FFFFFF"/>
              </a:buClr>
              <a:buSzPts val="1800"/>
              <a:buNone/>
              <a:defRPr/>
            </a:lvl1pPr>
            <a:lvl2pPr lvl="1" algn="ctr">
              <a:lnSpc>
                <a:spcPct val="100000"/>
              </a:lnSpc>
              <a:spcBef>
                <a:spcPts val="0"/>
              </a:spcBef>
              <a:spcAft>
                <a:spcPts val="0"/>
              </a:spcAft>
              <a:buClr>
                <a:srgbClr val="FFFFFF"/>
              </a:buClr>
              <a:buSzPts val="1800"/>
              <a:buNone/>
              <a:defRPr/>
            </a:lvl2pPr>
            <a:lvl3pPr lvl="2" algn="ctr">
              <a:lnSpc>
                <a:spcPct val="100000"/>
              </a:lnSpc>
              <a:spcBef>
                <a:spcPts val="0"/>
              </a:spcBef>
              <a:spcAft>
                <a:spcPts val="0"/>
              </a:spcAft>
              <a:buClr>
                <a:srgbClr val="FFFFFF"/>
              </a:buClr>
              <a:buSzPts val="1800"/>
              <a:buNone/>
              <a:defRPr/>
            </a:lvl3pPr>
            <a:lvl4pPr lvl="3" algn="ctr">
              <a:lnSpc>
                <a:spcPct val="100000"/>
              </a:lnSpc>
              <a:spcBef>
                <a:spcPts val="0"/>
              </a:spcBef>
              <a:spcAft>
                <a:spcPts val="0"/>
              </a:spcAft>
              <a:buClr>
                <a:srgbClr val="FFFFFF"/>
              </a:buClr>
              <a:buSzPts val="1800"/>
              <a:buNone/>
              <a:defRPr/>
            </a:lvl4pPr>
            <a:lvl5pPr lvl="4" algn="ctr">
              <a:lnSpc>
                <a:spcPct val="100000"/>
              </a:lnSpc>
              <a:spcBef>
                <a:spcPts val="0"/>
              </a:spcBef>
              <a:spcAft>
                <a:spcPts val="0"/>
              </a:spcAft>
              <a:buClr>
                <a:srgbClr val="FFFFFF"/>
              </a:buClr>
              <a:buSzPts val="1800"/>
              <a:buNone/>
              <a:defRPr/>
            </a:lvl5pPr>
            <a:lvl6pPr lvl="5" algn="ctr">
              <a:lnSpc>
                <a:spcPct val="100000"/>
              </a:lnSpc>
              <a:spcBef>
                <a:spcPts val="0"/>
              </a:spcBef>
              <a:spcAft>
                <a:spcPts val="0"/>
              </a:spcAft>
              <a:buClr>
                <a:srgbClr val="FFFFFF"/>
              </a:buClr>
              <a:buSzPts val="1800"/>
              <a:buNone/>
              <a:defRPr/>
            </a:lvl6pPr>
            <a:lvl7pPr lvl="6" algn="ctr">
              <a:lnSpc>
                <a:spcPct val="100000"/>
              </a:lnSpc>
              <a:spcBef>
                <a:spcPts val="0"/>
              </a:spcBef>
              <a:spcAft>
                <a:spcPts val="0"/>
              </a:spcAft>
              <a:buClr>
                <a:srgbClr val="FFFFFF"/>
              </a:buClr>
              <a:buSzPts val="1800"/>
              <a:buNone/>
              <a:defRPr/>
            </a:lvl7pPr>
            <a:lvl8pPr lvl="7" algn="ctr">
              <a:lnSpc>
                <a:spcPct val="100000"/>
              </a:lnSpc>
              <a:spcBef>
                <a:spcPts val="0"/>
              </a:spcBef>
              <a:spcAft>
                <a:spcPts val="0"/>
              </a:spcAft>
              <a:buClr>
                <a:srgbClr val="FFFFFF"/>
              </a:buClr>
              <a:buSzPts val="1800"/>
              <a:buNone/>
              <a:defRPr/>
            </a:lvl8pPr>
            <a:lvl9pPr lvl="8" algn="ctr">
              <a:lnSpc>
                <a:spcPct val="100000"/>
              </a:lnSpc>
              <a:spcBef>
                <a:spcPts val="0"/>
              </a:spcBef>
              <a:spcAft>
                <a:spcPts val="0"/>
              </a:spcAft>
              <a:buClr>
                <a:srgbClr val="FFFFFF"/>
              </a:buClr>
              <a:buSzPts val="1800"/>
              <a:buNone/>
              <a:defRPr/>
            </a:lvl9pPr>
          </a:lstStyle>
          <a:p>
            <a:endParaRPr/>
          </a:p>
        </p:txBody>
      </p:sp>
      <p:sp>
        <p:nvSpPr>
          <p:cNvPr id="178" name="Google Shape;178;p29"/>
          <p:cNvSpPr txBox="1">
            <a:spLocks noGrp="1"/>
          </p:cNvSpPr>
          <p:nvPr>
            <p:ph type="body" idx="1"/>
          </p:nvPr>
        </p:nvSpPr>
        <p:spPr>
          <a:xfrm>
            <a:off x="609600" y="1600201"/>
            <a:ext cx="10972800" cy="4525963"/>
          </a:xfrm>
          <a:prstGeom prst="rect">
            <a:avLst/>
          </a:prstGeom>
          <a:noFill/>
          <a:ln>
            <a:noFill/>
          </a:ln>
        </p:spPr>
        <p:txBody>
          <a:bodyPr spcFirstLastPara="1" wrap="square" lIns="45700" tIns="45700" rIns="45700" bIns="45700" anchor="t" anchorCtr="0">
            <a:normAutofit/>
          </a:bodyPr>
          <a:lstStyle>
            <a:lvl1pPr marL="457200" lvl="0" indent="-381000" algn="l">
              <a:lnSpc>
                <a:spcPct val="100000"/>
              </a:lnSpc>
              <a:spcBef>
                <a:spcPts val="500"/>
              </a:spcBef>
              <a:spcAft>
                <a:spcPts val="0"/>
              </a:spcAft>
              <a:buClr>
                <a:srgbClr val="1F497D"/>
              </a:buClr>
              <a:buSzPts val="2400"/>
              <a:buChar char="•"/>
              <a:defRPr sz="2400"/>
            </a:lvl1pPr>
            <a:lvl2pPr marL="914400" lvl="1" indent="-381000" algn="l">
              <a:lnSpc>
                <a:spcPct val="100000"/>
              </a:lnSpc>
              <a:spcBef>
                <a:spcPts val="500"/>
              </a:spcBef>
              <a:spcAft>
                <a:spcPts val="0"/>
              </a:spcAft>
              <a:buClr>
                <a:srgbClr val="1F497D"/>
              </a:buClr>
              <a:buSzPts val="2400"/>
              <a:buChar char="o"/>
              <a:defRPr sz="2400"/>
            </a:lvl2pPr>
            <a:lvl3pPr marL="1371600" lvl="2" indent="-381000" algn="l">
              <a:lnSpc>
                <a:spcPct val="100000"/>
              </a:lnSpc>
              <a:spcBef>
                <a:spcPts val="500"/>
              </a:spcBef>
              <a:spcAft>
                <a:spcPts val="0"/>
              </a:spcAft>
              <a:buClr>
                <a:srgbClr val="1F497D"/>
              </a:buClr>
              <a:buSzPts val="2400"/>
              <a:buChar char="•"/>
              <a:defRPr sz="2400"/>
            </a:lvl3pPr>
            <a:lvl4pPr marL="1828800" lvl="3" indent="-381000" algn="l">
              <a:lnSpc>
                <a:spcPct val="100000"/>
              </a:lnSpc>
              <a:spcBef>
                <a:spcPts val="500"/>
              </a:spcBef>
              <a:spcAft>
                <a:spcPts val="0"/>
              </a:spcAft>
              <a:buClr>
                <a:srgbClr val="1F497D"/>
              </a:buClr>
              <a:buSzPts val="2400"/>
              <a:buChar char="–"/>
              <a:defRPr sz="2400"/>
            </a:lvl4pPr>
            <a:lvl5pPr marL="2286000" lvl="4" indent="-381000" algn="l">
              <a:lnSpc>
                <a:spcPct val="100000"/>
              </a:lnSpc>
              <a:spcBef>
                <a:spcPts val="500"/>
              </a:spcBef>
              <a:spcAft>
                <a:spcPts val="0"/>
              </a:spcAft>
              <a:buClr>
                <a:srgbClr val="1F497D"/>
              </a:buClr>
              <a:buSzPts val="2400"/>
              <a:buChar char="»"/>
              <a:defRPr sz="2400"/>
            </a:lvl5pPr>
            <a:lvl6pPr marL="2743200" lvl="5" indent="-342900" algn="l">
              <a:lnSpc>
                <a:spcPct val="100000"/>
              </a:lnSpc>
              <a:spcBef>
                <a:spcPts val="500"/>
              </a:spcBef>
              <a:spcAft>
                <a:spcPts val="0"/>
              </a:spcAft>
              <a:buClr>
                <a:srgbClr val="1F497D"/>
              </a:buClr>
              <a:buSzPts val="1800"/>
              <a:buChar char="•"/>
              <a:defRPr/>
            </a:lvl6pPr>
            <a:lvl7pPr marL="3200400" lvl="6" indent="-342900" algn="l">
              <a:lnSpc>
                <a:spcPct val="100000"/>
              </a:lnSpc>
              <a:spcBef>
                <a:spcPts val="500"/>
              </a:spcBef>
              <a:spcAft>
                <a:spcPts val="0"/>
              </a:spcAft>
              <a:buClr>
                <a:srgbClr val="1F497D"/>
              </a:buClr>
              <a:buSzPts val="1800"/>
              <a:buChar char="•"/>
              <a:defRPr/>
            </a:lvl7pPr>
            <a:lvl8pPr marL="3657600" lvl="7" indent="-342900" algn="l">
              <a:lnSpc>
                <a:spcPct val="100000"/>
              </a:lnSpc>
              <a:spcBef>
                <a:spcPts val="500"/>
              </a:spcBef>
              <a:spcAft>
                <a:spcPts val="0"/>
              </a:spcAft>
              <a:buClr>
                <a:srgbClr val="1F497D"/>
              </a:buClr>
              <a:buSzPts val="1800"/>
              <a:buChar char="•"/>
              <a:defRPr/>
            </a:lvl8pPr>
            <a:lvl9pPr marL="4114800" lvl="8" indent="-342900" algn="l">
              <a:lnSpc>
                <a:spcPct val="100000"/>
              </a:lnSpc>
              <a:spcBef>
                <a:spcPts val="500"/>
              </a:spcBef>
              <a:spcAft>
                <a:spcPts val="0"/>
              </a:spcAft>
              <a:buClr>
                <a:srgbClr val="1F497D"/>
              </a:buClr>
              <a:buSzPts val="1800"/>
              <a:buChar char="•"/>
              <a:defRPr/>
            </a:lvl9pPr>
          </a:lstStyle>
          <a:p>
            <a:endParaRPr/>
          </a:p>
        </p:txBody>
      </p:sp>
      <p:pic>
        <p:nvPicPr>
          <p:cNvPr id="179" name="Google Shape;179;p29" descr="Picture 4"/>
          <p:cNvPicPr preferRelativeResize="0"/>
          <p:nvPr/>
        </p:nvPicPr>
        <p:blipFill rotWithShape="1">
          <a:blip r:embed="rId3">
            <a:alphaModFix/>
          </a:blip>
          <a:srcRect/>
          <a:stretch/>
        </p:blipFill>
        <p:spPr>
          <a:xfrm>
            <a:off x="151453" y="123516"/>
            <a:ext cx="3303757" cy="889537"/>
          </a:xfrm>
          <a:prstGeom prst="rect">
            <a:avLst/>
          </a:prstGeom>
          <a:noFill/>
          <a:ln>
            <a:noFill/>
          </a:ln>
        </p:spPr>
      </p:pic>
      <p:sp>
        <p:nvSpPr>
          <p:cNvPr id="180" name="Google Shape;180;p29"/>
          <p:cNvSpPr txBox="1">
            <a:spLocks noGrp="1"/>
          </p:cNvSpPr>
          <p:nvPr>
            <p:ph type="sldNum" idx="12"/>
          </p:nvPr>
        </p:nvSpPr>
        <p:spPr>
          <a:xfrm>
            <a:off x="11355417" y="6540727"/>
            <a:ext cx="226983" cy="230832"/>
          </a:xfrm>
          <a:prstGeom prst="rect">
            <a:avLst/>
          </a:prstGeom>
          <a:noFill/>
          <a:ln>
            <a:noFill/>
          </a:ln>
        </p:spPr>
        <p:txBody>
          <a:bodyPr spcFirstLastPara="1" wrap="square" lIns="45700" tIns="45700" rIns="45700" bIns="45700" anchor="ctr" anchorCtr="0">
            <a:sp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FFFFFF"/>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1_Custom Layout">
  <p:cSld name="1_Custom Layout">
    <p:spTree>
      <p:nvGrpSpPr>
        <p:cNvPr id="1" name="Shape 181"/>
        <p:cNvGrpSpPr/>
        <p:nvPr/>
      </p:nvGrpSpPr>
      <p:grpSpPr>
        <a:xfrm>
          <a:off x="0" y="0"/>
          <a:ext cx="0" cy="0"/>
          <a:chOff x="0" y="0"/>
          <a:chExt cx="0" cy="0"/>
        </a:xfrm>
      </p:grpSpPr>
      <p:sp>
        <p:nvSpPr>
          <p:cNvPr id="182" name="Google Shape;182;p30"/>
          <p:cNvSpPr/>
          <p:nvPr/>
        </p:nvSpPr>
        <p:spPr>
          <a:xfrm>
            <a:off x="0" y="6238876"/>
            <a:ext cx="12192000" cy="619125"/>
          </a:xfrm>
          <a:prstGeom prst="rect">
            <a:avLst/>
          </a:prstGeom>
          <a:solidFill>
            <a:srgbClr val="2D6494"/>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83" name="Google Shape;183;p30"/>
          <p:cNvGrpSpPr/>
          <p:nvPr/>
        </p:nvGrpSpPr>
        <p:grpSpPr>
          <a:xfrm>
            <a:off x="-211666" y="-142877"/>
            <a:ext cx="12597135" cy="7138995"/>
            <a:chOff x="0" y="-2"/>
            <a:chExt cx="9447849" cy="7138993"/>
          </a:xfrm>
        </p:grpSpPr>
        <p:grpSp>
          <p:nvGrpSpPr>
            <p:cNvPr id="184" name="Google Shape;184;p30"/>
            <p:cNvGrpSpPr/>
            <p:nvPr/>
          </p:nvGrpSpPr>
          <p:grpSpPr>
            <a:xfrm>
              <a:off x="627061" y="7016749"/>
              <a:ext cx="8216903" cy="122242"/>
              <a:chOff x="-1" y="-1"/>
              <a:chExt cx="8216901" cy="122241"/>
            </a:xfrm>
          </p:grpSpPr>
          <p:cxnSp>
            <p:nvCxnSpPr>
              <p:cNvPr id="185" name="Google Shape;185;p30"/>
              <p:cNvCxnSpPr/>
              <p:nvPr/>
            </p:nvCxnSpPr>
            <p:spPr>
              <a:xfrm flipH="1">
                <a:off x="-1" y="0"/>
                <a:ext cx="2" cy="122238"/>
              </a:xfrm>
              <a:prstGeom prst="straightConnector1">
                <a:avLst/>
              </a:prstGeom>
              <a:noFill/>
              <a:ln w="9525" cap="flat" cmpd="sng">
                <a:solidFill>
                  <a:srgbClr val="000000"/>
                </a:solidFill>
                <a:prstDash val="dot"/>
                <a:round/>
                <a:headEnd type="none" w="sm" len="sm"/>
                <a:tailEnd type="none" w="sm" len="sm"/>
              </a:ln>
            </p:spPr>
          </p:cxnSp>
          <p:cxnSp>
            <p:nvCxnSpPr>
              <p:cNvPr id="186" name="Google Shape;186;p30"/>
              <p:cNvCxnSpPr/>
              <p:nvPr/>
            </p:nvCxnSpPr>
            <p:spPr>
              <a:xfrm>
                <a:off x="8216899" y="0"/>
                <a:ext cx="1" cy="122238"/>
              </a:xfrm>
              <a:prstGeom prst="straightConnector1">
                <a:avLst/>
              </a:prstGeom>
              <a:noFill/>
              <a:ln w="9525" cap="flat" cmpd="sng">
                <a:solidFill>
                  <a:srgbClr val="000000"/>
                </a:solidFill>
                <a:prstDash val="dot"/>
                <a:round/>
                <a:headEnd type="none" w="sm" len="sm"/>
                <a:tailEnd type="none" w="sm" len="sm"/>
              </a:ln>
            </p:spPr>
          </p:cxnSp>
          <p:grpSp>
            <p:nvGrpSpPr>
              <p:cNvPr id="187" name="Google Shape;187;p30"/>
              <p:cNvGrpSpPr/>
              <p:nvPr/>
            </p:nvGrpSpPr>
            <p:grpSpPr>
              <a:xfrm>
                <a:off x="5246686" y="0"/>
                <a:ext cx="457203" cy="122239"/>
                <a:chOff x="-1" y="0"/>
                <a:chExt cx="457202" cy="122238"/>
              </a:xfrm>
            </p:grpSpPr>
            <p:cxnSp>
              <p:nvCxnSpPr>
                <p:cNvPr id="188" name="Google Shape;188;p30"/>
                <p:cNvCxnSpPr/>
                <p:nvPr/>
              </p:nvCxnSpPr>
              <p:spPr>
                <a:xfrm>
                  <a:off x="457200" y="0"/>
                  <a:ext cx="1" cy="122238"/>
                </a:xfrm>
                <a:prstGeom prst="straightConnector1">
                  <a:avLst/>
                </a:prstGeom>
                <a:noFill/>
                <a:ln w="9525" cap="flat" cmpd="sng">
                  <a:solidFill>
                    <a:srgbClr val="000000"/>
                  </a:solidFill>
                  <a:prstDash val="dot"/>
                  <a:round/>
                  <a:headEnd type="none" w="sm" len="sm"/>
                  <a:tailEnd type="none" w="sm" len="sm"/>
                </a:ln>
              </p:spPr>
            </p:cxnSp>
            <p:cxnSp>
              <p:nvCxnSpPr>
                <p:cNvPr id="189" name="Google Shape;189;p30"/>
                <p:cNvCxnSpPr/>
                <p:nvPr/>
              </p:nvCxnSpPr>
              <p:spPr>
                <a:xfrm flipH="1">
                  <a:off x="-1" y="0"/>
                  <a:ext cx="2" cy="122238"/>
                </a:xfrm>
                <a:prstGeom prst="straightConnector1">
                  <a:avLst/>
                </a:prstGeom>
                <a:noFill/>
                <a:ln w="9525" cap="flat" cmpd="sng">
                  <a:solidFill>
                    <a:srgbClr val="000000"/>
                  </a:solidFill>
                  <a:prstDash val="dot"/>
                  <a:round/>
                  <a:headEnd type="none" w="sm" len="sm"/>
                  <a:tailEnd type="none" w="sm" len="sm"/>
                </a:ln>
              </p:spPr>
            </p:cxnSp>
          </p:grpSp>
          <p:grpSp>
            <p:nvGrpSpPr>
              <p:cNvPr id="190" name="Google Shape;190;p30"/>
              <p:cNvGrpSpPr/>
              <p:nvPr/>
            </p:nvGrpSpPr>
            <p:grpSpPr>
              <a:xfrm>
                <a:off x="2503486" y="-1"/>
                <a:ext cx="457203" cy="122241"/>
                <a:chOff x="122" y="-107"/>
                <a:chExt cx="457202" cy="122239"/>
              </a:xfrm>
            </p:grpSpPr>
            <p:cxnSp>
              <p:nvCxnSpPr>
                <p:cNvPr id="191" name="Google Shape;191;p30"/>
                <p:cNvCxnSpPr/>
                <p:nvPr/>
              </p:nvCxnSpPr>
              <p:spPr>
                <a:xfrm>
                  <a:off x="457323" y="-107"/>
                  <a:ext cx="1" cy="122239"/>
                </a:xfrm>
                <a:prstGeom prst="straightConnector1">
                  <a:avLst/>
                </a:prstGeom>
                <a:noFill/>
                <a:ln w="9525" cap="flat" cmpd="sng">
                  <a:solidFill>
                    <a:srgbClr val="000000"/>
                  </a:solidFill>
                  <a:prstDash val="dot"/>
                  <a:round/>
                  <a:headEnd type="none" w="sm" len="sm"/>
                  <a:tailEnd type="none" w="sm" len="sm"/>
                </a:ln>
              </p:spPr>
            </p:cxnSp>
            <p:cxnSp>
              <p:nvCxnSpPr>
                <p:cNvPr id="192" name="Google Shape;192;p30"/>
                <p:cNvCxnSpPr/>
                <p:nvPr/>
              </p:nvCxnSpPr>
              <p:spPr>
                <a:xfrm flipH="1">
                  <a:off x="122" y="-107"/>
                  <a:ext cx="1" cy="122239"/>
                </a:xfrm>
                <a:prstGeom prst="straightConnector1">
                  <a:avLst/>
                </a:prstGeom>
                <a:noFill/>
                <a:ln w="9525" cap="flat" cmpd="sng">
                  <a:solidFill>
                    <a:srgbClr val="000000"/>
                  </a:solidFill>
                  <a:prstDash val="dot"/>
                  <a:round/>
                  <a:headEnd type="none" w="sm" len="sm"/>
                  <a:tailEnd type="none" w="sm" len="sm"/>
                </a:ln>
              </p:spPr>
            </p:cxnSp>
          </p:grpSp>
        </p:grpSp>
        <p:grpSp>
          <p:nvGrpSpPr>
            <p:cNvPr id="193" name="Google Shape;193;p30"/>
            <p:cNvGrpSpPr/>
            <p:nvPr/>
          </p:nvGrpSpPr>
          <p:grpSpPr>
            <a:xfrm>
              <a:off x="627061" y="-2"/>
              <a:ext cx="8216903" cy="122242"/>
              <a:chOff x="-1" y="-1"/>
              <a:chExt cx="8216901" cy="122240"/>
            </a:xfrm>
          </p:grpSpPr>
          <p:cxnSp>
            <p:nvCxnSpPr>
              <p:cNvPr id="194" name="Google Shape;194;p30"/>
              <p:cNvCxnSpPr/>
              <p:nvPr/>
            </p:nvCxnSpPr>
            <p:spPr>
              <a:xfrm flipH="1">
                <a:off x="-1" y="0"/>
                <a:ext cx="2" cy="122238"/>
              </a:xfrm>
              <a:prstGeom prst="straightConnector1">
                <a:avLst/>
              </a:prstGeom>
              <a:noFill/>
              <a:ln w="9525" cap="flat" cmpd="sng">
                <a:solidFill>
                  <a:srgbClr val="000000"/>
                </a:solidFill>
                <a:prstDash val="dot"/>
                <a:round/>
                <a:headEnd type="none" w="sm" len="sm"/>
                <a:tailEnd type="none" w="sm" len="sm"/>
              </a:ln>
            </p:spPr>
          </p:cxnSp>
          <p:cxnSp>
            <p:nvCxnSpPr>
              <p:cNvPr id="195" name="Google Shape;195;p30"/>
              <p:cNvCxnSpPr/>
              <p:nvPr/>
            </p:nvCxnSpPr>
            <p:spPr>
              <a:xfrm>
                <a:off x="8216899" y="0"/>
                <a:ext cx="1" cy="122238"/>
              </a:xfrm>
              <a:prstGeom prst="straightConnector1">
                <a:avLst/>
              </a:prstGeom>
              <a:noFill/>
              <a:ln w="9525" cap="flat" cmpd="sng">
                <a:solidFill>
                  <a:srgbClr val="000000"/>
                </a:solidFill>
                <a:prstDash val="dot"/>
                <a:round/>
                <a:headEnd type="none" w="sm" len="sm"/>
                <a:tailEnd type="none" w="sm" len="sm"/>
              </a:ln>
            </p:spPr>
          </p:cxnSp>
          <p:grpSp>
            <p:nvGrpSpPr>
              <p:cNvPr id="196" name="Google Shape;196;p30"/>
              <p:cNvGrpSpPr/>
              <p:nvPr/>
            </p:nvGrpSpPr>
            <p:grpSpPr>
              <a:xfrm>
                <a:off x="5246686" y="0"/>
                <a:ext cx="457203" cy="122239"/>
                <a:chOff x="-1" y="0"/>
                <a:chExt cx="457202" cy="122238"/>
              </a:xfrm>
            </p:grpSpPr>
            <p:cxnSp>
              <p:nvCxnSpPr>
                <p:cNvPr id="197" name="Google Shape;197;p30"/>
                <p:cNvCxnSpPr/>
                <p:nvPr/>
              </p:nvCxnSpPr>
              <p:spPr>
                <a:xfrm>
                  <a:off x="457200" y="0"/>
                  <a:ext cx="1" cy="122238"/>
                </a:xfrm>
                <a:prstGeom prst="straightConnector1">
                  <a:avLst/>
                </a:prstGeom>
                <a:noFill/>
                <a:ln w="9525" cap="flat" cmpd="sng">
                  <a:solidFill>
                    <a:srgbClr val="000000"/>
                  </a:solidFill>
                  <a:prstDash val="dot"/>
                  <a:round/>
                  <a:headEnd type="none" w="sm" len="sm"/>
                  <a:tailEnd type="none" w="sm" len="sm"/>
                </a:ln>
              </p:spPr>
            </p:cxnSp>
            <p:cxnSp>
              <p:nvCxnSpPr>
                <p:cNvPr id="198" name="Google Shape;198;p30"/>
                <p:cNvCxnSpPr/>
                <p:nvPr/>
              </p:nvCxnSpPr>
              <p:spPr>
                <a:xfrm flipH="1">
                  <a:off x="-1" y="0"/>
                  <a:ext cx="2" cy="122238"/>
                </a:xfrm>
                <a:prstGeom prst="straightConnector1">
                  <a:avLst/>
                </a:prstGeom>
                <a:noFill/>
                <a:ln w="9525" cap="flat" cmpd="sng">
                  <a:solidFill>
                    <a:srgbClr val="000000"/>
                  </a:solidFill>
                  <a:prstDash val="dot"/>
                  <a:round/>
                  <a:headEnd type="none" w="sm" len="sm"/>
                  <a:tailEnd type="none" w="sm" len="sm"/>
                </a:ln>
              </p:spPr>
            </p:cxnSp>
          </p:grpSp>
          <p:grpSp>
            <p:nvGrpSpPr>
              <p:cNvPr id="199" name="Google Shape;199;p30"/>
              <p:cNvGrpSpPr/>
              <p:nvPr/>
            </p:nvGrpSpPr>
            <p:grpSpPr>
              <a:xfrm>
                <a:off x="2503486" y="-1"/>
                <a:ext cx="457203" cy="122240"/>
                <a:chOff x="122" y="0"/>
                <a:chExt cx="457202" cy="122238"/>
              </a:xfrm>
            </p:grpSpPr>
            <p:cxnSp>
              <p:nvCxnSpPr>
                <p:cNvPr id="200" name="Google Shape;200;p30"/>
                <p:cNvCxnSpPr/>
                <p:nvPr/>
              </p:nvCxnSpPr>
              <p:spPr>
                <a:xfrm>
                  <a:off x="457323" y="0"/>
                  <a:ext cx="1" cy="122238"/>
                </a:xfrm>
                <a:prstGeom prst="straightConnector1">
                  <a:avLst/>
                </a:prstGeom>
                <a:noFill/>
                <a:ln w="9525" cap="flat" cmpd="sng">
                  <a:solidFill>
                    <a:srgbClr val="000000"/>
                  </a:solidFill>
                  <a:prstDash val="dot"/>
                  <a:round/>
                  <a:headEnd type="none" w="sm" len="sm"/>
                  <a:tailEnd type="none" w="sm" len="sm"/>
                </a:ln>
              </p:spPr>
            </p:cxnSp>
            <p:cxnSp>
              <p:nvCxnSpPr>
                <p:cNvPr id="201" name="Google Shape;201;p30"/>
                <p:cNvCxnSpPr/>
                <p:nvPr/>
              </p:nvCxnSpPr>
              <p:spPr>
                <a:xfrm flipH="1">
                  <a:off x="122" y="0"/>
                  <a:ext cx="1" cy="122238"/>
                </a:xfrm>
                <a:prstGeom prst="straightConnector1">
                  <a:avLst/>
                </a:prstGeom>
                <a:noFill/>
                <a:ln w="9525" cap="flat" cmpd="sng">
                  <a:solidFill>
                    <a:srgbClr val="000000"/>
                  </a:solidFill>
                  <a:prstDash val="dot"/>
                  <a:round/>
                  <a:headEnd type="none" w="sm" len="sm"/>
                  <a:tailEnd type="none" w="sm" len="sm"/>
                </a:ln>
              </p:spPr>
            </p:cxnSp>
          </p:grpSp>
        </p:grpSp>
        <p:grpSp>
          <p:nvGrpSpPr>
            <p:cNvPr id="202" name="Google Shape;202;p30"/>
            <p:cNvGrpSpPr/>
            <p:nvPr/>
          </p:nvGrpSpPr>
          <p:grpSpPr>
            <a:xfrm>
              <a:off x="0" y="1285238"/>
              <a:ext cx="122874" cy="5029203"/>
              <a:chOff x="0" y="-1"/>
              <a:chExt cx="122873" cy="5029201"/>
            </a:xfrm>
          </p:grpSpPr>
          <p:cxnSp>
            <p:nvCxnSpPr>
              <p:cNvPr id="203" name="Google Shape;203;p30"/>
              <p:cNvCxnSpPr/>
              <p:nvPr/>
            </p:nvCxnSpPr>
            <p:spPr>
              <a:xfrm rot="10800000">
                <a:off x="635" y="-1"/>
                <a:ext cx="122238" cy="2"/>
              </a:xfrm>
              <a:prstGeom prst="straightConnector1">
                <a:avLst/>
              </a:prstGeom>
              <a:noFill/>
              <a:ln w="9525" cap="flat" cmpd="sng">
                <a:solidFill>
                  <a:srgbClr val="000000"/>
                </a:solidFill>
                <a:prstDash val="dot"/>
                <a:round/>
                <a:headEnd type="none" w="sm" len="sm"/>
                <a:tailEnd type="none" w="sm" len="sm"/>
              </a:ln>
            </p:spPr>
          </p:cxnSp>
          <p:cxnSp>
            <p:nvCxnSpPr>
              <p:cNvPr id="204" name="Google Shape;204;p30"/>
              <p:cNvCxnSpPr/>
              <p:nvPr/>
            </p:nvCxnSpPr>
            <p:spPr>
              <a:xfrm flipH="1">
                <a:off x="635" y="457199"/>
                <a:ext cx="122238" cy="1"/>
              </a:xfrm>
              <a:prstGeom prst="straightConnector1">
                <a:avLst/>
              </a:prstGeom>
              <a:noFill/>
              <a:ln w="9525" cap="flat" cmpd="sng">
                <a:solidFill>
                  <a:srgbClr val="000000"/>
                </a:solidFill>
                <a:prstDash val="dot"/>
                <a:round/>
                <a:headEnd type="none" w="sm" len="sm"/>
                <a:tailEnd type="none" w="sm" len="sm"/>
              </a:ln>
            </p:spPr>
          </p:cxnSp>
          <p:cxnSp>
            <p:nvCxnSpPr>
              <p:cNvPr id="205" name="Google Shape;205;p30"/>
              <p:cNvCxnSpPr/>
              <p:nvPr/>
            </p:nvCxnSpPr>
            <p:spPr>
              <a:xfrm flipH="1">
                <a:off x="635" y="5029199"/>
                <a:ext cx="122238" cy="1"/>
              </a:xfrm>
              <a:prstGeom prst="straightConnector1">
                <a:avLst/>
              </a:prstGeom>
              <a:noFill/>
              <a:ln w="9525" cap="flat" cmpd="sng">
                <a:solidFill>
                  <a:srgbClr val="000000"/>
                </a:solidFill>
                <a:prstDash val="dot"/>
                <a:round/>
                <a:headEnd type="none" w="sm" len="sm"/>
                <a:tailEnd type="none" w="sm" len="sm"/>
              </a:ln>
            </p:spPr>
          </p:cxnSp>
          <p:cxnSp>
            <p:nvCxnSpPr>
              <p:cNvPr id="206" name="Google Shape;206;p30"/>
              <p:cNvCxnSpPr/>
              <p:nvPr/>
            </p:nvCxnSpPr>
            <p:spPr>
              <a:xfrm flipH="1">
                <a:off x="0" y="2932748"/>
                <a:ext cx="122238" cy="1"/>
              </a:xfrm>
              <a:prstGeom prst="straightConnector1">
                <a:avLst/>
              </a:prstGeom>
              <a:noFill/>
              <a:ln w="9525" cap="flat" cmpd="sng">
                <a:solidFill>
                  <a:srgbClr val="000000"/>
                </a:solidFill>
                <a:prstDash val="dot"/>
                <a:round/>
                <a:headEnd type="none" w="sm" len="sm"/>
                <a:tailEnd type="none" w="sm" len="sm"/>
              </a:ln>
            </p:spPr>
          </p:cxnSp>
          <p:cxnSp>
            <p:nvCxnSpPr>
              <p:cNvPr id="207" name="Google Shape;207;p30"/>
              <p:cNvCxnSpPr/>
              <p:nvPr/>
            </p:nvCxnSpPr>
            <p:spPr>
              <a:xfrm flipH="1">
                <a:off x="0" y="2537460"/>
                <a:ext cx="122238" cy="1"/>
              </a:xfrm>
              <a:prstGeom prst="straightConnector1">
                <a:avLst/>
              </a:prstGeom>
              <a:noFill/>
              <a:ln w="9525" cap="flat" cmpd="sng">
                <a:solidFill>
                  <a:srgbClr val="000000"/>
                </a:solidFill>
                <a:prstDash val="dot"/>
                <a:round/>
                <a:headEnd type="none" w="sm" len="sm"/>
                <a:tailEnd type="none" w="sm" len="sm"/>
              </a:ln>
            </p:spPr>
          </p:cxnSp>
          <p:cxnSp>
            <p:nvCxnSpPr>
              <p:cNvPr id="208" name="Google Shape;208;p30"/>
              <p:cNvCxnSpPr/>
              <p:nvPr/>
            </p:nvCxnSpPr>
            <p:spPr>
              <a:xfrm flipH="1">
                <a:off x="0" y="4631373"/>
                <a:ext cx="122238" cy="1"/>
              </a:xfrm>
              <a:prstGeom prst="straightConnector1">
                <a:avLst/>
              </a:prstGeom>
              <a:noFill/>
              <a:ln w="9525" cap="flat" cmpd="sng">
                <a:solidFill>
                  <a:srgbClr val="000000"/>
                </a:solidFill>
                <a:prstDash val="dot"/>
                <a:round/>
                <a:headEnd type="none" w="sm" len="sm"/>
                <a:tailEnd type="none" w="sm" len="sm"/>
              </a:ln>
            </p:spPr>
          </p:cxnSp>
        </p:grpSp>
        <p:grpSp>
          <p:nvGrpSpPr>
            <p:cNvPr id="209" name="Google Shape;209;p30"/>
            <p:cNvGrpSpPr/>
            <p:nvPr/>
          </p:nvGrpSpPr>
          <p:grpSpPr>
            <a:xfrm>
              <a:off x="9324975" y="1285239"/>
              <a:ext cx="122874" cy="5029203"/>
              <a:chOff x="0" y="-1"/>
              <a:chExt cx="122873" cy="5029201"/>
            </a:xfrm>
          </p:grpSpPr>
          <p:cxnSp>
            <p:nvCxnSpPr>
              <p:cNvPr id="210" name="Google Shape;210;p30"/>
              <p:cNvCxnSpPr/>
              <p:nvPr/>
            </p:nvCxnSpPr>
            <p:spPr>
              <a:xfrm rot="10800000">
                <a:off x="635" y="-1"/>
                <a:ext cx="122238" cy="1"/>
              </a:xfrm>
              <a:prstGeom prst="straightConnector1">
                <a:avLst/>
              </a:prstGeom>
              <a:noFill/>
              <a:ln w="9525" cap="flat" cmpd="sng">
                <a:solidFill>
                  <a:srgbClr val="000000"/>
                </a:solidFill>
                <a:prstDash val="dot"/>
                <a:round/>
                <a:headEnd type="none" w="sm" len="sm"/>
                <a:tailEnd type="none" w="sm" len="sm"/>
              </a:ln>
            </p:spPr>
          </p:cxnSp>
          <p:cxnSp>
            <p:nvCxnSpPr>
              <p:cNvPr id="211" name="Google Shape;211;p30"/>
              <p:cNvCxnSpPr/>
              <p:nvPr/>
            </p:nvCxnSpPr>
            <p:spPr>
              <a:xfrm flipH="1">
                <a:off x="635" y="457199"/>
                <a:ext cx="122238" cy="1"/>
              </a:xfrm>
              <a:prstGeom prst="straightConnector1">
                <a:avLst/>
              </a:prstGeom>
              <a:noFill/>
              <a:ln w="9525" cap="flat" cmpd="sng">
                <a:solidFill>
                  <a:srgbClr val="000000"/>
                </a:solidFill>
                <a:prstDash val="dot"/>
                <a:round/>
                <a:headEnd type="none" w="sm" len="sm"/>
                <a:tailEnd type="none" w="sm" len="sm"/>
              </a:ln>
            </p:spPr>
          </p:cxnSp>
          <p:cxnSp>
            <p:nvCxnSpPr>
              <p:cNvPr id="212" name="Google Shape;212;p30"/>
              <p:cNvCxnSpPr/>
              <p:nvPr/>
            </p:nvCxnSpPr>
            <p:spPr>
              <a:xfrm flipH="1">
                <a:off x="635" y="5029199"/>
                <a:ext cx="122238" cy="1"/>
              </a:xfrm>
              <a:prstGeom prst="straightConnector1">
                <a:avLst/>
              </a:prstGeom>
              <a:noFill/>
              <a:ln w="9525" cap="flat" cmpd="sng">
                <a:solidFill>
                  <a:srgbClr val="000000"/>
                </a:solidFill>
                <a:prstDash val="dot"/>
                <a:round/>
                <a:headEnd type="none" w="sm" len="sm"/>
                <a:tailEnd type="none" w="sm" len="sm"/>
              </a:ln>
            </p:spPr>
          </p:cxnSp>
          <p:cxnSp>
            <p:nvCxnSpPr>
              <p:cNvPr id="213" name="Google Shape;213;p30"/>
              <p:cNvCxnSpPr/>
              <p:nvPr/>
            </p:nvCxnSpPr>
            <p:spPr>
              <a:xfrm flipH="1">
                <a:off x="0" y="2932748"/>
                <a:ext cx="122238" cy="1"/>
              </a:xfrm>
              <a:prstGeom prst="straightConnector1">
                <a:avLst/>
              </a:prstGeom>
              <a:noFill/>
              <a:ln w="9525" cap="flat" cmpd="sng">
                <a:solidFill>
                  <a:srgbClr val="000000"/>
                </a:solidFill>
                <a:prstDash val="dot"/>
                <a:round/>
                <a:headEnd type="none" w="sm" len="sm"/>
                <a:tailEnd type="none" w="sm" len="sm"/>
              </a:ln>
            </p:spPr>
          </p:cxnSp>
          <p:cxnSp>
            <p:nvCxnSpPr>
              <p:cNvPr id="214" name="Google Shape;214;p30"/>
              <p:cNvCxnSpPr/>
              <p:nvPr/>
            </p:nvCxnSpPr>
            <p:spPr>
              <a:xfrm flipH="1">
                <a:off x="0" y="2537460"/>
                <a:ext cx="122238" cy="1"/>
              </a:xfrm>
              <a:prstGeom prst="straightConnector1">
                <a:avLst/>
              </a:prstGeom>
              <a:noFill/>
              <a:ln w="9525" cap="flat" cmpd="sng">
                <a:solidFill>
                  <a:srgbClr val="000000"/>
                </a:solidFill>
                <a:prstDash val="dot"/>
                <a:round/>
                <a:headEnd type="none" w="sm" len="sm"/>
                <a:tailEnd type="none" w="sm" len="sm"/>
              </a:ln>
            </p:spPr>
          </p:cxnSp>
          <p:cxnSp>
            <p:nvCxnSpPr>
              <p:cNvPr id="215" name="Google Shape;215;p30"/>
              <p:cNvCxnSpPr/>
              <p:nvPr/>
            </p:nvCxnSpPr>
            <p:spPr>
              <a:xfrm flipH="1">
                <a:off x="0" y="4631373"/>
                <a:ext cx="122238" cy="1"/>
              </a:xfrm>
              <a:prstGeom prst="straightConnector1">
                <a:avLst/>
              </a:prstGeom>
              <a:noFill/>
              <a:ln w="9525" cap="flat" cmpd="sng">
                <a:solidFill>
                  <a:srgbClr val="000000"/>
                </a:solidFill>
                <a:prstDash val="dot"/>
                <a:round/>
                <a:headEnd type="none" w="sm" len="sm"/>
                <a:tailEnd type="none" w="sm" len="sm"/>
              </a:ln>
            </p:spPr>
          </p:cxnSp>
        </p:grpSp>
      </p:grpSp>
      <p:pic>
        <p:nvPicPr>
          <p:cNvPr id="216" name="Google Shape;216;p30" descr="Picture 47"/>
          <p:cNvPicPr preferRelativeResize="0"/>
          <p:nvPr/>
        </p:nvPicPr>
        <p:blipFill rotWithShape="1">
          <a:blip r:embed="rId2">
            <a:alphaModFix/>
          </a:blip>
          <a:srcRect/>
          <a:stretch/>
        </p:blipFill>
        <p:spPr>
          <a:xfrm>
            <a:off x="249486" y="6368191"/>
            <a:ext cx="3048001" cy="384176"/>
          </a:xfrm>
          <a:prstGeom prst="rect">
            <a:avLst/>
          </a:prstGeom>
          <a:noFill/>
          <a:ln>
            <a:noFill/>
          </a:ln>
        </p:spPr>
      </p:pic>
      <p:pic>
        <p:nvPicPr>
          <p:cNvPr id="217" name="Google Shape;217;p30" descr="Picture 41"/>
          <p:cNvPicPr preferRelativeResize="0"/>
          <p:nvPr/>
        </p:nvPicPr>
        <p:blipFill rotWithShape="1">
          <a:blip r:embed="rId3">
            <a:alphaModFix/>
          </a:blip>
          <a:srcRect/>
          <a:stretch/>
        </p:blipFill>
        <p:spPr>
          <a:xfrm>
            <a:off x="8353375" y="6235173"/>
            <a:ext cx="2313200" cy="622829"/>
          </a:xfrm>
          <a:prstGeom prst="rect">
            <a:avLst/>
          </a:prstGeom>
          <a:noFill/>
          <a:ln>
            <a:noFill/>
          </a:ln>
        </p:spPr>
      </p:pic>
      <p:sp>
        <p:nvSpPr>
          <p:cNvPr id="218" name="Google Shape;218;p30"/>
          <p:cNvSpPr txBox="1">
            <a:spLocks noGrp="1"/>
          </p:cNvSpPr>
          <p:nvPr>
            <p:ph type="title"/>
          </p:nvPr>
        </p:nvSpPr>
        <p:spPr>
          <a:xfrm>
            <a:off x="0" y="0"/>
            <a:ext cx="12192000" cy="1143000"/>
          </a:xfrm>
          <a:prstGeom prst="rect">
            <a:avLst/>
          </a:prstGeom>
          <a:solidFill>
            <a:srgbClr val="2D6494"/>
          </a:solidFill>
          <a:ln>
            <a:noFill/>
          </a:ln>
          <a:effectLst>
            <a:outerShdw blurRad="50800" dist="38100" dir="2700000" rotWithShape="0">
              <a:srgbClr val="000000">
                <a:alpha val="42352"/>
              </a:srgbClr>
            </a:outerShdw>
          </a:effectLst>
        </p:spPr>
        <p:txBody>
          <a:bodyPr spcFirstLastPara="1" wrap="square" lIns="45700" tIns="45700" rIns="45700" bIns="45700" anchor="ctr" anchorCtr="0">
            <a:normAutofit/>
          </a:bodyPr>
          <a:lstStyle>
            <a:lvl1pPr lvl="0" algn="ctr">
              <a:lnSpc>
                <a:spcPct val="100000"/>
              </a:lnSpc>
              <a:spcBef>
                <a:spcPts val="0"/>
              </a:spcBef>
              <a:spcAft>
                <a:spcPts val="0"/>
              </a:spcAft>
              <a:buClr>
                <a:srgbClr val="FFFFFF"/>
              </a:buClr>
              <a:buSzPts val="3200"/>
              <a:buFont typeface="Libre Franklin Medium"/>
              <a:buNone/>
              <a:defRPr sz="3200"/>
            </a:lvl1pPr>
            <a:lvl2pPr lvl="1" algn="ctr">
              <a:lnSpc>
                <a:spcPct val="100000"/>
              </a:lnSpc>
              <a:spcBef>
                <a:spcPts val="0"/>
              </a:spcBef>
              <a:spcAft>
                <a:spcPts val="0"/>
              </a:spcAft>
              <a:buClr>
                <a:srgbClr val="FFFFFF"/>
              </a:buClr>
              <a:buSzPts val="1800"/>
              <a:buNone/>
              <a:defRPr/>
            </a:lvl2pPr>
            <a:lvl3pPr lvl="2" algn="ctr">
              <a:lnSpc>
                <a:spcPct val="100000"/>
              </a:lnSpc>
              <a:spcBef>
                <a:spcPts val="0"/>
              </a:spcBef>
              <a:spcAft>
                <a:spcPts val="0"/>
              </a:spcAft>
              <a:buClr>
                <a:srgbClr val="FFFFFF"/>
              </a:buClr>
              <a:buSzPts val="1800"/>
              <a:buNone/>
              <a:defRPr/>
            </a:lvl3pPr>
            <a:lvl4pPr lvl="3" algn="ctr">
              <a:lnSpc>
                <a:spcPct val="100000"/>
              </a:lnSpc>
              <a:spcBef>
                <a:spcPts val="0"/>
              </a:spcBef>
              <a:spcAft>
                <a:spcPts val="0"/>
              </a:spcAft>
              <a:buClr>
                <a:srgbClr val="FFFFFF"/>
              </a:buClr>
              <a:buSzPts val="1800"/>
              <a:buNone/>
              <a:defRPr/>
            </a:lvl4pPr>
            <a:lvl5pPr lvl="4" algn="ctr">
              <a:lnSpc>
                <a:spcPct val="100000"/>
              </a:lnSpc>
              <a:spcBef>
                <a:spcPts val="0"/>
              </a:spcBef>
              <a:spcAft>
                <a:spcPts val="0"/>
              </a:spcAft>
              <a:buClr>
                <a:srgbClr val="FFFFFF"/>
              </a:buClr>
              <a:buSzPts val="1800"/>
              <a:buNone/>
              <a:defRPr/>
            </a:lvl5pPr>
            <a:lvl6pPr lvl="5" algn="ctr">
              <a:lnSpc>
                <a:spcPct val="100000"/>
              </a:lnSpc>
              <a:spcBef>
                <a:spcPts val="0"/>
              </a:spcBef>
              <a:spcAft>
                <a:spcPts val="0"/>
              </a:spcAft>
              <a:buClr>
                <a:srgbClr val="FFFFFF"/>
              </a:buClr>
              <a:buSzPts val="1800"/>
              <a:buNone/>
              <a:defRPr/>
            </a:lvl6pPr>
            <a:lvl7pPr lvl="6" algn="ctr">
              <a:lnSpc>
                <a:spcPct val="100000"/>
              </a:lnSpc>
              <a:spcBef>
                <a:spcPts val="0"/>
              </a:spcBef>
              <a:spcAft>
                <a:spcPts val="0"/>
              </a:spcAft>
              <a:buClr>
                <a:srgbClr val="FFFFFF"/>
              </a:buClr>
              <a:buSzPts val="1800"/>
              <a:buNone/>
              <a:defRPr/>
            </a:lvl7pPr>
            <a:lvl8pPr lvl="7" algn="ctr">
              <a:lnSpc>
                <a:spcPct val="100000"/>
              </a:lnSpc>
              <a:spcBef>
                <a:spcPts val="0"/>
              </a:spcBef>
              <a:spcAft>
                <a:spcPts val="0"/>
              </a:spcAft>
              <a:buClr>
                <a:srgbClr val="FFFFFF"/>
              </a:buClr>
              <a:buSzPts val="1800"/>
              <a:buNone/>
              <a:defRPr/>
            </a:lvl8pPr>
            <a:lvl9pPr lvl="8" algn="ctr">
              <a:lnSpc>
                <a:spcPct val="100000"/>
              </a:lnSpc>
              <a:spcBef>
                <a:spcPts val="0"/>
              </a:spcBef>
              <a:spcAft>
                <a:spcPts val="0"/>
              </a:spcAft>
              <a:buClr>
                <a:srgbClr val="FFFFFF"/>
              </a:buClr>
              <a:buSzPts val="1800"/>
              <a:buNone/>
              <a:defRPr/>
            </a:lvl9pPr>
          </a:lstStyle>
          <a:p>
            <a:endParaRPr/>
          </a:p>
        </p:txBody>
      </p:sp>
      <p:sp>
        <p:nvSpPr>
          <p:cNvPr id="219" name="Google Shape;219;p30"/>
          <p:cNvSpPr txBox="1">
            <a:spLocks noGrp="1"/>
          </p:cNvSpPr>
          <p:nvPr>
            <p:ph type="sldNum" idx="12"/>
          </p:nvPr>
        </p:nvSpPr>
        <p:spPr>
          <a:xfrm>
            <a:off x="11318549" y="6408109"/>
            <a:ext cx="263852" cy="261610"/>
          </a:xfrm>
          <a:prstGeom prst="rect">
            <a:avLst/>
          </a:prstGeom>
          <a:noFill/>
          <a:ln>
            <a:noFill/>
          </a:ln>
        </p:spPr>
        <p:txBody>
          <a:bodyPr spcFirstLastPara="1" wrap="square" lIns="45700" tIns="45700" rIns="45700" bIns="45700" anchor="ctr" anchorCtr="0">
            <a:spAutoFit/>
          </a:bodyPr>
          <a:lstStyle>
            <a:lvl1pPr marL="0" marR="0" lvl="0" indent="0" algn="r">
              <a:lnSpc>
                <a:spcPct val="100000"/>
              </a:lnSpc>
              <a:spcBef>
                <a:spcPts val="0"/>
              </a:spcBef>
              <a:spcAft>
                <a:spcPts val="0"/>
              </a:spcAft>
              <a:buClr>
                <a:srgbClr val="000000"/>
              </a:buClr>
              <a:buSzPts val="1100"/>
              <a:buFont typeface="Arial"/>
              <a:buNone/>
              <a:defRPr sz="1100" b="1" i="0" u="none" strike="noStrike" cap="none">
                <a:solidFill>
                  <a:srgbClr val="FFFFFF"/>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100"/>
              <a:buFont typeface="Arial"/>
              <a:buNone/>
              <a:defRPr sz="1100" b="1" i="0" u="none" strike="noStrike" cap="none">
                <a:solidFill>
                  <a:srgbClr val="FFFFFF"/>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100"/>
              <a:buFont typeface="Arial"/>
              <a:buNone/>
              <a:defRPr sz="1100" b="1" i="0" u="none" strike="noStrike" cap="none">
                <a:solidFill>
                  <a:srgbClr val="FFFFFF"/>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100"/>
              <a:buFont typeface="Arial"/>
              <a:buNone/>
              <a:defRPr sz="1100" b="1" i="0" u="none" strike="noStrike" cap="none">
                <a:solidFill>
                  <a:srgbClr val="FFFFFF"/>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100"/>
              <a:buFont typeface="Arial"/>
              <a:buNone/>
              <a:defRPr sz="1100" b="1" i="0" u="none" strike="noStrike" cap="none">
                <a:solidFill>
                  <a:srgbClr val="FFFFFF"/>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100"/>
              <a:buFont typeface="Arial"/>
              <a:buNone/>
              <a:defRPr sz="1100" b="1" i="0" u="none" strike="noStrike" cap="none">
                <a:solidFill>
                  <a:srgbClr val="FFFFFF"/>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100"/>
              <a:buFont typeface="Arial"/>
              <a:buNone/>
              <a:defRPr sz="1100" b="1" i="0" u="none" strike="noStrike" cap="none">
                <a:solidFill>
                  <a:srgbClr val="FFFFFF"/>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100"/>
              <a:buFont typeface="Arial"/>
              <a:buNone/>
              <a:defRPr sz="1100" b="1" i="0" u="none" strike="noStrike" cap="none">
                <a:solidFill>
                  <a:srgbClr val="FFFFFF"/>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100"/>
              <a:buFont typeface="Arial"/>
              <a:buNone/>
              <a:defRPr sz="1100" b="1" i="0" u="none" strike="noStrike" cap="none">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220" name="Google Shape;220;p30"/>
          <p:cNvSpPr txBox="1">
            <a:spLocks noGrp="1"/>
          </p:cNvSpPr>
          <p:nvPr>
            <p:ph type="body" idx="1"/>
          </p:nvPr>
        </p:nvSpPr>
        <p:spPr>
          <a:xfrm>
            <a:off x="330201" y="1393825"/>
            <a:ext cx="11482919" cy="4522788"/>
          </a:xfrm>
          <a:prstGeom prst="rect">
            <a:avLst/>
          </a:prstGeom>
          <a:noFill/>
          <a:ln>
            <a:noFill/>
          </a:ln>
        </p:spPr>
        <p:txBody>
          <a:bodyPr spcFirstLastPara="1" wrap="square" lIns="45700" tIns="45700" rIns="45700" bIns="45700" anchor="t" anchorCtr="0">
            <a:normAutofit/>
          </a:bodyPr>
          <a:lstStyle>
            <a:lvl1pPr marL="457200" lvl="0" indent="-381000" algn="l">
              <a:lnSpc>
                <a:spcPct val="100000"/>
              </a:lnSpc>
              <a:spcBef>
                <a:spcPts val="500"/>
              </a:spcBef>
              <a:spcAft>
                <a:spcPts val="0"/>
              </a:spcAft>
              <a:buClr>
                <a:srgbClr val="1F497D"/>
              </a:buClr>
              <a:buSzPts val="2400"/>
              <a:buChar char="•"/>
              <a:defRPr sz="2400"/>
            </a:lvl1pPr>
            <a:lvl2pPr marL="914400" lvl="1" indent="-381000" algn="l">
              <a:lnSpc>
                <a:spcPct val="100000"/>
              </a:lnSpc>
              <a:spcBef>
                <a:spcPts val="500"/>
              </a:spcBef>
              <a:spcAft>
                <a:spcPts val="0"/>
              </a:spcAft>
              <a:buClr>
                <a:srgbClr val="1F497D"/>
              </a:buClr>
              <a:buSzPts val="2400"/>
              <a:buChar char="o"/>
              <a:defRPr sz="2400"/>
            </a:lvl2pPr>
            <a:lvl3pPr marL="1371600" lvl="2" indent="-381000" algn="l">
              <a:lnSpc>
                <a:spcPct val="100000"/>
              </a:lnSpc>
              <a:spcBef>
                <a:spcPts val="500"/>
              </a:spcBef>
              <a:spcAft>
                <a:spcPts val="0"/>
              </a:spcAft>
              <a:buClr>
                <a:srgbClr val="1F497D"/>
              </a:buClr>
              <a:buSzPts val="2400"/>
              <a:buChar char="•"/>
              <a:defRPr sz="2400"/>
            </a:lvl3pPr>
            <a:lvl4pPr marL="1828800" lvl="3" indent="-381000" algn="l">
              <a:lnSpc>
                <a:spcPct val="100000"/>
              </a:lnSpc>
              <a:spcBef>
                <a:spcPts val="500"/>
              </a:spcBef>
              <a:spcAft>
                <a:spcPts val="0"/>
              </a:spcAft>
              <a:buClr>
                <a:srgbClr val="1F497D"/>
              </a:buClr>
              <a:buSzPts val="2400"/>
              <a:buChar char="–"/>
              <a:defRPr sz="2400"/>
            </a:lvl4pPr>
            <a:lvl5pPr marL="2286000" lvl="4" indent="-381000" algn="l">
              <a:lnSpc>
                <a:spcPct val="100000"/>
              </a:lnSpc>
              <a:spcBef>
                <a:spcPts val="500"/>
              </a:spcBef>
              <a:spcAft>
                <a:spcPts val="0"/>
              </a:spcAft>
              <a:buClr>
                <a:srgbClr val="1F497D"/>
              </a:buClr>
              <a:buSzPts val="2400"/>
              <a:buChar char="»"/>
              <a:defRPr sz="2400"/>
            </a:lvl5pPr>
            <a:lvl6pPr marL="2743200" lvl="5" indent="-342900" algn="l">
              <a:lnSpc>
                <a:spcPct val="100000"/>
              </a:lnSpc>
              <a:spcBef>
                <a:spcPts val="500"/>
              </a:spcBef>
              <a:spcAft>
                <a:spcPts val="0"/>
              </a:spcAft>
              <a:buClr>
                <a:srgbClr val="1F497D"/>
              </a:buClr>
              <a:buSzPts val="1800"/>
              <a:buChar char="•"/>
              <a:defRPr/>
            </a:lvl6pPr>
            <a:lvl7pPr marL="3200400" lvl="6" indent="-342900" algn="l">
              <a:lnSpc>
                <a:spcPct val="100000"/>
              </a:lnSpc>
              <a:spcBef>
                <a:spcPts val="500"/>
              </a:spcBef>
              <a:spcAft>
                <a:spcPts val="0"/>
              </a:spcAft>
              <a:buClr>
                <a:srgbClr val="1F497D"/>
              </a:buClr>
              <a:buSzPts val="1800"/>
              <a:buChar char="•"/>
              <a:defRPr/>
            </a:lvl7pPr>
            <a:lvl8pPr marL="3657600" lvl="7" indent="-342900" algn="l">
              <a:lnSpc>
                <a:spcPct val="100000"/>
              </a:lnSpc>
              <a:spcBef>
                <a:spcPts val="500"/>
              </a:spcBef>
              <a:spcAft>
                <a:spcPts val="0"/>
              </a:spcAft>
              <a:buClr>
                <a:srgbClr val="1F497D"/>
              </a:buClr>
              <a:buSzPts val="1800"/>
              <a:buChar char="•"/>
              <a:defRPr/>
            </a:lvl8pPr>
            <a:lvl9pPr marL="4114800" lvl="8" indent="-342900" algn="l">
              <a:lnSpc>
                <a:spcPct val="100000"/>
              </a:lnSpc>
              <a:spcBef>
                <a:spcPts val="500"/>
              </a:spcBef>
              <a:spcAft>
                <a:spcPts val="0"/>
              </a:spcAft>
              <a:buClr>
                <a:srgbClr val="1F497D"/>
              </a:buClr>
              <a:buSzPts val="18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2_Title and Content">
  <p:cSld name="2_Title and Content">
    <p:spTree>
      <p:nvGrpSpPr>
        <p:cNvPr id="1" name="Shape 221"/>
        <p:cNvGrpSpPr/>
        <p:nvPr/>
      </p:nvGrpSpPr>
      <p:grpSpPr>
        <a:xfrm>
          <a:off x="0" y="0"/>
          <a:ext cx="0" cy="0"/>
          <a:chOff x="0" y="0"/>
          <a:chExt cx="0" cy="0"/>
        </a:xfrm>
      </p:grpSpPr>
      <p:grpSp>
        <p:nvGrpSpPr>
          <p:cNvPr id="222" name="Google Shape;222;p31"/>
          <p:cNvGrpSpPr/>
          <p:nvPr/>
        </p:nvGrpSpPr>
        <p:grpSpPr>
          <a:xfrm>
            <a:off x="-211628" y="-142629"/>
            <a:ext cx="12597514" cy="7137998"/>
            <a:chOff x="0" y="0"/>
            <a:chExt cx="9448134" cy="7137997"/>
          </a:xfrm>
        </p:grpSpPr>
        <p:grpSp>
          <p:nvGrpSpPr>
            <p:cNvPr id="223" name="Google Shape;223;p31"/>
            <p:cNvGrpSpPr/>
            <p:nvPr/>
          </p:nvGrpSpPr>
          <p:grpSpPr>
            <a:xfrm>
              <a:off x="626524" y="7015877"/>
              <a:ext cx="8217871" cy="122120"/>
              <a:chOff x="-1" y="0"/>
              <a:chExt cx="8217870" cy="122119"/>
            </a:xfrm>
          </p:grpSpPr>
          <p:cxnSp>
            <p:nvCxnSpPr>
              <p:cNvPr id="224" name="Google Shape;224;p31"/>
              <p:cNvCxnSpPr/>
              <p:nvPr/>
            </p:nvCxnSpPr>
            <p:spPr>
              <a:xfrm flipH="1">
                <a:off x="-1" y="0"/>
                <a:ext cx="1" cy="122118"/>
              </a:xfrm>
              <a:prstGeom prst="straightConnector1">
                <a:avLst/>
              </a:prstGeom>
              <a:noFill/>
              <a:ln w="9525" cap="flat" cmpd="sng">
                <a:solidFill>
                  <a:srgbClr val="000000"/>
                </a:solidFill>
                <a:prstDash val="dot"/>
                <a:round/>
                <a:headEnd type="none" w="sm" len="sm"/>
                <a:tailEnd type="none" w="sm" len="sm"/>
              </a:ln>
            </p:spPr>
          </p:cxnSp>
          <p:cxnSp>
            <p:nvCxnSpPr>
              <p:cNvPr id="225" name="Google Shape;225;p31"/>
              <p:cNvCxnSpPr/>
              <p:nvPr/>
            </p:nvCxnSpPr>
            <p:spPr>
              <a:xfrm>
                <a:off x="8217867" y="0"/>
                <a:ext cx="2" cy="122118"/>
              </a:xfrm>
              <a:prstGeom prst="straightConnector1">
                <a:avLst/>
              </a:prstGeom>
              <a:noFill/>
              <a:ln w="9525" cap="flat" cmpd="sng">
                <a:solidFill>
                  <a:srgbClr val="000000"/>
                </a:solidFill>
                <a:prstDash val="dot"/>
                <a:round/>
                <a:headEnd type="none" w="sm" len="sm"/>
                <a:tailEnd type="none" w="sm" len="sm"/>
              </a:ln>
            </p:spPr>
          </p:cxnSp>
          <p:grpSp>
            <p:nvGrpSpPr>
              <p:cNvPr id="226" name="Google Shape;226;p31"/>
              <p:cNvGrpSpPr/>
              <p:nvPr/>
            </p:nvGrpSpPr>
            <p:grpSpPr>
              <a:xfrm>
                <a:off x="5247193" y="0"/>
                <a:ext cx="457206" cy="122119"/>
                <a:chOff x="-2" y="0"/>
                <a:chExt cx="457205" cy="122118"/>
              </a:xfrm>
            </p:grpSpPr>
            <p:cxnSp>
              <p:nvCxnSpPr>
                <p:cNvPr id="227" name="Google Shape;227;p31"/>
                <p:cNvCxnSpPr/>
                <p:nvPr/>
              </p:nvCxnSpPr>
              <p:spPr>
                <a:xfrm>
                  <a:off x="457201" y="0"/>
                  <a:ext cx="2" cy="122118"/>
                </a:xfrm>
                <a:prstGeom prst="straightConnector1">
                  <a:avLst/>
                </a:prstGeom>
                <a:noFill/>
                <a:ln w="9525" cap="flat" cmpd="sng">
                  <a:solidFill>
                    <a:srgbClr val="000000"/>
                  </a:solidFill>
                  <a:prstDash val="dot"/>
                  <a:round/>
                  <a:headEnd type="none" w="sm" len="sm"/>
                  <a:tailEnd type="none" w="sm" len="sm"/>
                </a:ln>
              </p:spPr>
            </p:cxnSp>
            <p:cxnSp>
              <p:nvCxnSpPr>
                <p:cNvPr id="228" name="Google Shape;228;p31"/>
                <p:cNvCxnSpPr/>
                <p:nvPr/>
              </p:nvCxnSpPr>
              <p:spPr>
                <a:xfrm flipH="1">
                  <a:off x="-2" y="0"/>
                  <a:ext cx="4" cy="122118"/>
                </a:xfrm>
                <a:prstGeom prst="straightConnector1">
                  <a:avLst/>
                </a:prstGeom>
                <a:noFill/>
                <a:ln w="9525" cap="flat" cmpd="sng">
                  <a:solidFill>
                    <a:srgbClr val="000000"/>
                  </a:solidFill>
                  <a:prstDash val="dot"/>
                  <a:round/>
                  <a:headEnd type="none" w="sm" len="sm"/>
                  <a:tailEnd type="none" w="sm" len="sm"/>
                </a:ln>
              </p:spPr>
            </p:cxnSp>
          </p:grpSp>
          <p:grpSp>
            <p:nvGrpSpPr>
              <p:cNvPr id="229" name="Google Shape;229;p31"/>
              <p:cNvGrpSpPr/>
              <p:nvPr/>
            </p:nvGrpSpPr>
            <p:grpSpPr>
              <a:xfrm>
                <a:off x="2503991" y="0"/>
                <a:ext cx="457206" cy="122119"/>
                <a:chOff x="-2" y="0"/>
                <a:chExt cx="457205" cy="122118"/>
              </a:xfrm>
            </p:grpSpPr>
            <p:cxnSp>
              <p:nvCxnSpPr>
                <p:cNvPr id="230" name="Google Shape;230;p31"/>
                <p:cNvCxnSpPr/>
                <p:nvPr/>
              </p:nvCxnSpPr>
              <p:spPr>
                <a:xfrm>
                  <a:off x="457201" y="0"/>
                  <a:ext cx="2" cy="122118"/>
                </a:xfrm>
                <a:prstGeom prst="straightConnector1">
                  <a:avLst/>
                </a:prstGeom>
                <a:noFill/>
                <a:ln w="9525" cap="flat" cmpd="sng">
                  <a:solidFill>
                    <a:srgbClr val="000000"/>
                  </a:solidFill>
                  <a:prstDash val="dot"/>
                  <a:round/>
                  <a:headEnd type="none" w="sm" len="sm"/>
                  <a:tailEnd type="none" w="sm" len="sm"/>
                </a:ln>
              </p:spPr>
            </p:cxnSp>
            <p:cxnSp>
              <p:nvCxnSpPr>
                <p:cNvPr id="231" name="Google Shape;231;p31"/>
                <p:cNvCxnSpPr/>
                <p:nvPr/>
              </p:nvCxnSpPr>
              <p:spPr>
                <a:xfrm flipH="1">
                  <a:off x="-2" y="0"/>
                  <a:ext cx="4" cy="122118"/>
                </a:xfrm>
                <a:prstGeom prst="straightConnector1">
                  <a:avLst/>
                </a:prstGeom>
                <a:noFill/>
                <a:ln w="9525" cap="flat" cmpd="sng">
                  <a:solidFill>
                    <a:srgbClr val="000000"/>
                  </a:solidFill>
                  <a:prstDash val="dot"/>
                  <a:round/>
                  <a:headEnd type="none" w="sm" len="sm"/>
                  <a:tailEnd type="none" w="sm" len="sm"/>
                </a:ln>
              </p:spPr>
            </p:cxnSp>
          </p:grpSp>
        </p:grpSp>
        <p:grpSp>
          <p:nvGrpSpPr>
            <p:cNvPr id="232" name="Google Shape;232;p31"/>
            <p:cNvGrpSpPr/>
            <p:nvPr/>
          </p:nvGrpSpPr>
          <p:grpSpPr>
            <a:xfrm>
              <a:off x="626524" y="0"/>
              <a:ext cx="8217871" cy="122120"/>
              <a:chOff x="-1" y="0"/>
              <a:chExt cx="8217870" cy="122119"/>
            </a:xfrm>
          </p:grpSpPr>
          <p:cxnSp>
            <p:nvCxnSpPr>
              <p:cNvPr id="233" name="Google Shape;233;p31"/>
              <p:cNvCxnSpPr/>
              <p:nvPr/>
            </p:nvCxnSpPr>
            <p:spPr>
              <a:xfrm flipH="1">
                <a:off x="-1" y="0"/>
                <a:ext cx="1" cy="122118"/>
              </a:xfrm>
              <a:prstGeom prst="straightConnector1">
                <a:avLst/>
              </a:prstGeom>
              <a:noFill/>
              <a:ln w="9525" cap="flat" cmpd="sng">
                <a:solidFill>
                  <a:srgbClr val="000000"/>
                </a:solidFill>
                <a:prstDash val="dot"/>
                <a:round/>
                <a:headEnd type="none" w="sm" len="sm"/>
                <a:tailEnd type="none" w="sm" len="sm"/>
              </a:ln>
            </p:spPr>
          </p:cxnSp>
          <p:cxnSp>
            <p:nvCxnSpPr>
              <p:cNvPr id="234" name="Google Shape;234;p31"/>
              <p:cNvCxnSpPr/>
              <p:nvPr/>
            </p:nvCxnSpPr>
            <p:spPr>
              <a:xfrm>
                <a:off x="8217867" y="0"/>
                <a:ext cx="2" cy="122118"/>
              </a:xfrm>
              <a:prstGeom prst="straightConnector1">
                <a:avLst/>
              </a:prstGeom>
              <a:noFill/>
              <a:ln w="9525" cap="flat" cmpd="sng">
                <a:solidFill>
                  <a:srgbClr val="000000"/>
                </a:solidFill>
                <a:prstDash val="dot"/>
                <a:round/>
                <a:headEnd type="none" w="sm" len="sm"/>
                <a:tailEnd type="none" w="sm" len="sm"/>
              </a:ln>
            </p:spPr>
          </p:cxnSp>
          <p:grpSp>
            <p:nvGrpSpPr>
              <p:cNvPr id="235" name="Google Shape;235;p31"/>
              <p:cNvGrpSpPr/>
              <p:nvPr/>
            </p:nvGrpSpPr>
            <p:grpSpPr>
              <a:xfrm>
                <a:off x="5247193" y="0"/>
                <a:ext cx="457206" cy="122119"/>
                <a:chOff x="-2" y="0"/>
                <a:chExt cx="457205" cy="122118"/>
              </a:xfrm>
            </p:grpSpPr>
            <p:cxnSp>
              <p:nvCxnSpPr>
                <p:cNvPr id="236" name="Google Shape;236;p31"/>
                <p:cNvCxnSpPr/>
                <p:nvPr/>
              </p:nvCxnSpPr>
              <p:spPr>
                <a:xfrm>
                  <a:off x="457201" y="0"/>
                  <a:ext cx="2" cy="122118"/>
                </a:xfrm>
                <a:prstGeom prst="straightConnector1">
                  <a:avLst/>
                </a:prstGeom>
                <a:noFill/>
                <a:ln w="9525" cap="flat" cmpd="sng">
                  <a:solidFill>
                    <a:srgbClr val="000000"/>
                  </a:solidFill>
                  <a:prstDash val="dot"/>
                  <a:round/>
                  <a:headEnd type="none" w="sm" len="sm"/>
                  <a:tailEnd type="none" w="sm" len="sm"/>
                </a:ln>
              </p:spPr>
            </p:cxnSp>
            <p:cxnSp>
              <p:nvCxnSpPr>
                <p:cNvPr id="237" name="Google Shape;237;p31"/>
                <p:cNvCxnSpPr/>
                <p:nvPr/>
              </p:nvCxnSpPr>
              <p:spPr>
                <a:xfrm flipH="1">
                  <a:off x="-2" y="0"/>
                  <a:ext cx="4" cy="122118"/>
                </a:xfrm>
                <a:prstGeom prst="straightConnector1">
                  <a:avLst/>
                </a:prstGeom>
                <a:noFill/>
                <a:ln w="9525" cap="flat" cmpd="sng">
                  <a:solidFill>
                    <a:srgbClr val="000000"/>
                  </a:solidFill>
                  <a:prstDash val="dot"/>
                  <a:round/>
                  <a:headEnd type="none" w="sm" len="sm"/>
                  <a:tailEnd type="none" w="sm" len="sm"/>
                </a:ln>
              </p:spPr>
            </p:cxnSp>
          </p:grpSp>
          <p:grpSp>
            <p:nvGrpSpPr>
              <p:cNvPr id="238" name="Google Shape;238;p31"/>
              <p:cNvGrpSpPr/>
              <p:nvPr/>
            </p:nvGrpSpPr>
            <p:grpSpPr>
              <a:xfrm>
                <a:off x="2503991" y="0"/>
                <a:ext cx="457206" cy="122119"/>
                <a:chOff x="-2" y="0"/>
                <a:chExt cx="457205" cy="122118"/>
              </a:xfrm>
            </p:grpSpPr>
            <p:cxnSp>
              <p:nvCxnSpPr>
                <p:cNvPr id="239" name="Google Shape;239;p31"/>
                <p:cNvCxnSpPr/>
                <p:nvPr/>
              </p:nvCxnSpPr>
              <p:spPr>
                <a:xfrm>
                  <a:off x="457201" y="0"/>
                  <a:ext cx="2" cy="122118"/>
                </a:xfrm>
                <a:prstGeom prst="straightConnector1">
                  <a:avLst/>
                </a:prstGeom>
                <a:noFill/>
                <a:ln w="9525" cap="flat" cmpd="sng">
                  <a:solidFill>
                    <a:srgbClr val="000000"/>
                  </a:solidFill>
                  <a:prstDash val="dot"/>
                  <a:round/>
                  <a:headEnd type="none" w="sm" len="sm"/>
                  <a:tailEnd type="none" w="sm" len="sm"/>
                </a:ln>
              </p:spPr>
            </p:cxnSp>
            <p:cxnSp>
              <p:nvCxnSpPr>
                <p:cNvPr id="240" name="Google Shape;240;p31"/>
                <p:cNvCxnSpPr/>
                <p:nvPr/>
              </p:nvCxnSpPr>
              <p:spPr>
                <a:xfrm flipH="1">
                  <a:off x="-2" y="0"/>
                  <a:ext cx="4" cy="122118"/>
                </a:xfrm>
                <a:prstGeom prst="straightConnector1">
                  <a:avLst/>
                </a:prstGeom>
                <a:noFill/>
                <a:ln w="9525" cap="flat" cmpd="sng">
                  <a:solidFill>
                    <a:srgbClr val="000000"/>
                  </a:solidFill>
                  <a:prstDash val="dot"/>
                  <a:round/>
                  <a:headEnd type="none" w="sm" len="sm"/>
                  <a:tailEnd type="none" w="sm" len="sm"/>
                </a:ln>
              </p:spPr>
            </p:cxnSp>
          </p:grpSp>
        </p:grpSp>
        <p:grpSp>
          <p:nvGrpSpPr>
            <p:cNvPr id="241" name="Google Shape;241;p31"/>
            <p:cNvGrpSpPr/>
            <p:nvPr/>
          </p:nvGrpSpPr>
          <p:grpSpPr>
            <a:xfrm>
              <a:off x="0" y="1285057"/>
              <a:ext cx="122754" cy="5029139"/>
              <a:chOff x="0" y="-1"/>
              <a:chExt cx="122753" cy="5029138"/>
            </a:xfrm>
          </p:grpSpPr>
          <p:cxnSp>
            <p:nvCxnSpPr>
              <p:cNvPr id="242" name="Google Shape;242;p31"/>
              <p:cNvCxnSpPr/>
              <p:nvPr/>
            </p:nvCxnSpPr>
            <p:spPr>
              <a:xfrm rot="10800000">
                <a:off x="635" y="-1"/>
                <a:ext cx="122118" cy="3"/>
              </a:xfrm>
              <a:prstGeom prst="straightConnector1">
                <a:avLst/>
              </a:prstGeom>
              <a:noFill/>
              <a:ln w="9525" cap="flat" cmpd="sng">
                <a:solidFill>
                  <a:srgbClr val="000000"/>
                </a:solidFill>
                <a:prstDash val="dot"/>
                <a:round/>
                <a:headEnd type="none" w="sm" len="sm"/>
                <a:tailEnd type="none" w="sm" len="sm"/>
              </a:ln>
            </p:spPr>
          </p:cxnSp>
          <p:cxnSp>
            <p:nvCxnSpPr>
              <p:cNvPr id="243" name="Google Shape;243;p31"/>
              <p:cNvCxnSpPr/>
              <p:nvPr/>
            </p:nvCxnSpPr>
            <p:spPr>
              <a:xfrm flipH="1">
                <a:off x="635" y="457134"/>
                <a:ext cx="122118" cy="2"/>
              </a:xfrm>
              <a:prstGeom prst="straightConnector1">
                <a:avLst/>
              </a:prstGeom>
              <a:noFill/>
              <a:ln w="9525" cap="flat" cmpd="sng">
                <a:solidFill>
                  <a:srgbClr val="000000"/>
                </a:solidFill>
                <a:prstDash val="dot"/>
                <a:round/>
                <a:headEnd type="none" w="sm" len="sm"/>
                <a:tailEnd type="none" w="sm" len="sm"/>
              </a:ln>
            </p:spPr>
          </p:cxnSp>
          <p:cxnSp>
            <p:nvCxnSpPr>
              <p:cNvPr id="244" name="Google Shape;244;p31"/>
              <p:cNvCxnSpPr/>
              <p:nvPr/>
            </p:nvCxnSpPr>
            <p:spPr>
              <a:xfrm flipH="1">
                <a:off x="635" y="5029135"/>
                <a:ext cx="122118" cy="2"/>
              </a:xfrm>
              <a:prstGeom prst="straightConnector1">
                <a:avLst/>
              </a:prstGeom>
              <a:noFill/>
              <a:ln w="9525" cap="flat" cmpd="sng">
                <a:solidFill>
                  <a:srgbClr val="000000"/>
                </a:solidFill>
                <a:prstDash val="dot"/>
                <a:round/>
                <a:headEnd type="none" w="sm" len="sm"/>
                <a:tailEnd type="none" w="sm" len="sm"/>
              </a:ln>
            </p:spPr>
          </p:cxnSp>
          <p:cxnSp>
            <p:nvCxnSpPr>
              <p:cNvPr id="245" name="Google Shape;245;p31"/>
              <p:cNvCxnSpPr/>
              <p:nvPr/>
            </p:nvCxnSpPr>
            <p:spPr>
              <a:xfrm flipH="1">
                <a:off x="0" y="2933216"/>
                <a:ext cx="122116" cy="2"/>
              </a:xfrm>
              <a:prstGeom prst="straightConnector1">
                <a:avLst/>
              </a:prstGeom>
              <a:noFill/>
              <a:ln w="9525" cap="flat" cmpd="sng">
                <a:solidFill>
                  <a:srgbClr val="000000"/>
                </a:solidFill>
                <a:prstDash val="dot"/>
                <a:round/>
                <a:headEnd type="none" w="sm" len="sm"/>
                <a:tailEnd type="none" w="sm" len="sm"/>
              </a:ln>
            </p:spPr>
          </p:cxnSp>
          <p:cxnSp>
            <p:nvCxnSpPr>
              <p:cNvPr id="246" name="Google Shape;246;p31"/>
              <p:cNvCxnSpPr/>
              <p:nvPr/>
            </p:nvCxnSpPr>
            <p:spPr>
              <a:xfrm flipH="1">
                <a:off x="0" y="2537015"/>
                <a:ext cx="122116" cy="2"/>
              </a:xfrm>
              <a:prstGeom prst="straightConnector1">
                <a:avLst/>
              </a:prstGeom>
              <a:noFill/>
              <a:ln w="9525" cap="flat" cmpd="sng">
                <a:solidFill>
                  <a:srgbClr val="000000"/>
                </a:solidFill>
                <a:prstDash val="dot"/>
                <a:round/>
                <a:headEnd type="none" w="sm" len="sm"/>
                <a:tailEnd type="none" w="sm" len="sm"/>
              </a:ln>
            </p:spPr>
          </p:cxnSp>
          <p:cxnSp>
            <p:nvCxnSpPr>
              <p:cNvPr id="247" name="Google Shape;247;p31"/>
              <p:cNvCxnSpPr/>
              <p:nvPr/>
            </p:nvCxnSpPr>
            <p:spPr>
              <a:xfrm flipH="1">
                <a:off x="0" y="4631450"/>
                <a:ext cx="122116" cy="2"/>
              </a:xfrm>
              <a:prstGeom prst="straightConnector1">
                <a:avLst/>
              </a:prstGeom>
              <a:noFill/>
              <a:ln w="9525" cap="flat" cmpd="sng">
                <a:solidFill>
                  <a:srgbClr val="000000"/>
                </a:solidFill>
                <a:prstDash val="dot"/>
                <a:round/>
                <a:headEnd type="none" w="sm" len="sm"/>
                <a:tailEnd type="none" w="sm" len="sm"/>
              </a:ln>
            </p:spPr>
          </p:cxnSp>
        </p:grpSp>
        <p:grpSp>
          <p:nvGrpSpPr>
            <p:cNvPr id="248" name="Google Shape;248;p31"/>
            <p:cNvGrpSpPr/>
            <p:nvPr/>
          </p:nvGrpSpPr>
          <p:grpSpPr>
            <a:xfrm>
              <a:off x="9325379" y="1285057"/>
              <a:ext cx="122755" cy="5029139"/>
              <a:chOff x="0" y="-1"/>
              <a:chExt cx="122754" cy="5029138"/>
            </a:xfrm>
          </p:grpSpPr>
          <p:cxnSp>
            <p:nvCxnSpPr>
              <p:cNvPr id="249" name="Google Shape;249;p31"/>
              <p:cNvCxnSpPr/>
              <p:nvPr/>
            </p:nvCxnSpPr>
            <p:spPr>
              <a:xfrm rot="10800000">
                <a:off x="635" y="-1"/>
                <a:ext cx="122119" cy="3"/>
              </a:xfrm>
              <a:prstGeom prst="straightConnector1">
                <a:avLst/>
              </a:prstGeom>
              <a:noFill/>
              <a:ln w="9525" cap="flat" cmpd="sng">
                <a:solidFill>
                  <a:srgbClr val="000000"/>
                </a:solidFill>
                <a:prstDash val="dot"/>
                <a:round/>
                <a:headEnd type="none" w="sm" len="sm"/>
                <a:tailEnd type="none" w="sm" len="sm"/>
              </a:ln>
            </p:spPr>
          </p:cxnSp>
          <p:cxnSp>
            <p:nvCxnSpPr>
              <p:cNvPr id="250" name="Google Shape;250;p31"/>
              <p:cNvCxnSpPr/>
              <p:nvPr/>
            </p:nvCxnSpPr>
            <p:spPr>
              <a:xfrm flipH="1">
                <a:off x="635" y="457134"/>
                <a:ext cx="122119" cy="2"/>
              </a:xfrm>
              <a:prstGeom prst="straightConnector1">
                <a:avLst/>
              </a:prstGeom>
              <a:noFill/>
              <a:ln w="9525" cap="flat" cmpd="sng">
                <a:solidFill>
                  <a:srgbClr val="000000"/>
                </a:solidFill>
                <a:prstDash val="dot"/>
                <a:round/>
                <a:headEnd type="none" w="sm" len="sm"/>
                <a:tailEnd type="none" w="sm" len="sm"/>
              </a:ln>
            </p:spPr>
          </p:cxnSp>
          <p:cxnSp>
            <p:nvCxnSpPr>
              <p:cNvPr id="251" name="Google Shape;251;p31"/>
              <p:cNvCxnSpPr/>
              <p:nvPr/>
            </p:nvCxnSpPr>
            <p:spPr>
              <a:xfrm flipH="1">
                <a:off x="635" y="5029135"/>
                <a:ext cx="122119" cy="2"/>
              </a:xfrm>
              <a:prstGeom prst="straightConnector1">
                <a:avLst/>
              </a:prstGeom>
              <a:noFill/>
              <a:ln w="9525" cap="flat" cmpd="sng">
                <a:solidFill>
                  <a:srgbClr val="000000"/>
                </a:solidFill>
                <a:prstDash val="dot"/>
                <a:round/>
                <a:headEnd type="none" w="sm" len="sm"/>
                <a:tailEnd type="none" w="sm" len="sm"/>
              </a:ln>
            </p:spPr>
          </p:cxnSp>
          <p:cxnSp>
            <p:nvCxnSpPr>
              <p:cNvPr id="252" name="Google Shape;252;p31"/>
              <p:cNvCxnSpPr/>
              <p:nvPr/>
            </p:nvCxnSpPr>
            <p:spPr>
              <a:xfrm flipH="1">
                <a:off x="0" y="2933216"/>
                <a:ext cx="122117" cy="2"/>
              </a:xfrm>
              <a:prstGeom prst="straightConnector1">
                <a:avLst/>
              </a:prstGeom>
              <a:noFill/>
              <a:ln w="9525" cap="flat" cmpd="sng">
                <a:solidFill>
                  <a:srgbClr val="000000"/>
                </a:solidFill>
                <a:prstDash val="dot"/>
                <a:round/>
                <a:headEnd type="none" w="sm" len="sm"/>
                <a:tailEnd type="none" w="sm" len="sm"/>
              </a:ln>
            </p:spPr>
          </p:cxnSp>
          <p:cxnSp>
            <p:nvCxnSpPr>
              <p:cNvPr id="253" name="Google Shape;253;p31"/>
              <p:cNvCxnSpPr/>
              <p:nvPr/>
            </p:nvCxnSpPr>
            <p:spPr>
              <a:xfrm flipH="1">
                <a:off x="0" y="2537015"/>
                <a:ext cx="122117" cy="2"/>
              </a:xfrm>
              <a:prstGeom prst="straightConnector1">
                <a:avLst/>
              </a:prstGeom>
              <a:noFill/>
              <a:ln w="9525" cap="flat" cmpd="sng">
                <a:solidFill>
                  <a:srgbClr val="000000"/>
                </a:solidFill>
                <a:prstDash val="dot"/>
                <a:round/>
                <a:headEnd type="none" w="sm" len="sm"/>
                <a:tailEnd type="none" w="sm" len="sm"/>
              </a:ln>
            </p:spPr>
          </p:cxnSp>
          <p:cxnSp>
            <p:nvCxnSpPr>
              <p:cNvPr id="254" name="Google Shape;254;p31"/>
              <p:cNvCxnSpPr/>
              <p:nvPr/>
            </p:nvCxnSpPr>
            <p:spPr>
              <a:xfrm flipH="1">
                <a:off x="0" y="4631450"/>
                <a:ext cx="122117" cy="2"/>
              </a:xfrm>
              <a:prstGeom prst="straightConnector1">
                <a:avLst/>
              </a:prstGeom>
              <a:noFill/>
              <a:ln w="9525" cap="flat" cmpd="sng">
                <a:solidFill>
                  <a:srgbClr val="000000"/>
                </a:solidFill>
                <a:prstDash val="dot"/>
                <a:round/>
                <a:headEnd type="none" w="sm" len="sm"/>
                <a:tailEnd type="none" w="sm" len="sm"/>
              </a:ln>
            </p:spPr>
          </p:cxnSp>
        </p:grpSp>
      </p:grpSp>
      <p:sp>
        <p:nvSpPr>
          <p:cNvPr id="255" name="Google Shape;255;p31"/>
          <p:cNvSpPr/>
          <p:nvPr/>
        </p:nvSpPr>
        <p:spPr>
          <a:xfrm>
            <a:off x="613" y="6323775"/>
            <a:ext cx="12221599" cy="546097"/>
          </a:xfrm>
          <a:prstGeom prst="rect">
            <a:avLst/>
          </a:prstGeom>
          <a:solidFill>
            <a:srgbClr val="1F497D"/>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256" name="Google Shape;256;p31" descr="Picture 47"/>
          <p:cNvPicPr preferRelativeResize="0"/>
          <p:nvPr/>
        </p:nvPicPr>
        <p:blipFill rotWithShape="1">
          <a:blip r:embed="rId2">
            <a:alphaModFix/>
          </a:blip>
          <a:srcRect/>
          <a:stretch/>
        </p:blipFill>
        <p:spPr>
          <a:xfrm>
            <a:off x="222191" y="6457860"/>
            <a:ext cx="2093957" cy="263616"/>
          </a:xfrm>
          <a:prstGeom prst="rect">
            <a:avLst/>
          </a:prstGeom>
          <a:noFill/>
          <a:ln>
            <a:noFill/>
          </a:ln>
        </p:spPr>
      </p:pic>
      <p:sp>
        <p:nvSpPr>
          <p:cNvPr id="257" name="Google Shape;257;p31"/>
          <p:cNvSpPr/>
          <p:nvPr/>
        </p:nvSpPr>
        <p:spPr>
          <a:xfrm>
            <a:off x="1" y="0"/>
            <a:ext cx="12192001" cy="1143000"/>
          </a:xfrm>
          <a:prstGeom prst="rect">
            <a:avLst/>
          </a:prstGeom>
          <a:solidFill>
            <a:srgbClr val="1F497D"/>
          </a:solidFill>
          <a:ln w="9525" cap="flat" cmpd="sng">
            <a:solidFill>
              <a:srgbClr val="4A7EBB"/>
            </a:solidFill>
            <a:prstDash val="solid"/>
            <a:round/>
            <a:headEnd type="none" w="sm" len="sm"/>
            <a:tailEnd type="none" w="sm" len="sm"/>
          </a:ln>
          <a:effectLst>
            <a:outerShdw blurRad="38100" dist="23000" dir="5400000" rotWithShape="0">
              <a:srgbClr val="000000">
                <a:alpha val="34509"/>
              </a:srgbClr>
            </a:outerShdw>
          </a:effectLst>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58" name="Google Shape;258;p31"/>
          <p:cNvSpPr txBox="1">
            <a:spLocks noGrp="1"/>
          </p:cNvSpPr>
          <p:nvPr>
            <p:ph type="title"/>
          </p:nvPr>
        </p:nvSpPr>
        <p:spPr>
          <a:xfrm>
            <a:off x="3610093" y="0"/>
            <a:ext cx="8581907" cy="1143000"/>
          </a:xfrm>
          <a:prstGeom prst="rect">
            <a:avLst/>
          </a:prstGeom>
          <a:solidFill>
            <a:srgbClr val="1F497D"/>
          </a:solidFill>
          <a:ln>
            <a:noFill/>
          </a:ln>
          <a:effectLst>
            <a:outerShdw blurRad="50800" dist="38100" dir="2700000" rotWithShape="0">
              <a:srgbClr val="000000">
                <a:alpha val="42352"/>
              </a:srgbClr>
            </a:outerShdw>
          </a:effectLst>
        </p:spPr>
        <p:txBody>
          <a:bodyPr spcFirstLastPara="1" wrap="square" lIns="45700" tIns="45700" rIns="45700" bIns="45700" anchor="ctr" anchorCtr="0">
            <a:normAutofit/>
          </a:bodyPr>
          <a:lstStyle>
            <a:lvl1pPr lvl="0" algn="ctr">
              <a:lnSpc>
                <a:spcPct val="100000"/>
              </a:lnSpc>
              <a:spcBef>
                <a:spcPts val="0"/>
              </a:spcBef>
              <a:spcAft>
                <a:spcPts val="0"/>
              </a:spcAft>
              <a:buClr>
                <a:srgbClr val="FFFFFF"/>
              </a:buClr>
              <a:buSzPts val="1800"/>
              <a:buNone/>
              <a:defRPr/>
            </a:lvl1pPr>
            <a:lvl2pPr lvl="1" algn="ctr">
              <a:lnSpc>
                <a:spcPct val="100000"/>
              </a:lnSpc>
              <a:spcBef>
                <a:spcPts val="0"/>
              </a:spcBef>
              <a:spcAft>
                <a:spcPts val="0"/>
              </a:spcAft>
              <a:buClr>
                <a:srgbClr val="FFFFFF"/>
              </a:buClr>
              <a:buSzPts val="1800"/>
              <a:buNone/>
              <a:defRPr/>
            </a:lvl2pPr>
            <a:lvl3pPr lvl="2" algn="ctr">
              <a:lnSpc>
                <a:spcPct val="100000"/>
              </a:lnSpc>
              <a:spcBef>
                <a:spcPts val="0"/>
              </a:spcBef>
              <a:spcAft>
                <a:spcPts val="0"/>
              </a:spcAft>
              <a:buClr>
                <a:srgbClr val="FFFFFF"/>
              </a:buClr>
              <a:buSzPts val="1800"/>
              <a:buNone/>
              <a:defRPr/>
            </a:lvl3pPr>
            <a:lvl4pPr lvl="3" algn="ctr">
              <a:lnSpc>
                <a:spcPct val="100000"/>
              </a:lnSpc>
              <a:spcBef>
                <a:spcPts val="0"/>
              </a:spcBef>
              <a:spcAft>
                <a:spcPts val="0"/>
              </a:spcAft>
              <a:buClr>
                <a:srgbClr val="FFFFFF"/>
              </a:buClr>
              <a:buSzPts val="1800"/>
              <a:buNone/>
              <a:defRPr/>
            </a:lvl4pPr>
            <a:lvl5pPr lvl="4" algn="ctr">
              <a:lnSpc>
                <a:spcPct val="100000"/>
              </a:lnSpc>
              <a:spcBef>
                <a:spcPts val="0"/>
              </a:spcBef>
              <a:spcAft>
                <a:spcPts val="0"/>
              </a:spcAft>
              <a:buClr>
                <a:srgbClr val="FFFFFF"/>
              </a:buClr>
              <a:buSzPts val="1800"/>
              <a:buNone/>
              <a:defRPr/>
            </a:lvl5pPr>
            <a:lvl6pPr lvl="5" algn="ctr">
              <a:lnSpc>
                <a:spcPct val="100000"/>
              </a:lnSpc>
              <a:spcBef>
                <a:spcPts val="0"/>
              </a:spcBef>
              <a:spcAft>
                <a:spcPts val="0"/>
              </a:spcAft>
              <a:buClr>
                <a:srgbClr val="FFFFFF"/>
              </a:buClr>
              <a:buSzPts val="1800"/>
              <a:buNone/>
              <a:defRPr/>
            </a:lvl6pPr>
            <a:lvl7pPr lvl="6" algn="ctr">
              <a:lnSpc>
                <a:spcPct val="100000"/>
              </a:lnSpc>
              <a:spcBef>
                <a:spcPts val="0"/>
              </a:spcBef>
              <a:spcAft>
                <a:spcPts val="0"/>
              </a:spcAft>
              <a:buClr>
                <a:srgbClr val="FFFFFF"/>
              </a:buClr>
              <a:buSzPts val="1800"/>
              <a:buNone/>
              <a:defRPr/>
            </a:lvl7pPr>
            <a:lvl8pPr lvl="7" algn="ctr">
              <a:lnSpc>
                <a:spcPct val="100000"/>
              </a:lnSpc>
              <a:spcBef>
                <a:spcPts val="0"/>
              </a:spcBef>
              <a:spcAft>
                <a:spcPts val="0"/>
              </a:spcAft>
              <a:buClr>
                <a:srgbClr val="FFFFFF"/>
              </a:buClr>
              <a:buSzPts val="1800"/>
              <a:buNone/>
              <a:defRPr/>
            </a:lvl8pPr>
            <a:lvl9pPr lvl="8" algn="ctr">
              <a:lnSpc>
                <a:spcPct val="100000"/>
              </a:lnSpc>
              <a:spcBef>
                <a:spcPts val="0"/>
              </a:spcBef>
              <a:spcAft>
                <a:spcPts val="0"/>
              </a:spcAft>
              <a:buClr>
                <a:srgbClr val="FFFFFF"/>
              </a:buClr>
              <a:buSzPts val="1800"/>
              <a:buNone/>
              <a:defRPr/>
            </a:lvl9pPr>
          </a:lstStyle>
          <a:p>
            <a:endParaRPr/>
          </a:p>
        </p:txBody>
      </p:sp>
      <p:sp>
        <p:nvSpPr>
          <p:cNvPr id="259" name="Google Shape;259;p31"/>
          <p:cNvSpPr txBox="1">
            <a:spLocks noGrp="1"/>
          </p:cNvSpPr>
          <p:nvPr>
            <p:ph type="body" idx="1"/>
          </p:nvPr>
        </p:nvSpPr>
        <p:spPr>
          <a:xfrm>
            <a:off x="609600" y="1600201"/>
            <a:ext cx="10972800" cy="4525963"/>
          </a:xfrm>
          <a:prstGeom prst="rect">
            <a:avLst/>
          </a:prstGeom>
          <a:noFill/>
          <a:ln>
            <a:noFill/>
          </a:ln>
        </p:spPr>
        <p:txBody>
          <a:bodyPr spcFirstLastPara="1" wrap="square" lIns="45700" tIns="45700" rIns="45700" bIns="45700" anchor="t" anchorCtr="0">
            <a:normAutofit/>
          </a:bodyPr>
          <a:lstStyle>
            <a:lvl1pPr marL="457200" lvl="0" indent="-381000" algn="l">
              <a:lnSpc>
                <a:spcPct val="100000"/>
              </a:lnSpc>
              <a:spcBef>
                <a:spcPts val="500"/>
              </a:spcBef>
              <a:spcAft>
                <a:spcPts val="0"/>
              </a:spcAft>
              <a:buClr>
                <a:srgbClr val="1F497D"/>
              </a:buClr>
              <a:buSzPts val="2400"/>
              <a:buChar char="•"/>
              <a:defRPr sz="2400"/>
            </a:lvl1pPr>
            <a:lvl2pPr marL="914400" lvl="1" indent="-381000" algn="l">
              <a:lnSpc>
                <a:spcPct val="100000"/>
              </a:lnSpc>
              <a:spcBef>
                <a:spcPts val="500"/>
              </a:spcBef>
              <a:spcAft>
                <a:spcPts val="0"/>
              </a:spcAft>
              <a:buClr>
                <a:srgbClr val="1F497D"/>
              </a:buClr>
              <a:buSzPts val="2400"/>
              <a:buChar char="o"/>
              <a:defRPr sz="2400"/>
            </a:lvl2pPr>
            <a:lvl3pPr marL="1371600" lvl="2" indent="-381000" algn="l">
              <a:lnSpc>
                <a:spcPct val="100000"/>
              </a:lnSpc>
              <a:spcBef>
                <a:spcPts val="500"/>
              </a:spcBef>
              <a:spcAft>
                <a:spcPts val="0"/>
              </a:spcAft>
              <a:buClr>
                <a:srgbClr val="1F497D"/>
              </a:buClr>
              <a:buSzPts val="2400"/>
              <a:buChar char="•"/>
              <a:defRPr sz="2400"/>
            </a:lvl3pPr>
            <a:lvl4pPr marL="1828800" lvl="3" indent="-381000" algn="l">
              <a:lnSpc>
                <a:spcPct val="100000"/>
              </a:lnSpc>
              <a:spcBef>
                <a:spcPts val="500"/>
              </a:spcBef>
              <a:spcAft>
                <a:spcPts val="0"/>
              </a:spcAft>
              <a:buClr>
                <a:srgbClr val="1F497D"/>
              </a:buClr>
              <a:buSzPts val="2400"/>
              <a:buChar char="–"/>
              <a:defRPr sz="2400"/>
            </a:lvl4pPr>
            <a:lvl5pPr marL="2286000" lvl="4" indent="-381000" algn="l">
              <a:lnSpc>
                <a:spcPct val="100000"/>
              </a:lnSpc>
              <a:spcBef>
                <a:spcPts val="500"/>
              </a:spcBef>
              <a:spcAft>
                <a:spcPts val="0"/>
              </a:spcAft>
              <a:buClr>
                <a:srgbClr val="1F497D"/>
              </a:buClr>
              <a:buSzPts val="2400"/>
              <a:buChar char="»"/>
              <a:defRPr sz="2400"/>
            </a:lvl5pPr>
            <a:lvl6pPr marL="2743200" lvl="5" indent="-342900" algn="l">
              <a:lnSpc>
                <a:spcPct val="100000"/>
              </a:lnSpc>
              <a:spcBef>
                <a:spcPts val="500"/>
              </a:spcBef>
              <a:spcAft>
                <a:spcPts val="0"/>
              </a:spcAft>
              <a:buClr>
                <a:srgbClr val="1F497D"/>
              </a:buClr>
              <a:buSzPts val="1800"/>
              <a:buChar char="•"/>
              <a:defRPr/>
            </a:lvl6pPr>
            <a:lvl7pPr marL="3200400" lvl="6" indent="-342900" algn="l">
              <a:lnSpc>
                <a:spcPct val="100000"/>
              </a:lnSpc>
              <a:spcBef>
                <a:spcPts val="500"/>
              </a:spcBef>
              <a:spcAft>
                <a:spcPts val="0"/>
              </a:spcAft>
              <a:buClr>
                <a:srgbClr val="1F497D"/>
              </a:buClr>
              <a:buSzPts val="1800"/>
              <a:buChar char="•"/>
              <a:defRPr/>
            </a:lvl7pPr>
            <a:lvl8pPr marL="3657600" lvl="7" indent="-342900" algn="l">
              <a:lnSpc>
                <a:spcPct val="100000"/>
              </a:lnSpc>
              <a:spcBef>
                <a:spcPts val="500"/>
              </a:spcBef>
              <a:spcAft>
                <a:spcPts val="0"/>
              </a:spcAft>
              <a:buClr>
                <a:srgbClr val="1F497D"/>
              </a:buClr>
              <a:buSzPts val="1800"/>
              <a:buChar char="•"/>
              <a:defRPr/>
            </a:lvl8pPr>
            <a:lvl9pPr marL="4114800" lvl="8" indent="-342900" algn="l">
              <a:lnSpc>
                <a:spcPct val="100000"/>
              </a:lnSpc>
              <a:spcBef>
                <a:spcPts val="500"/>
              </a:spcBef>
              <a:spcAft>
                <a:spcPts val="0"/>
              </a:spcAft>
              <a:buClr>
                <a:srgbClr val="1F497D"/>
              </a:buClr>
              <a:buSzPts val="1800"/>
              <a:buChar char="•"/>
              <a:defRPr/>
            </a:lvl9pPr>
          </a:lstStyle>
          <a:p>
            <a:endParaRPr/>
          </a:p>
        </p:txBody>
      </p:sp>
      <p:pic>
        <p:nvPicPr>
          <p:cNvPr id="260" name="Google Shape;260;p31" descr="Picture 4"/>
          <p:cNvPicPr preferRelativeResize="0"/>
          <p:nvPr/>
        </p:nvPicPr>
        <p:blipFill rotWithShape="1">
          <a:blip r:embed="rId3">
            <a:alphaModFix/>
          </a:blip>
          <a:srcRect/>
          <a:stretch/>
        </p:blipFill>
        <p:spPr>
          <a:xfrm>
            <a:off x="151453" y="123516"/>
            <a:ext cx="3303757" cy="889537"/>
          </a:xfrm>
          <a:prstGeom prst="rect">
            <a:avLst/>
          </a:prstGeom>
          <a:noFill/>
          <a:ln>
            <a:noFill/>
          </a:ln>
        </p:spPr>
      </p:pic>
      <p:sp>
        <p:nvSpPr>
          <p:cNvPr id="261" name="Google Shape;261;p31"/>
          <p:cNvSpPr txBox="1"/>
          <p:nvPr/>
        </p:nvSpPr>
        <p:spPr>
          <a:xfrm>
            <a:off x="3208744" y="6462201"/>
            <a:ext cx="7896507" cy="276995"/>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a:solidFill>
                  <a:srgbClr val="FFFFFF"/>
                </a:solidFill>
                <a:latin typeface="Calibri"/>
                <a:ea typeface="Calibri"/>
                <a:cs typeface="Calibri"/>
                <a:sym typeface="Calibri"/>
              </a:rPr>
              <a:t>S. Prestemon, US MDP Update to the Technical Advisory Committee, 2017</a:t>
            </a:r>
            <a:endParaRPr sz="1400" b="0" i="0" u="none" strike="noStrike" cap="none">
              <a:solidFill>
                <a:srgbClr val="000000"/>
              </a:solidFill>
              <a:latin typeface="Arial"/>
              <a:ea typeface="Arial"/>
              <a:cs typeface="Arial"/>
              <a:sym typeface="Arial"/>
            </a:endParaRPr>
          </a:p>
        </p:txBody>
      </p:sp>
      <p:sp>
        <p:nvSpPr>
          <p:cNvPr id="262" name="Google Shape;262;p31"/>
          <p:cNvSpPr txBox="1">
            <a:spLocks noGrp="1"/>
          </p:cNvSpPr>
          <p:nvPr>
            <p:ph type="sldNum" idx="12"/>
          </p:nvPr>
        </p:nvSpPr>
        <p:spPr>
          <a:xfrm>
            <a:off x="11437489" y="6481409"/>
            <a:ext cx="226981" cy="230828"/>
          </a:xfrm>
          <a:prstGeom prst="rect">
            <a:avLst/>
          </a:prstGeom>
          <a:noFill/>
          <a:ln>
            <a:noFill/>
          </a:ln>
        </p:spPr>
        <p:txBody>
          <a:bodyPr spcFirstLastPara="1" wrap="square" lIns="45700" tIns="45700" rIns="45700" bIns="45700" anchor="ctr" anchorCtr="0">
            <a:sp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FFFFFF"/>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3_Title and Content">
  <p:cSld name="3_Title and Content">
    <p:spTree>
      <p:nvGrpSpPr>
        <p:cNvPr id="1" name="Shape 263"/>
        <p:cNvGrpSpPr/>
        <p:nvPr/>
      </p:nvGrpSpPr>
      <p:grpSpPr>
        <a:xfrm>
          <a:off x="0" y="0"/>
          <a:ext cx="0" cy="0"/>
          <a:chOff x="0" y="0"/>
          <a:chExt cx="0" cy="0"/>
        </a:xfrm>
      </p:grpSpPr>
      <p:grpSp>
        <p:nvGrpSpPr>
          <p:cNvPr id="264" name="Google Shape;264;p32"/>
          <p:cNvGrpSpPr/>
          <p:nvPr/>
        </p:nvGrpSpPr>
        <p:grpSpPr>
          <a:xfrm>
            <a:off x="-211628" y="-142629"/>
            <a:ext cx="12597514" cy="7137998"/>
            <a:chOff x="0" y="0"/>
            <a:chExt cx="9448134" cy="7137997"/>
          </a:xfrm>
        </p:grpSpPr>
        <p:grpSp>
          <p:nvGrpSpPr>
            <p:cNvPr id="265" name="Google Shape;265;p32"/>
            <p:cNvGrpSpPr/>
            <p:nvPr/>
          </p:nvGrpSpPr>
          <p:grpSpPr>
            <a:xfrm>
              <a:off x="626524" y="7015877"/>
              <a:ext cx="8217871" cy="122120"/>
              <a:chOff x="-1" y="0"/>
              <a:chExt cx="8217870" cy="122119"/>
            </a:xfrm>
          </p:grpSpPr>
          <p:cxnSp>
            <p:nvCxnSpPr>
              <p:cNvPr id="266" name="Google Shape;266;p32"/>
              <p:cNvCxnSpPr/>
              <p:nvPr/>
            </p:nvCxnSpPr>
            <p:spPr>
              <a:xfrm flipH="1">
                <a:off x="-1" y="0"/>
                <a:ext cx="1" cy="122118"/>
              </a:xfrm>
              <a:prstGeom prst="straightConnector1">
                <a:avLst/>
              </a:prstGeom>
              <a:noFill/>
              <a:ln w="9525" cap="flat" cmpd="sng">
                <a:solidFill>
                  <a:srgbClr val="000000"/>
                </a:solidFill>
                <a:prstDash val="dot"/>
                <a:round/>
                <a:headEnd type="none" w="sm" len="sm"/>
                <a:tailEnd type="none" w="sm" len="sm"/>
              </a:ln>
            </p:spPr>
          </p:cxnSp>
          <p:cxnSp>
            <p:nvCxnSpPr>
              <p:cNvPr id="267" name="Google Shape;267;p32"/>
              <p:cNvCxnSpPr/>
              <p:nvPr/>
            </p:nvCxnSpPr>
            <p:spPr>
              <a:xfrm>
                <a:off x="8217867" y="0"/>
                <a:ext cx="2" cy="122118"/>
              </a:xfrm>
              <a:prstGeom prst="straightConnector1">
                <a:avLst/>
              </a:prstGeom>
              <a:noFill/>
              <a:ln w="9525" cap="flat" cmpd="sng">
                <a:solidFill>
                  <a:srgbClr val="000000"/>
                </a:solidFill>
                <a:prstDash val="dot"/>
                <a:round/>
                <a:headEnd type="none" w="sm" len="sm"/>
                <a:tailEnd type="none" w="sm" len="sm"/>
              </a:ln>
            </p:spPr>
          </p:cxnSp>
          <p:grpSp>
            <p:nvGrpSpPr>
              <p:cNvPr id="268" name="Google Shape;268;p32"/>
              <p:cNvGrpSpPr/>
              <p:nvPr/>
            </p:nvGrpSpPr>
            <p:grpSpPr>
              <a:xfrm>
                <a:off x="5247193" y="0"/>
                <a:ext cx="457206" cy="122119"/>
                <a:chOff x="-2" y="0"/>
                <a:chExt cx="457205" cy="122118"/>
              </a:xfrm>
            </p:grpSpPr>
            <p:cxnSp>
              <p:nvCxnSpPr>
                <p:cNvPr id="269" name="Google Shape;269;p32"/>
                <p:cNvCxnSpPr/>
                <p:nvPr/>
              </p:nvCxnSpPr>
              <p:spPr>
                <a:xfrm>
                  <a:off x="457201" y="0"/>
                  <a:ext cx="2" cy="122118"/>
                </a:xfrm>
                <a:prstGeom prst="straightConnector1">
                  <a:avLst/>
                </a:prstGeom>
                <a:noFill/>
                <a:ln w="9525" cap="flat" cmpd="sng">
                  <a:solidFill>
                    <a:srgbClr val="000000"/>
                  </a:solidFill>
                  <a:prstDash val="dot"/>
                  <a:round/>
                  <a:headEnd type="none" w="sm" len="sm"/>
                  <a:tailEnd type="none" w="sm" len="sm"/>
                </a:ln>
              </p:spPr>
            </p:cxnSp>
            <p:cxnSp>
              <p:nvCxnSpPr>
                <p:cNvPr id="270" name="Google Shape;270;p32"/>
                <p:cNvCxnSpPr/>
                <p:nvPr/>
              </p:nvCxnSpPr>
              <p:spPr>
                <a:xfrm flipH="1">
                  <a:off x="-2" y="0"/>
                  <a:ext cx="4" cy="122118"/>
                </a:xfrm>
                <a:prstGeom prst="straightConnector1">
                  <a:avLst/>
                </a:prstGeom>
                <a:noFill/>
                <a:ln w="9525" cap="flat" cmpd="sng">
                  <a:solidFill>
                    <a:srgbClr val="000000"/>
                  </a:solidFill>
                  <a:prstDash val="dot"/>
                  <a:round/>
                  <a:headEnd type="none" w="sm" len="sm"/>
                  <a:tailEnd type="none" w="sm" len="sm"/>
                </a:ln>
              </p:spPr>
            </p:cxnSp>
          </p:grpSp>
          <p:grpSp>
            <p:nvGrpSpPr>
              <p:cNvPr id="271" name="Google Shape;271;p32"/>
              <p:cNvGrpSpPr/>
              <p:nvPr/>
            </p:nvGrpSpPr>
            <p:grpSpPr>
              <a:xfrm>
                <a:off x="2503991" y="0"/>
                <a:ext cx="457206" cy="122119"/>
                <a:chOff x="-2" y="0"/>
                <a:chExt cx="457205" cy="122118"/>
              </a:xfrm>
            </p:grpSpPr>
            <p:cxnSp>
              <p:nvCxnSpPr>
                <p:cNvPr id="272" name="Google Shape;272;p32"/>
                <p:cNvCxnSpPr/>
                <p:nvPr/>
              </p:nvCxnSpPr>
              <p:spPr>
                <a:xfrm>
                  <a:off x="457201" y="0"/>
                  <a:ext cx="2" cy="122118"/>
                </a:xfrm>
                <a:prstGeom prst="straightConnector1">
                  <a:avLst/>
                </a:prstGeom>
                <a:noFill/>
                <a:ln w="9525" cap="flat" cmpd="sng">
                  <a:solidFill>
                    <a:srgbClr val="000000"/>
                  </a:solidFill>
                  <a:prstDash val="dot"/>
                  <a:round/>
                  <a:headEnd type="none" w="sm" len="sm"/>
                  <a:tailEnd type="none" w="sm" len="sm"/>
                </a:ln>
              </p:spPr>
            </p:cxnSp>
            <p:cxnSp>
              <p:nvCxnSpPr>
                <p:cNvPr id="273" name="Google Shape;273;p32"/>
                <p:cNvCxnSpPr/>
                <p:nvPr/>
              </p:nvCxnSpPr>
              <p:spPr>
                <a:xfrm flipH="1">
                  <a:off x="-2" y="0"/>
                  <a:ext cx="4" cy="122118"/>
                </a:xfrm>
                <a:prstGeom prst="straightConnector1">
                  <a:avLst/>
                </a:prstGeom>
                <a:noFill/>
                <a:ln w="9525" cap="flat" cmpd="sng">
                  <a:solidFill>
                    <a:srgbClr val="000000"/>
                  </a:solidFill>
                  <a:prstDash val="dot"/>
                  <a:round/>
                  <a:headEnd type="none" w="sm" len="sm"/>
                  <a:tailEnd type="none" w="sm" len="sm"/>
                </a:ln>
              </p:spPr>
            </p:cxnSp>
          </p:grpSp>
        </p:grpSp>
        <p:grpSp>
          <p:nvGrpSpPr>
            <p:cNvPr id="274" name="Google Shape;274;p32"/>
            <p:cNvGrpSpPr/>
            <p:nvPr/>
          </p:nvGrpSpPr>
          <p:grpSpPr>
            <a:xfrm>
              <a:off x="626524" y="0"/>
              <a:ext cx="8217871" cy="122120"/>
              <a:chOff x="-1" y="0"/>
              <a:chExt cx="8217870" cy="122119"/>
            </a:xfrm>
          </p:grpSpPr>
          <p:cxnSp>
            <p:nvCxnSpPr>
              <p:cNvPr id="275" name="Google Shape;275;p32"/>
              <p:cNvCxnSpPr/>
              <p:nvPr/>
            </p:nvCxnSpPr>
            <p:spPr>
              <a:xfrm flipH="1">
                <a:off x="-1" y="0"/>
                <a:ext cx="1" cy="122118"/>
              </a:xfrm>
              <a:prstGeom prst="straightConnector1">
                <a:avLst/>
              </a:prstGeom>
              <a:noFill/>
              <a:ln w="9525" cap="flat" cmpd="sng">
                <a:solidFill>
                  <a:srgbClr val="000000"/>
                </a:solidFill>
                <a:prstDash val="dot"/>
                <a:round/>
                <a:headEnd type="none" w="sm" len="sm"/>
                <a:tailEnd type="none" w="sm" len="sm"/>
              </a:ln>
            </p:spPr>
          </p:cxnSp>
          <p:cxnSp>
            <p:nvCxnSpPr>
              <p:cNvPr id="276" name="Google Shape;276;p32"/>
              <p:cNvCxnSpPr/>
              <p:nvPr/>
            </p:nvCxnSpPr>
            <p:spPr>
              <a:xfrm>
                <a:off x="8217867" y="0"/>
                <a:ext cx="2" cy="122118"/>
              </a:xfrm>
              <a:prstGeom prst="straightConnector1">
                <a:avLst/>
              </a:prstGeom>
              <a:noFill/>
              <a:ln w="9525" cap="flat" cmpd="sng">
                <a:solidFill>
                  <a:srgbClr val="000000"/>
                </a:solidFill>
                <a:prstDash val="dot"/>
                <a:round/>
                <a:headEnd type="none" w="sm" len="sm"/>
                <a:tailEnd type="none" w="sm" len="sm"/>
              </a:ln>
            </p:spPr>
          </p:cxnSp>
          <p:grpSp>
            <p:nvGrpSpPr>
              <p:cNvPr id="277" name="Google Shape;277;p32"/>
              <p:cNvGrpSpPr/>
              <p:nvPr/>
            </p:nvGrpSpPr>
            <p:grpSpPr>
              <a:xfrm>
                <a:off x="5247193" y="0"/>
                <a:ext cx="457206" cy="122119"/>
                <a:chOff x="-2" y="0"/>
                <a:chExt cx="457205" cy="122118"/>
              </a:xfrm>
            </p:grpSpPr>
            <p:cxnSp>
              <p:nvCxnSpPr>
                <p:cNvPr id="278" name="Google Shape;278;p32"/>
                <p:cNvCxnSpPr/>
                <p:nvPr/>
              </p:nvCxnSpPr>
              <p:spPr>
                <a:xfrm>
                  <a:off x="457201" y="0"/>
                  <a:ext cx="2" cy="122118"/>
                </a:xfrm>
                <a:prstGeom prst="straightConnector1">
                  <a:avLst/>
                </a:prstGeom>
                <a:noFill/>
                <a:ln w="9525" cap="flat" cmpd="sng">
                  <a:solidFill>
                    <a:srgbClr val="000000"/>
                  </a:solidFill>
                  <a:prstDash val="dot"/>
                  <a:round/>
                  <a:headEnd type="none" w="sm" len="sm"/>
                  <a:tailEnd type="none" w="sm" len="sm"/>
                </a:ln>
              </p:spPr>
            </p:cxnSp>
            <p:cxnSp>
              <p:nvCxnSpPr>
                <p:cNvPr id="279" name="Google Shape;279;p32"/>
                <p:cNvCxnSpPr/>
                <p:nvPr/>
              </p:nvCxnSpPr>
              <p:spPr>
                <a:xfrm flipH="1">
                  <a:off x="-2" y="0"/>
                  <a:ext cx="4" cy="122118"/>
                </a:xfrm>
                <a:prstGeom prst="straightConnector1">
                  <a:avLst/>
                </a:prstGeom>
                <a:noFill/>
                <a:ln w="9525" cap="flat" cmpd="sng">
                  <a:solidFill>
                    <a:srgbClr val="000000"/>
                  </a:solidFill>
                  <a:prstDash val="dot"/>
                  <a:round/>
                  <a:headEnd type="none" w="sm" len="sm"/>
                  <a:tailEnd type="none" w="sm" len="sm"/>
                </a:ln>
              </p:spPr>
            </p:cxnSp>
          </p:grpSp>
          <p:grpSp>
            <p:nvGrpSpPr>
              <p:cNvPr id="280" name="Google Shape;280;p32"/>
              <p:cNvGrpSpPr/>
              <p:nvPr/>
            </p:nvGrpSpPr>
            <p:grpSpPr>
              <a:xfrm>
                <a:off x="2503991" y="0"/>
                <a:ext cx="457206" cy="122119"/>
                <a:chOff x="-2" y="0"/>
                <a:chExt cx="457205" cy="122118"/>
              </a:xfrm>
            </p:grpSpPr>
            <p:cxnSp>
              <p:nvCxnSpPr>
                <p:cNvPr id="281" name="Google Shape;281;p32"/>
                <p:cNvCxnSpPr/>
                <p:nvPr/>
              </p:nvCxnSpPr>
              <p:spPr>
                <a:xfrm>
                  <a:off x="457201" y="0"/>
                  <a:ext cx="2" cy="122118"/>
                </a:xfrm>
                <a:prstGeom prst="straightConnector1">
                  <a:avLst/>
                </a:prstGeom>
                <a:noFill/>
                <a:ln w="9525" cap="flat" cmpd="sng">
                  <a:solidFill>
                    <a:srgbClr val="000000"/>
                  </a:solidFill>
                  <a:prstDash val="dot"/>
                  <a:round/>
                  <a:headEnd type="none" w="sm" len="sm"/>
                  <a:tailEnd type="none" w="sm" len="sm"/>
                </a:ln>
              </p:spPr>
            </p:cxnSp>
            <p:cxnSp>
              <p:nvCxnSpPr>
                <p:cNvPr id="282" name="Google Shape;282;p32"/>
                <p:cNvCxnSpPr/>
                <p:nvPr/>
              </p:nvCxnSpPr>
              <p:spPr>
                <a:xfrm flipH="1">
                  <a:off x="-2" y="0"/>
                  <a:ext cx="4" cy="122118"/>
                </a:xfrm>
                <a:prstGeom prst="straightConnector1">
                  <a:avLst/>
                </a:prstGeom>
                <a:noFill/>
                <a:ln w="9525" cap="flat" cmpd="sng">
                  <a:solidFill>
                    <a:srgbClr val="000000"/>
                  </a:solidFill>
                  <a:prstDash val="dot"/>
                  <a:round/>
                  <a:headEnd type="none" w="sm" len="sm"/>
                  <a:tailEnd type="none" w="sm" len="sm"/>
                </a:ln>
              </p:spPr>
            </p:cxnSp>
          </p:grpSp>
        </p:grpSp>
        <p:grpSp>
          <p:nvGrpSpPr>
            <p:cNvPr id="283" name="Google Shape;283;p32"/>
            <p:cNvGrpSpPr/>
            <p:nvPr/>
          </p:nvGrpSpPr>
          <p:grpSpPr>
            <a:xfrm>
              <a:off x="0" y="1285057"/>
              <a:ext cx="122754" cy="5029139"/>
              <a:chOff x="0" y="-1"/>
              <a:chExt cx="122753" cy="5029138"/>
            </a:xfrm>
          </p:grpSpPr>
          <p:cxnSp>
            <p:nvCxnSpPr>
              <p:cNvPr id="284" name="Google Shape;284;p32"/>
              <p:cNvCxnSpPr/>
              <p:nvPr/>
            </p:nvCxnSpPr>
            <p:spPr>
              <a:xfrm rot="10800000">
                <a:off x="635" y="-1"/>
                <a:ext cx="122118" cy="3"/>
              </a:xfrm>
              <a:prstGeom prst="straightConnector1">
                <a:avLst/>
              </a:prstGeom>
              <a:noFill/>
              <a:ln w="9525" cap="flat" cmpd="sng">
                <a:solidFill>
                  <a:srgbClr val="000000"/>
                </a:solidFill>
                <a:prstDash val="dot"/>
                <a:round/>
                <a:headEnd type="none" w="sm" len="sm"/>
                <a:tailEnd type="none" w="sm" len="sm"/>
              </a:ln>
            </p:spPr>
          </p:cxnSp>
          <p:cxnSp>
            <p:nvCxnSpPr>
              <p:cNvPr id="285" name="Google Shape;285;p32"/>
              <p:cNvCxnSpPr/>
              <p:nvPr/>
            </p:nvCxnSpPr>
            <p:spPr>
              <a:xfrm flipH="1">
                <a:off x="635" y="457134"/>
                <a:ext cx="122118" cy="2"/>
              </a:xfrm>
              <a:prstGeom prst="straightConnector1">
                <a:avLst/>
              </a:prstGeom>
              <a:noFill/>
              <a:ln w="9525" cap="flat" cmpd="sng">
                <a:solidFill>
                  <a:srgbClr val="000000"/>
                </a:solidFill>
                <a:prstDash val="dot"/>
                <a:round/>
                <a:headEnd type="none" w="sm" len="sm"/>
                <a:tailEnd type="none" w="sm" len="sm"/>
              </a:ln>
            </p:spPr>
          </p:cxnSp>
          <p:cxnSp>
            <p:nvCxnSpPr>
              <p:cNvPr id="286" name="Google Shape;286;p32"/>
              <p:cNvCxnSpPr/>
              <p:nvPr/>
            </p:nvCxnSpPr>
            <p:spPr>
              <a:xfrm flipH="1">
                <a:off x="635" y="5029135"/>
                <a:ext cx="122118" cy="2"/>
              </a:xfrm>
              <a:prstGeom prst="straightConnector1">
                <a:avLst/>
              </a:prstGeom>
              <a:noFill/>
              <a:ln w="9525" cap="flat" cmpd="sng">
                <a:solidFill>
                  <a:srgbClr val="000000"/>
                </a:solidFill>
                <a:prstDash val="dot"/>
                <a:round/>
                <a:headEnd type="none" w="sm" len="sm"/>
                <a:tailEnd type="none" w="sm" len="sm"/>
              </a:ln>
            </p:spPr>
          </p:cxnSp>
          <p:cxnSp>
            <p:nvCxnSpPr>
              <p:cNvPr id="287" name="Google Shape;287;p32"/>
              <p:cNvCxnSpPr/>
              <p:nvPr/>
            </p:nvCxnSpPr>
            <p:spPr>
              <a:xfrm flipH="1">
                <a:off x="0" y="2933216"/>
                <a:ext cx="122116" cy="2"/>
              </a:xfrm>
              <a:prstGeom prst="straightConnector1">
                <a:avLst/>
              </a:prstGeom>
              <a:noFill/>
              <a:ln w="9525" cap="flat" cmpd="sng">
                <a:solidFill>
                  <a:srgbClr val="000000"/>
                </a:solidFill>
                <a:prstDash val="dot"/>
                <a:round/>
                <a:headEnd type="none" w="sm" len="sm"/>
                <a:tailEnd type="none" w="sm" len="sm"/>
              </a:ln>
            </p:spPr>
          </p:cxnSp>
          <p:cxnSp>
            <p:nvCxnSpPr>
              <p:cNvPr id="288" name="Google Shape;288;p32"/>
              <p:cNvCxnSpPr/>
              <p:nvPr/>
            </p:nvCxnSpPr>
            <p:spPr>
              <a:xfrm flipH="1">
                <a:off x="0" y="2537015"/>
                <a:ext cx="122116" cy="2"/>
              </a:xfrm>
              <a:prstGeom prst="straightConnector1">
                <a:avLst/>
              </a:prstGeom>
              <a:noFill/>
              <a:ln w="9525" cap="flat" cmpd="sng">
                <a:solidFill>
                  <a:srgbClr val="000000"/>
                </a:solidFill>
                <a:prstDash val="dot"/>
                <a:round/>
                <a:headEnd type="none" w="sm" len="sm"/>
                <a:tailEnd type="none" w="sm" len="sm"/>
              </a:ln>
            </p:spPr>
          </p:cxnSp>
          <p:cxnSp>
            <p:nvCxnSpPr>
              <p:cNvPr id="289" name="Google Shape;289;p32"/>
              <p:cNvCxnSpPr/>
              <p:nvPr/>
            </p:nvCxnSpPr>
            <p:spPr>
              <a:xfrm flipH="1">
                <a:off x="0" y="4631450"/>
                <a:ext cx="122116" cy="2"/>
              </a:xfrm>
              <a:prstGeom prst="straightConnector1">
                <a:avLst/>
              </a:prstGeom>
              <a:noFill/>
              <a:ln w="9525" cap="flat" cmpd="sng">
                <a:solidFill>
                  <a:srgbClr val="000000"/>
                </a:solidFill>
                <a:prstDash val="dot"/>
                <a:round/>
                <a:headEnd type="none" w="sm" len="sm"/>
                <a:tailEnd type="none" w="sm" len="sm"/>
              </a:ln>
            </p:spPr>
          </p:cxnSp>
        </p:grpSp>
        <p:grpSp>
          <p:nvGrpSpPr>
            <p:cNvPr id="290" name="Google Shape;290;p32"/>
            <p:cNvGrpSpPr/>
            <p:nvPr/>
          </p:nvGrpSpPr>
          <p:grpSpPr>
            <a:xfrm>
              <a:off x="9325379" y="1285057"/>
              <a:ext cx="122755" cy="5029139"/>
              <a:chOff x="0" y="-1"/>
              <a:chExt cx="122754" cy="5029138"/>
            </a:xfrm>
          </p:grpSpPr>
          <p:cxnSp>
            <p:nvCxnSpPr>
              <p:cNvPr id="291" name="Google Shape;291;p32"/>
              <p:cNvCxnSpPr/>
              <p:nvPr/>
            </p:nvCxnSpPr>
            <p:spPr>
              <a:xfrm rot="10800000">
                <a:off x="635" y="-1"/>
                <a:ext cx="122119" cy="3"/>
              </a:xfrm>
              <a:prstGeom prst="straightConnector1">
                <a:avLst/>
              </a:prstGeom>
              <a:noFill/>
              <a:ln w="9525" cap="flat" cmpd="sng">
                <a:solidFill>
                  <a:srgbClr val="000000"/>
                </a:solidFill>
                <a:prstDash val="dot"/>
                <a:round/>
                <a:headEnd type="none" w="sm" len="sm"/>
                <a:tailEnd type="none" w="sm" len="sm"/>
              </a:ln>
            </p:spPr>
          </p:cxnSp>
          <p:cxnSp>
            <p:nvCxnSpPr>
              <p:cNvPr id="292" name="Google Shape;292;p32"/>
              <p:cNvCxnSpPr/>
              <p:nvPr/>
            </p:nvCxnSpPr>
            <p:spPr>
              <a:xfrm flipH="1">
                <a:off x="635" y="457134"/>
                <a:ext cx="122119" cy="2"/>
              </a:xfrm>
              <a:prstGeom prst="straightConnector1">
                <a:avLst/>
              </a:prstGeom>
              <a:noFill/>
              <a:ln w="9525" cap="flat" cmpd="sng">
                <a:solidFill>
                  <a:srgbClr val="000000"/>
                </a:solidFill>
                <a:prstDash val="dot"/>
                <a:round/>
                <a:headEnd type="none" w="sm" len="sm"/>
                <a:tailEnd type="none" w="sm" len="sm"/>
              </a:ln>
            </p:spPr>
          </p:cxnSp>
          <p:cxnSp>
            <p:nvCxnSpPr>
              <p:cNvPr id="293" name="Google Shape;293;p32"/>
              <p:cNvCxnSpPr/>
              <p:nvPr/>
            </p:nvCxnSpPr>
            <p:spPr>
              <a:xfrm flipH="1">
                <a:off x="635" y="5029135"/>
                <a:ext cx="122119" cy="2"/>
              </a:xfrm>
              <a:prstGeom prst="straightConnector1">
                <a:avLst/>
              </a:prstGeom>
              <a:noFill/>
              <a:ln w="9525" cap="flat" cmpd="sng">
                <a:solidFill>
                  <a:srgbClr val="000000"/>
                </a:solidFill>
                <a:prstDash val="dot"/>
                <a:round/>
                <a:headEnd type="none" w="sm" len="sm"/>
                <a:tailEnd type="none" w="sm" len="sm"/>
              </a:ln>
            </p:spPr>
          </p:cxnSp>
          <p:cxnSp>
            <p:nvCxnSpPr>
              <p:cNvPr id="294" name="Google Shape;294;p32"/>
              <p:cNvCxnSpPr/>
              <p:nvPr/>
            </p:nvCxnSpPr>
            <p:spPr>
              <a:xfrm flipH="1">
                <a:off x="0" y="2933216"/>
                <a:ext cx="122117" cy="2"/>
              </a:xfrm>
              <a:prstGeom prst="straightConnector1">
                <a:avLst/>
              </a:prstGeom>
              <a:noFill/>
              <a:ln w="9525" cap="flat" cmpd="sng">
                <a:solidFill>
                  <a:srgbClr val="000000"/>
                </a:solidFill>
                <a:prstDash val="dot"/>
                <a:round/>
                <a:headEnd type="none" w="sm" len="sm"/>
                <a:tailEnd type="none" w="sm" len="sm"/>
              </a:ln>
            </p:spPr>
          </p:cxnSp>
          <p:cxnSp>
            <p:nvCxnSpPr>
              <p:cNvPr id="295" name="Google Shape;295;p32"/>
              <p:cNvCxnSpPr/>
              <p:nvPr/>
            </p:nvCxnSpPr>
            <p:spPr>
              <a:xfrm flipH="1">
                <a:off x="0" y="2537015"/>
                <a:ext cx="122117" cy="2"/>
              </a:xfrm>
              <a:prstGeom prst="straightConnector1">
                <a:avLst/>
              </a:prstGeom>
              <a:noFill/>
              <a:ln w="9525" cap="flat" cmpd="sng">
                <a:solidFill>
                  <a:srgbClr val="000000"/>
                </a:solidFill>
                <a:prstDash val="dot"/>
                <a:round/>
                <a:headEnd type="none" w="sm" len="sm"/>
                <a:tailEnd type="none" w="sm" len="sm"/>
              </a:ln>
            </p:spPr>
          </p:cxnSp>
          <p:cxnSp>
            <p:nvCxnSpPr>
              <p:cNvPr id="296" name="Google Shape;296;p32"/>
              <p:cNvCxnSpPr/>
              <p:nvPr/>
            </p:nvCxnSpPr>
            <p:spPr>
              <a:xfrm flipH="1">
                <a:off x="0" y="4631450"/>
                <a:ext cx="122117" cy="2"/>
              </a:xfrm>
              <a:prstGeom prst="straightConnector1">
                <a:avLst/>
              </a:prstGeom>
              <a:noFill/>
              <a:ln w="9525" cap="flat" cmpd="sng">
                <a:solidFill>
                  <a:srgbClr val="000000"/>
                </a:solidFill>
                <a:prstDash val="dot"/>
                <a:round/>
                <a:headEnd type="none" w="sm" len="sm"/>
                <a:tailEnd type="none" w="sm" len="sm"/>
              </a:ln>
            </p:spPr>
          </p:cxnSp>
        </p:grpSp>
      </p:grpSp>
      <p:sp>
        <p:nvSpPr>
          <p:cNvPr id="297" name="Google Shape;297;p32"/>
          <p:cNvSpPr/>
          <p:nvPr/>
        </p:nvSpPr>
        <p:spPr>
          <a:xfrm>
            <a:off x="613" y="6323775"/>
            <a:ext cx="12221599" cy="546097"/>
          </a:xfrm>
          <a:prstGeom prst="rect">
            <a:avLst/>
          </a:prstGeom>
          <a:solidFill>
            <a:srgbClr val="1F497D"/>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298" name="Google Shape;298;p32" descr="Picture 47"/>
          <p:cNvPicPr preferRelativeResize="0"/>
          <p:nvPr/>
        </p:nvPicPr>
        <p:blipFill rotWithShape="1">
          <a:blip r:embed="rId2">
            <a:alphaModFix/>
          </a:blip>
          <a:srcRect/>
          <a:stretch/>
        </p:blipFill>
        <p:spPr>
          <a:xfrm>
            <a:off x="222191" y="6457860"/>
            <a:ext cx="2093957" cy="263616"/>
          </a:xfrm>
          <a:prstGeom prst="rect">
            <a:avLst/>
          </a:prstGeom>
          <a:noFill/>
          <a:ln>
            <a:noFill/>
          </a:ln>
        </p:spPr>
      </p:pic>
      <p:sp>
        <p:nvSpPr>
          <p:cNvPr id="299" name="Google Shape;299;p32"/>
          <p:cNvSpPr/>
          <p:nvPr/>
        </p:nvSpPr>
        <p:spPr>
          <a:xfrm>
            <a:off x="1" y="0"/>
            <a:ext cx="12192001" cy="1143000"/>
          </a:xfrm>
          <a:prstGeom prst="rect">
            <a:avLst/>
          </a:prstGeom>
          <a:solidFill>
            <a:srgbClr val="1F497D"/>
          </a:solidFill>
          <a:ln w="9525" cap="flat" cmpd="sng">
            <a:solidFill>
              <a:srgbClr val="4A7EBB"/>
            </a:solidFill>
            <a:prstDash val="solid"/>
            <a:round/>
            <a:headEnd type="none" w="sm" len="sm"/>
            <a:tailEnd type="none" w="sm" len="sm"/>
          </a:ln>
          <a:effectLst>
            <a:outerShdw blurRad="38100" dist="23000" dir="5400000" rotWithShape="0">
              <a:srgbClr val="000000">
                <a:alpha val="34509"/>
              </a:srgbClr>
            </a:outerShdw>
          </a:effectLst>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00" name="Google Shape;300;p32"/>
          <p:cNvSpPr txBox="1">
            <a:spLocks noGrp="1"/>
          </p:cNvSpPr>
          <p:nvPr>
            <p:ph type="title"/>
          </p:nvPr>
        </p:nvSpPr>
        <p:spPr>
          <a:xfrm>
            <a:off x="3610093" y="0"/>
            <a:ext cx="8581907" cy="1143000"/>
          </a:xfrm>
          <a:prstGeom prst="rect">
            <a:avLst/>
          </a:prstGeom>
          <a:solidFill>
            <a:srgbClr val="1F497D"/>
          </a:solidFill>
          <a:ln>
            <a:noFill/>
          </a:ln>
          <a:effectLst>
            <a:outerShdw blurRad="50800" dist="38100" dir="2700000" rotWithShape="0">
              <a:srgbClr val="000000">
                <a:alpha val="42352"/>
              </a:srgbClr>
            </a:outerShdw>
          </a:effectLst>
        </p:spPr>
        <p:txBody>
          <a:bodyPr spcFirstLastPara="1" wrap="square" lIns="45700" tIns="45700" rIns="45700" bIns="45700" anchor="ctr" anchorCtr="0">
            <a:normAutofit/>
          </a:bodyPr>
          <a:lstStyle>
            <a:lvl1pPr lvl="0" algn="ctr">
              <a:lnSpc>
                <a:spcPct val="100000"/>
              </a:lnSpc>
              <a:spcBef>
                <a:spcPts val="0"/>
              </a:spcBef>
              <a:spcAft>
                <a:spcPts val="0"/>
              </a:spcAft>
              <a:buClr>
                <a:srgbClr val="FFFFFF"/>
              </a:buClr>
              <a:buSzPts val="1800"/>
              <a:buNone/>
              <a:defRPr/>
            </a:lvl1pPr>
            <a:lvl2pPr lvl="1" algn="ctr">
              <a:lnSpc>
                <a:spcPct val="100000"/>
              </a:lnSpc>
              <a:spcBef>
                <a:spcPts val="0"/>
              </a:spcBef>
              <a:spcAft>
                <a:spcPts val="0"/>
              </a:spcAft>
              <a:buClr>
                <a:srgbClr val="FFFFFF"/>
              </a:buClr>
              <a:buSzPts val="1800"/>
              <a:buNone/>
              <a:defRPr/>
            </a:lvl2pPr>
            <a:lvl3pPr lvl="2" algn="ctr">
              <a:lnSpc>
                <a:spcPct val="100000"/>
              </a:lnSpc>
              <a:spcBef>
                <a:spcPts val="0"/>
              </a:spcBef>
              <a:spcAft>
                <a:spcPts val="0"/>
              </a:spcAft>
              <a:buClr>
                <a:srgbClr val="FFFFFF"/>
              </a:buClr>
              <a:buSzPts val="1800"/>
              <a:buNone/>
              <a:defRPr/>
            </a:lvl3pPr>
            <a:lvl4pPr lvl="3" algn="ctr">
              <a:lnSpc>
                <a:spcPct val="100000"/>
              </a:lnSpc>
              <a:spcBef>
                <a:spcPts val="0"/>
              </a:spcBef>
              <a:spcAft>
                <a:spcPts val="0"/>
              </a:spcAft>
              <a:buClr>
                <a:srgbClr val="FFFFFF"/>
              </a:buClr>
              <a:buSzPts val="1800"/>
              <a:buNone/>
              <a:defRPr/>
            </a:lvl4pPr>
            <a:lvl5pPr lvl="4" algn="ctr">
              <a:lnSpc>
                <a:spcPct val="100000"/>
              </a:lnSpc>
              <a:spcBef>
                <a:spcPts val="0"/>
              </a:spcBef>
              <a:spcAft>
                <a:spcPts val="0"/>
              </a:spcAft>
              <a:buClr>
                <a:srgbClr val="FFFFFF"/>
              </a:buClr>
              <a:buSzPts val="1800"/>
              <a:buNone/>
              <a:defRPr/>
            </a:lvl5pPr>
            <a:lvl6pPr lvl="5" algn="ctr">
              <a:lnSpc>
                <a:spcPct val="100000"/>
              </a:lnSpc>
              <a:spcBef>
                <a:spcPts val="0"/>
              </a:spcBef>
              <a:spcAft>
                <a:spcPts val="0"/>
              </a:spcAft>
              <a:buClr>
                <a:srgbClr val="FFFFFF"/>
              </a:buClr>
              <a:buSzPts val="1800"/>
              <a:buNone/>
              <a:defRPr/>
            </a:lvl6pPr>
            <a:lvl7pPr lvl="6" algn="ctr">
              <a:lnSpc>
                <a:spcPct val="100000"/>
              </a:lnSpc>
              <a:spcBef>
                <a:spcPts val="0"/>
              </a:spcBef>
              <a:spcAft>
                <a:spcPts val="0"/>
              </a:spcAft>
              <a:buClr>
                <a:srgbClr val="FFFFFF"/>
              </a:buClr>
              <a:buSzPts val="1800"/>
              <a:buNone/>
              <a:defRPr/>
            </a:lvl7pPr>
            <a:lvl8pPr lvl="7" algn="ctr">
              <a:lnSpc>
                <a:spcPct val="100000"/>
              </a:lnSpc>
              <a:spcBef>
                <a:spcPts val="0"/>
              </a:spcBef>
              <a:spcAft>
                <a:spcPts val="0"/>
              </a:spcAft>
              <a:buClr>
                <a:srgbClr val="FFFFFF"/>
              </a:buClr>
              <a:buSzPts val="1800"/>
              <a:buNone/>
              <a:defRPr/>
            </a:lvl8pPr>
            <a:lvl9pPr lvl="8" algn="ctr">
              <a:lnSpc>
                <a:spcPct val="100000"/>
              </a:lnSpc>
              <a:spcBef>
                <a:spcPts val="0"/>
              </a:spcBef>
              <a:spcAft>
                <a:spcPts val="0"/>
              </a:spcAft>
              <a:buClr>
                <a:srgbClr val="FFFFFF"/>
              </a:buClr>
              <a:buSzPts val="1800"/>
              <a:buNone/>
              <a:defRPr/>
            </a:lvl9pPr>
          </a:lstStyle>
          <a:p>
            <a:endParaRPr/>
          </a:p>
        </p:txBody>
      </p:sp>
      <p:sp>
        <p:nvSpPr>
          <p:cNvPr id="301" name="Google Shape;301;p32"/>
          <p:cNvSpPr txBox="1">
            <a:spLocks noGrp="1"/>
          </p:cNvSpPr>
          <p:nvPr>
            <p:ph type="body" idx="1"/>
          </p:nvPr>
        </p:nvSpPr>
        <p:spPr>
          <a:xfrm>
            <a:off x="609600" y="1600201"/>
            <a:ext cx="10972800" cy="4525963"/>
          </a:xfrm>
          <a:prstGeom prst="rect">
            <a:avLst/>
          </a:prstGeom>
          <a:noFill/>
          <a:ln>
            <a:noFill/>
          </a:ln>
        </p:spPr>
        <p:txBody>
          <a:bodyPr spcFirstLastPara="1" wrap="square" lIns="45700" tIns="45700" rIns="45700" bIns="45700" anchor="t" anchorCtr="0">
            <a:normAutofit/>
          </a:bodyPr>
          <a:lstStyle>
            <a:lvl1pPr marL="457200" lvl="0" indent="-381000" algn="l">
              <a:lnSpc>
                <a:spcPct val="100000"/>
              </a:lnSpc>
              <a:spcBef>
                <a:spcPts val="500"/>
              </a:spcBef>
              <a:spcAft>
                <a:spcPts val="0"/>
              </a:spcAft>
              <a:buClr>
                <a:srgbClr val="1F497D"/>
              </a:buClr>
              <a:buSzPts val="2400"/>
              <a:buChar char="•"/>
              <a:defRPr sz="2400"/>
            </a:lvl1pPr>
            <a:lvl2pPr marL="914400" lvl="1" indent="-381000" algn="l">
              <a:lnSpc>
                <a:spcPct val="100000"/>
              </a:lnSpc>
              <a:spcBef>
                <a:spcPts val="500"/>
              </a:spcBef>
              <a:spcAft>
                <a:spcPts val="0"/>
              </a:spcAft>
              <a:buClr>
                <a:srgbClr val="1F497D"/>
              </a:buClr>
              <a:buSzPts val="2400"/>
              <a:buChar char="o"/>
              <a:defRPr sz="2400"/>
            </a:lvl2pPr>
            <a:lvl3pPr marL="1371600" lvl="2" indent="-381000" algn="l">
              <a:lnSpc>
                <a:spcPct val="100000"/>
              </a:lnSpc>
              <a:spcBef>
                <a:spcPts val="500"/>
              </a:spcBef>
              <a:spcAft>
                <a:spcPts val="0"/>
              </a:spcAft>
              <a:buClr>
                <a:srgbClr val="1F497D"/>
              </a:buClr>
              <a:buSzPts val="2400"/>
              <a:buChar char="•"/>
              <a:defRPr sz="2400"/>
            </a:lvl3pPr>
            <a:lvl4pPr marL="1828800" lvl="3" indent="-381000" algn="l">
              <a:lnSpc>
                <a:spcPct val="100000"/>
              </a:lnSpc>
              <a:spcBef>
                <a:spcPts val="500"/>
              </a:spcBef>
              <a:spcAft>
                <a:spcPts val="0"/>
              </a:spcAft>
              <a:buClr>
                <a:srgbClr val="1F497D"/>
              </a:buClr>
              <a:buSzPts val="2400"/>
              <a:buChar char="–"/>
              <a:defRPr sz="2400"/>
            </a:lvl4pPr>
            <a:lvl5pPr marL="2286000" lvl="4" indent="-381000" algn="l">
              <a:lnSpc>
                <a:spcPct val="100000"/>
              </a:lnSpc>
              <a:spcBef>
                <a:spcPts val="500"/>
              </a:spcBef>
              <a:spcAft>
                <a:spcPts val="0"/>
              </a:spcAft>
              <a:buClr>
                <a:srgbClr val="1F497D"/>
              </a:buClr>
              <a:buSzPts val="2400"/>
              <a:buChar char="»"/>
              <a:defRPr sz="2400"/>
            </a:lvl5pPr>
            <a:lvl6pPr marL="2743200" lvl="5" indent="-342900" algn="l">
              <a:lnSpc>
                <a:spcPct val="100000"/>
              </a:lnSpc>
              <a:spcBef>
                <a:spcPts val="500"/>
              </a:spcBef>
              <a:spcAft>
                <a:spcPts val="0"/>
              </a:spcAft>
              <a:buClr>
                <a:srgbClr val="1F497D"/>
              </a:buClr>
              <a:buSzPts val="1800"/>
              <a:buChar char="•"/>
              <a:defRPr/>
            </a:lvl6pPr>
            <a:lvl7pPr marL="3200400" lvl="6" indent="-342900" algn="l">
              <a:lnSpc>
                <a:spcPct val="100000"/>
              </a:lnSpc>
              <a:spcBef>
                <a:spcPts val="500"/>
              </a:spcBef>
              <a:spcAft>
                <a:spcPts val="0"/>
              </a:spcAft>
              <a:buClr>
                <a:srgbClr val="1F497D"/>
              </a:buClr>
              <a:buSzPts val="1800"/>
              <a:buChar char="•"/>
              <a:defRPr/>
            </a:lvl7pPr>
            <a:lvl8pPr marL="3657600" lvl="7" indent="-342900" algn="l">
              <a:lnSpc>
                <a:spcPct val="100000"/>
              </a:lnSpc>
              <a:spcBef>
                <a:spcPts val="500"/>
              </a:spcBef>
              <a:spcAft>
                <a:spcPts val="0"/>
              </a:spcAft>
              <a:buClr>
                <a:srgbClr val="1F497D"/>
              </a:buClr>
              <a:buSzPts val="1800"/>
              <a:buChar char="•"/>
              <a:defRPr/>
            </a:lvl8pPr>
            <a:lvl9pPr marL="4114800" lvl="8" indent="-342900" algn="l">
              <a:lnSpc>
                <a:spcPct val="100000"/>
              </a:lnSpc>
              <a:spcBef>
                <a:spcPts val="500"/>
              </a:spcBef>
              <a:spcAft>
                <a:spcPts val="0"/>
              </a:spcAft>
              <a:buClr>
                <a:srgbClr val="1F497D"/>
              </a:buClr>
              <a:buSzPts val="1800"/>
              <a:buChar char="•"/>
              <a:defRPr/>
            </a:lvl9pPr>
          </a:lstStyle>
          <a:p>
            <a:endParaRPr/>
          </a:p>
        </p:txBody>
      </p:sp>
      <p:pic>
        <p:nvPicPr>
          <p:cNvPr id="302" name="Google Shape;302;p32" descr="Picture 4"/>
          <p:cNvPicPr preferRelativeResize="0"/>
          <p:nvPr/>
        </p:nvPicPr>
        <p:blipFill rotWithShape="1">
          <a:blip r:embed="rId3">
            <a:alphaModFix/>
          </a:blip>
          <a:srcRect/>
          <a:stretch/>
        </p:blipFill>
        <p:spPr>
          <a:xfrm>
            <a:off x="151453" y="123516"/>
            <a:ext cx="3303757" cy="889537"/>
          </a:xfrm>
          <a:prstGeom prst="rect">
            <a:avLst/>
          </a:prstGeom>
          <a:noFill/>
          <a:ln>
            <a:noFill/>
          </a:ln>
        </p:spPr>
      </p:pic>
      <p:sp>
        <p:nvSpPr>
          <p:cNvPr id="303" name="Google Shape;303;p32"/>
          <p:cNvSpPr txBox="1">
            <a:spLocks noGrp="1"/>
          </p:cNvSpPr>
          <p:nvPr>
            <p:ph type="sldNum" idx="12"/>
          </p:nvPr>
        </p:nvSpPr>
        <p:spPr>
          <a:xfrm>
            <a:off x="11558619" y="6497988"/>
            <a:ext cx="226981" cy="230828"/>
          </a:xfrm>
          <a:prstGeom prst="rect">
            <a:avLst/>
          </a:prstGeom>
          <a:noFill/>
          <a:ln>
            <a:noFill/>
          </a:ln>
        </p:spPr>
        <p:txBody>
          <a:bodyPr spcFirstLastPara="1" wrap="square" lIns="45700" tIns="45700" rIns="45700" bIns="45700" anchor="ctr" anchorCtr="0">
            <a:sp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FFFFFF"/>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304" name="Google Shape;304;p32"/>
          <p:cNvSpPr txBox="1"/>
          <p:nvPr/>
        </p:nvSpPr>
        <p:spPr>
          <a:xfrm>
            <a:off x="3208744" y="6462201"/>
            <a:ext cx="7896507" cy="276995"/>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a:solidFill>
                  <a:srgbClr val="FFFFFF"/>
                </a:solidFill>
                <a:latin typeface="Calibri"/>
                <a:ea typeface="Calibri"/>
                <a:cs typeface="Calibri"/>
                <a:sym typeface="Calibri"/>
              </a:rPr>
              <a:t>S. Prestemon, US MDP Update to the Technical Advisory Committee, Aug. 2018</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ext Slide Swoosh Background">
  <p:cSld name="Text Slide Swoosh Background">
    <p:bg>
      <p:bgPr>
        <a:solidFill>
          <a:schemeClr val="lt1"/>
        </a:solidFill>
        <a:effectLst/>
      </p:bgPr>
    </p:bg>
    <p:spTree>
      <p:nvGrpSpPr>
        <p:cNvPr id="1" name="Shape 110"/>
        <p:cNvGrpSpPr/>
        <p:nvPr/>
      </p:nvGrpSpPr>
      <p:grpSpPr>
        <a:xfrm>
          <a:off x="0" y="0"/>
          <a:ext cx="0" cy="0"/>
          <a:chOff x="0" y="0"/>
          <a:chExt cx="0" cy="0"/>
        </a:xfrm>
      </p:grpSpPr>
      <p:pic>
        <p:nvPicPr>
          <p:cNvPr id="111" name="Google Shape;111;p5"/>
          <p:cNvPicPr preferRelativeResize="0"/>
          <p:nvPr/>
        </p:nvPicPr>
        <p:blipFill rotWithShape="1">
          <a:blip r:embed="rId2">
            <a:alphaModFix/>
          </a:blip>
          <a:srcRect/>
          <a:stretch/>
        </p:blipFill>
        <p:spPr>
          <a:xfrm>
            <a:off x="-51181" y="-770"/>
            <a:ext cx="12294362" cy="6923278"/>
          </a:xfrm>
          <a:prstGeom prst="rect">
            <a:avLst/>
          </a:prstGeom>
          <a:noFill/>
          <a:ln>
            <a:noFill/>
          </a:ln>
        </p:spPr>
      </p:pic>
      <p:sp>
        <p:nvSpPr>
          <p:cNvPr id="112" name="Google Shape;112;p5"/>
          <p:cNvSpPr txBox="1">
            <a:spLocks noGrp="1"/>
          </p:cNvSpPr>
          <p:nvPr>
            <p:ph type="body" idx="1"/>
          </p:nvPr>
        </p:nvSpPr>
        <p:spPr>
          <a:xfrm>
            <a:off x="1605757" y="250371"/>
            <a:ext cx="8980487" cy="631372"/>
          </a:xfrm>
          <a:prstGeom prst="rect">
            <a:avLst/>
          </a:prstGeom>
          <a:noFill/>
          <a:ln>
            <a:noFill/>
          </a:ln>
        </p:spPr>
        <p:txBody>
          <a:bodyPr spcFirstLastPara="1" wrap="square" lIns="91425" tIns="45700" rIns="91425" bIns="45700" anchor="t" anchorCtr="0">
            <a:normAutofit/>
          </a:bodyPr>
          <a:lstStyle>
            <a:lvl1pPr marL="457200" lvl="0" indent="-228600" algn="ctr">
              <a:spcBef>
                <a:spcPts val="560"/>
              </a:spcBef>
              <a:spcAft>
                <a:spcPts val="0"/>
              </a:spcAft>
              <a:buClr>
                <a:schemeClr val="lt1"/>
              </a:buClr>
              <a:buSzPts val="2800"/>
              <a:buNone/>
              <a:defRPr sz="2800" b="1">
                <a:solidFill>
                  <a:schemeClr val="lt1"/>
                </a:solidFill>
              </a:defRPr>
            </a:lvl1pPr>
            <a:lvl2pPr marL="914400" lvl="1" indent="-406400" algn="l">
              <a:spcBef>
                <a:spcPts val="560"/>
              </a:spcBef>
              <a:spcAft>
                <a:spcPts val="0"/>
              </a:spcAft>
              <a:buClr>
                <a:srgbClr val="1F497D"/>
              </a:buClr>
              <a:buSzPts val="2800"/>
              <a:buChar char="o"/>
              <a:defRPr sz="2800" b="1"/>
            </a:lvl2pPr>
            <a:lvl3pPr marL="1371600" lvl="2" indent="-342900" algn="l">
              <a:spcBef>
                <a:spcPts val="360"/>
              </a:spcBef>
              <a:spcAft>
                <a:spcPts val="0"/>
              </a:spcAft>
              <a:buClr>
                <a:srgbClr val="1F497D"/>
              </a:buClr>
              <a:buSzPts val="1800"/>
              <a:buChar char="•"/>
              <a:defRPr/>
            </a:lvl3pPr>
            <a:lvl4pPr marL="1828800" lvl="3" indent="-342900" algn="l">
              <a:spcBef>
                <a:spcPts val="360"/>
              </a:spcBef>
              <a:spcAft>
                <a:spcPts val="0"/>
              </a:spcAft>
              <a:buClr>
                <a:srgbClr val="1F497D"/>
              </a:buClr>
              <a:buSzPts val="1800"/>
              <a:buChar char="–"/>
              <a:defRPr/>
            </a:lvl4pPr>
            <a:lvl5pPr marL="2286000" lvl="4" indent="-342900" algn="l">
              <a:spcBef>
                <a:spcPts val="360"/>
              </a:spcBef>
              <a:spcAft>
                <a:spcPts val="0"/>
              </a:spcAft>
              <a:buClr>
                <a:srgbClr val="1F497D"/>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cxnSp>
        <p:nvCxnSpPr>
          <p:cNvPr id="113" name="Google Shape;113;p5"/>
          <p:cNvCxnSpPr/>
          <p:nvPr/>
        </p:nvCxnSpPr>
        <p:spPr>
          <a:xfrm>
            <a:off x="0" y="6143740"/>
            <a:ext cx="12192000" cy="0"/>
          </a:xfrm>
          <a:prstGeom prst="straightConnector1">
            <a:avLst/>
          </a:prstGeom>
          <a:noFill/>
          <a:ln w="25400" cap="flat" cmpd="sng">
            <a:solidFill>
              <a:schemeClr val="accent1"/>
            </a:solidFill>
            <a:prstDash val="solid"/>
            <a:round/>
            <a:headEnd type="none" w="sm" len="sm"/>
            <a:tailEnd type="none" w="sm" len="sm"/>
          </a:ln>
          <a:effectLst>
            <a:outerShdw blurRad="40000" dist="20000" dir="5400000" rotWithShape="0">
              <a:srgbClr val="000000">
                <a:alpha val="37647"/>
              </a:srgbClr>
            </a:outerShdw>
          </a:effectLst>
        </p:spPr>
      </p:cxnSp>
      <p:sp>
        <p:nvSpPr>
          <p:cNvPr id="114" name="Google Shape;114;p5"/>
          <p:cNvSpPr txBox="1">
            <a:spLocks noGrp="1"/>
          </p:cNvSpPr>
          <p:nvPr>
            <p:ph type="body" idx="2"/>
          </p:nvPr>
        </p:nvSpPr>
        <p:spPr>
          <a:xfrm>
            <a:off x="549275" y="1414463"/>
            <a:ext cx="11093450" cy="4181475"/>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lt1"/>
              </a:buClr>
              <a:buSzPts val="2400"/>
              <a:buChar char="•"/>
              <a:defRPr>
                <a:solidFill>
                  <a:schemeClr val="lt1"/>
                </a:solidFill>
              </a:defRPr>
            </a:lvl1pPr>
            <a:lvl2pPr marL="914400" lvl="1" indent="-355600" algn="l">
              <a:spcBef>
                <a:spcPts val="400"/>
              </a:spcBef>
              <a:spcAft>
                <a:spcPts val="0"/>
              </a:spcAft>
              <a:buClr>
                <a:schemeClr val="lt1"/>
              </a:buClr>
              <a:buSzPts val="2000"/>
              <a:buChar char="o"/>
              <a:defRPr>
                <a:solidFill>
                  <a:schemeClr val="lt1"/>
                </a:solidFill>
              </a:defRPr>
            </a:lvl2pPr>
            <a:lvl3pPr marL="1371600" lvl="2" indent="-355600" algn="l">
              <a:spcBef>
                <a:spcPts val="400"/>
              </a:spcBef>
              <a:spcAft>
                <a:spcPts val="0"/>
              </a:spcAft>
              <a:buClr>
                <a:schemeClr val="lt1"/>
              </a:buClr>
              <a:buSzPts val="2000"/>
              <a:buChar char="•"/>
              <a:defRPr>
                <a:solidFill>
                  <a:schemeClr val="lt1"/>
                </a:solidFill>
              </a:defRPr>
            </a:lvl3pPr>
            <a:lvl4pPr marL="1828800" lvl="3" indent="-355600" algn="l">
              <a:spcBef>
                <a:spcPts val="400"/>
              </a:spcBef>
              <a:spcAft>
                <a:spcPts val="0"/>
              </a:spcAft>
              <a:buClr>
                <a:schemeClr val="lt1"/>
              </a:buClr>
              <a:buSzPts val="2000"/>
              <a:buChar char="–"/>
              <a:defRPr>
                <a:solidFill>
                  <a:schemeClr val="lt1"/>
                </a:solidFill>
              </a:defRPr>
            </a:lvl4pPr>
            <a:lvl5pPr marL="2286000" lvl="4" indent="-355600" algn="l">
              <a:spcBef>
                <a:spcPts val="400"/>
              </a:spcBef>
              <a:spcAft>
                <a:spcPts val="0"/>
              </a:spcAft>
              <a:buClr>
                <a:schemeClr val="lt1"/>
              </a:buClr>
              <a:buSzPts val="2000"/>
              <a:buChar char="»"/>
              <a:defRPr>
                <a:solidFill>
                  <a:schemeClr val="lt1"/>
                </a:solidFil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15" name="Google Shape;115;p5"/>
          <p:cNvSpPr txBox="1">
            <a:spLocks noGrp="1"/>
          </p:cNvSpPr>
          <p:nvPr>
            <p:ph type="sldNum" idx="12"/>
          </p:nvPr>
        </p:nvSpPr>
        <p:spPr>
          <a:xfrm>
            <a:off x="11512784" y="6486249"/>
            <a:ext cx="679216"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chemeClr val="lt1"/>
              </a:buClr>
              <a:buSzPts val="1000"/>
              <a:buFont typeface="Times New Roman"/>
              <a:buNone/>
              <a:defRPr sz="1000" b="0" i="0">
                <a:solidFill>
                  <a:schemeClr val="lt1"/>
                </a:solidFill>
                <a:latin typeface="Arial"/>
                <a:ea typeface="Arial"/>
                <a:cs typeface="Arial"/>
                <a:sym typeface="Arial"/>
              </a:defRPr>
            </a:lvl1pPr>
            <a:lvl2pPr marL="0" marR="0" lvl="1" indent="0" algn="r">
              <a:spcBef>
                <a:spcPts val="0"/>
              </a:spcBef>
              <a:spcAft>
                <a:spcPts val="0"/>
              </a:spcAft>
              <a:buClr>
                <a:schemeClr val="lt1"/>
              </a:buClr>
              <a:buSzPts val="1000"/>
              <a:buFont typeface="Times New Roman"/>
              <a:buNone/>
              <a:defRPr sz="1000" b="0" i="0">
                <a:solidFill>
                  <a:schemeClr val="lt1"/>
                </a:solidFill>
                <a:latin typeface="Arial"/>
                <a:ea typeface="Arial"/>
                <a:cs typeface="Arial"/>
                <a:sym typeface="Arial"/>
              </a:defRPr>
            </a:lvl2pPr>
            <a:lvl3pPr marL="0" marR="0" lvl="2" indent="0" algn="r">
              <a:spcBef>
                <a:spcPts val="0"/>
              </a:spcBef>
              <a:spcAft>
                <a:spcPts val="0"/>
              </a:spcAft>
              <a:buClr>
                <a:schemeClr val="lt1"/>
              </a:buClr>
              <a:buSzPts val="1000"/>
              <a:buFont typeface="Times New Roman"/>
              <a:buNone/>
              <a:defRPr sz="1000" b="0" i="0">
                <a:solidFill>
                  <a:schemeClr val="lt1"/>
                </a:solidFill>
                <a:latin typeface="Arial"/>
                <a:ea typeface="Arial"/>
                <a:cs typeface="Arial"/>
                <a:sym typeface="Arial"/>
              </a:defRPr>
            </a:lvl3pPr>
            <a:lvl4pPr marL="0" marR="0" lvl="3" indent="0" algn="r">
              <a:spcBef>
                <a:spcPts val="0"/>
              </a:spcBef>
              <a:spcAft>
                <a:spcPts val="0"/>
              </a:spcAft>
              <a:buClr>
                <a:schemeClr val="lt1"/>
              </a:buClr>
              <a:buSzPts val="1000"/>
              <a:buFont typeface="Times New Roman"/>
              <a:buNone/>
              <a:defRPr sz="1000" b="0" i="0">
                <a:solidFill>
                  <a:schemeClr val="lt1"/>
                </a:solidFill>
                <a:latin typeface="Arial"/>
                <a:ea typeface="Arial"/>
                <a:cs typeface="Arial"/>
                <a:sym typeface="Arial"/>
              </a:defRPr>
            </a:lvl4pPr>
            <a:lvl5pPr marL="0" marR="0" lvl="4" indent="0" algn="r">
              <a:spcBef>
                <a:spcPts val="0"/>
              </a:spcBef>
              <a:spcAft>
                <a:spcPts val="0"/>
              </a:spcAft>
              <a:buClr>
                <a:schemeClr val="lt1"/>
              </a:buClr>
              <a:buSzPts val="1000"/>
              <a:buFont typeface="Times New Roman"/>
              <a:buNone/>
              <a:defRPr sz="1000" b="0" i="0">
                <a:solidFill>
                  <a:schemeClr val="lt1"/>
                </a:solidFill>
                <a:latin typeface="Arial"/>
                <a:ea typeface="Arial"/>
                <a:cs typeface="Arial"/>
                <a:sym typeface="Arial"/>
              </a:defRPr>
            </a:lvl5pPr>
            <a:lvl6pPr marL="0" marR="0" lvl="5" indent="0" algn="r">
              <a:spcBef>
                <a:spcPts val="0"/>
              </a:spcBef>
              <a:spcAft>
                <a:spcPts val="0"/>
              </a:spcAft>
              <a:buClr>
                <a:schemeClr val="lt1"/>
              </a:buClr>
              <a:buSzPts val="1000"/>
              <a:buFont typeface="Times New Roman"/>
              <a:buNone/>
              <a:defRPr sz="1000" b="0" i="0">
                <a:solidFill>
                  <a:schemeClr val="lt1"/>
                </a:solidFill>
                <a:latin typeface="Arial"/>
                <a:ea typeface="Arial"/>
                <a:cs typeface="Arial"/>
                <a:sym typeface="Arial"/>
              </a:defRPr>
            </a:lvl6pPr>
            <a:lvl7pPr marL="0" marR="0" lvl="6" indent="0" algn="r">
              <a:spcBef>
                <a:spcPts val="0"/>
              </a:spcBef>
              <a:spcAft>
                <a:spcPts val="0"/>
              </a:spcAft>
              <a:buClr>
                <a:schemeClr val="lt1"/>
              </a:buClr>
              <a:buSzPts val="1000"/>
              <a:buFont typeface="Times New Roman"/>
              <a:buNone/>
              <a:defRPr sz="1000" b="0" i="0">
                <a:solidFill>
                  <a:schemeClr val="lt1"/>
                </a:solidFill>
                <a:latin typeface="Arial"/>
                <a:ea typeface="Arial"/>
                <a:cs typeface="Arial"/>
                <a:sym typeface="Arial"/>
              </a:defRPr>
            </a:lvl7pPr>
            <a:lvl8pPr marL="0" marR="0" lvl="7" indent="0" algn="r">
              <a:spcBef>
                <a:spcPts val="0"/>
              </a:spcBef>
              <a:spcAft>
                <a:spcPts val="0"/>
              </a:spcAft>
              <a:buClr>
                <a:schemeClr val="lt1"/>
              </a:buClr>
              <a:buSzPts val="1000"/>
              <a:buFont typeface="Times New Roman"/>
              <a:buNone/>
              <a:defRPr sz="1000" b="0" i="0">
                <a:solidFill>
                  <a:schemeClr val="lt1"/>
                </a:solidFill>
                <a:latin typeface="Arial"/>
                <a:ea typeface="Arial"/>
                <a:cs typeface="Arial"/>
                <a:sym typeface="Arial"/>
              </a:defRPr>
            </a:lvl8pPr>
            <a:lvl9pPr marL="0" marR="0" lvl="8" indent="0" algn="r">
              <a:spcBef>
                <a:spcPts val="0"/>
              </a:spcBef>
              <a:spcAft>
                <a:spcPts val="0"/>
              </a:spcAft>
              <a:buClr>
                <a:schemeClr val="lt1"/>
              </a:buClr>
              <a:buSzPts val="1000"/>
              <a:buFont typeface="Times New Roman"/>
              <a:buNone/>
              <a:defRPr sz="1000" b="0" i="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972720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
        <p:cNvGrpSpPr/>
        <p:nvPr/>
      </p:nvGrpSpPr>
      <p:grpSpPr>
        <a:xfrm>
          <a:off x="0" y="0"/>
          <a:ext cx="0" cy="0"/>
          <a:chOff x="0" y="0"/>
          <a:chExt cx="0" cy="0"/>
        </a:xfrm>
      </p:grpSpPr>
      <p:grpSp>
        <p:nvGrpSpPr>
          <p:cNvPr id="10" name="Google Shape;10;p22"/>
          <p:cNvGrpSpPr/>
          <p:nvPr/>
        </p:nvGrpSpPr>
        <p:grpSpPr>
          <a:xfrm>
            <a:off x="-211627" y="-142629"/>
            <a:ext cx="12597511" cy="7137996"/>
            <a:chOff x="0" y="0"/>
            <a:chExt cx="9448131" cy="7137995"/>
          </a:xfrm>
        </p:grpSpPr>
        <p:grpSp>
          <p:nvGrpSpPr>
            <p:cNvPr id="11" name="Google Shape;11;p22"/>
            <p:cNvGrpSpPr/>
            <p:nvPr/>
          </p:nvGrpSpPr>
          <p:grpSpPr>
            <a:xfrm>
              <a:off x="626525" y="7015877"/>
              <a:ext cx="8217868" cy="122118"/>
              <a:chOff x="-1" y="0"/>
              <a:chExt cx="8217867" cy="122117"/>
            </a:xfrm>
          </p:grpSpPr>
          <p:cxnSp>
            <p:nvCxnSpPr>
              <p:cNvPr id="12" name="Google Shape;12;p22"/>
              <p:cNvCxnSpPr/>
              <p:nvPr/>
            </p:nvCxnSpPr>
            <p:spPr>
              <a:xfrm flipH="1">
                <a:off x="-1" y="0"/>
                <a:ext cx="1" cy="122116"/>
              </a:xfrm>
              <a:prstGeom prst="straightConnector1">
                <a:avLst/>
              </a:prstGeom>
              <a:noFill/>
              <a:ln w="9525" cap="flat" cmpd="sng">
                <a:solidFill>
                  <a:srgbClr val="000000"/>
                </a:solidFill>
                <a:prstDash val="dot"/>
                <a:round/>
                <a:headEnd type="none" w="sm" len="sm"/>
                <a:tailEnd type="none" w="sm" len="sm"/>
              </a:ln>
            </p:spPr>
          </p:cxnSp>
          <p:cxnSp>
            <p:nvCxnSpPr>
              <p:cNvPr id="13" name="Google Shape;13;p22"/>
              <p:cNvCxnSpPr/>
              <p:nvPr/>
            </p:nvCxnSpPr>
            <p:spPr>
              <a:xfrm>
                <a:off x="8217865" y="0"/>
                <a:ext cx="1" cy="122116"/>
              </a:xfrm>
              <a:prstGeom prst="straightConnector1">
                <a:avLst/>
              </a:prstGeom>
              <a:noFill/>
              <a:ln w="9525" cap="flat" cmpd="sng">
                <a:solidFill>
                  <a:srgbClr val="000000"/>
                </a:solidFill>
                <a:prstDash val="dot"/>
                <a:round/>
                <a:headEnd type="none" w="sm" len="sm"/>
                <a:tailEnd type="none" w="sm" len="sm"/>
              </a:ln>
            </p:spPr>
          </p:cxnSp>
          <p:grpSp>
            <p:nvGrpSpPr>
              <p:cNvPr id="14" name="Google Shape;14;p22"/>
              <p:cNvGrpSpPr/>
              <p:nvPr/>
            </p:nvGrpSpPr>
            <p:grpSpPr>
              <a:xfrm>
                <a:off x="5247193" y="0"/>
                <a:ext cx="457203" cy="122117"/>
                <a:chOff x="-1" y="0"/>
                <a:chExt cx="457202" cy="122116"/>
              </a:xfrm>
            </p:grpSpPr>
            <p:cxnSp>
              <p:nvCxnSpPr>
                <p:cNvPr id="15" name="Google Shape;15;p22"/>
                <p:cNvCxnSpPr/>
                <p:nvPr/>
              </p:nvCxnSpPr>
              <p:spPr>
                <a:xfrm>
                  <a:off x="457200" y="0"/>
                  <a:ext cx="1" cy="122116"/>
                </a:xfrm>
                <a:prstGeom prst="straightConnector1">
                  <a:avLst/>
                </a:prstGeom>
                <a:noFill/>
                <a:ln w="9525" cap="flat" cmpd="sng">
                  <a:solidFill>
                    <a:srgbClr val="000000"/>
                  </a:solidFill>
                  <a:prstDash val="dot"/>
                  <a:round/>
                  <a:headEnd type="none" w="sm" len="sm"/>
                  <a:tailEnd type="none" w="sm" len="sm"/>
                </a:ln>
              </p:spPr>
            </p:cxnSp>
            <p:cxnSp>
              <p:nvCxnSpPr>
                <p:cNvPr id="16" name="Google Shape;16;p22"/>
                <p:cNvCxnSpPr/>
                <p:nvPr/>
              </p:nvCxnSpPr>
              <p:spPr>
                <a:xfrm flipH="1">
                  <a:off x="-1" y="0"/>
                  <a:ext cx="2" cy="122116"/>
                </a:xfrm>
                <a:prstGeom prst="straightConnector1">
                  <a:avLst/>
                </a:prstGeom>
                <a:noFill/>
                <a:ln w="9525" cap="flat" cmpd="sng">
                  <a:solidFill>
                    <a:srgbClr val="000000"/>
                  </a:solidFill>
                  <a:prstDash val="dot"/>
                  <a:round/>
                  <a:headEnd type="none" w="sm" len="sm"/>
                  <a:tailEnd type="none" w="sm" len="sm"/>
                </a:ln>
              </p:spPr>
            </p:cxnSp>
          </p:grpSp>
          <p:grpSp>
            <p:nvGrpSpPr>
              <p:cNvPr id="17" name="Google Shape;17;p22"/>
              <p:cNvGrpSpPr/>
              <p:nvPr/>
            </p:nvGrpSpPr>
            <p:grpSpPr>
              <a:xfrm>
                <a:off x="2503992" y="0"/>
                <a:ext cx="457203" cy="122117"/>
                <a:chOff x="-1" y="0"/>
                <a:chExt cx="457202" cy="122116"/>
              </a:xfrm>
            </p:grpSpPr>
            <p:cxnSp>
              <p:nvCxnSpPr>
                <p:cNvPr id="18" name="Google Shape;18;p22"/>
                <p:cNvCxnSpPr/>
                <p:nvPr/>
              </p:nvCxnSpPr>
              <p:spPr>
                <a:xfrm>
                  <a:off x="457200" y="0"/>
                  <a:ext cx="1" cy="122116"/>
                </a:xfrm>
                <a:prstGeom prst="straightConnector1">
                  <a:avLst/>
                </a:prstGeom>
                <a:noFill/>
                <a:ln w="9525" cap="flat" cmpd="sng">
                  <a:solidFill>
                    <a:srgbClr val="000000"/>
                  </a:solidFill>
                  <a:prstDash val="dot"/>
                  <a:round/>
                  <a:headEnd type="none" w="sm" len="sm"/>
                  <a:tailEnd type="none" w="sm" len="sm"/>
                </a:ln>
              </p:spPr>
            </p:cxnSp>
            <p:cxnSp>
              <p:nvCxnSpPr>
                <p:cNvPr id="19" name="Google Shape;19;p22"/>
                <p:cNvCxnSpPr/>
                <p:nvPr/>
              </p:nvCxnSpPr>
              <p:spPr>
                <a:xfrm flipH="1">
                  <a:off x="-1" y="0"/>
                  <a:ext cx="2" cy="122116"/>
                </a:xfrm>
                <a:prstGeom prst="straightConnector1">
                  <a:avLst/>
                </a:prstGeom>
                <a:noFill/>
                <a:ln w="9525" cap="flat" cmpd="sng">
                  <a:solidFill>
                    <a:srgbClr val="000000"/>
                  </a:solidFill>
                  <a:prstDash val="dot"/>
                  <a:round/>
                  <a:headEnd type="none" w="sm" len="sm"/>
                  <a:tailEnd type="none" w="sm" len="sm"/>
                </a:ln>
              </p:spPr>
            </p:cxnSp>
          </p:grpSp>
        </p:grpSp>
        <p:grpSp>
          <p:nvGrpSpPr>
            <p:cNvPr id="20" name="Google Shape;20;p22"/>
            <p:cNvGrpSpPr/>
            <p:nvPr/>
          </p:nvGrpSpPr>
          <p:grpSpPr>
            <a:xfrm>
              <a:off x="626525" y="0"/>
              <a:ext cx="8217868" cy="122118"/>
              <a:chOff x="-1" y="0"/>
              <a:chExt cx="8217867" cy="122117"/>
            </a:xfrm>
          </p:grpSpPr>
          <p:cxnSp>
            <p:nvCxnSpPr>
              <p:cNvPr id="21" name="Google Shape;21;p22"/>
              <p:cNvCxnSpPr/>
              <p:nvPr/>
            </p:nvCxnSpPr>
            <p:spPr>
              <a:xfrm flipH="1">
                <a:off x="-1" y="0"/>
                <a:ext cx="1" cy="122116"/>
              </a:xfrm>
              <a:prstGeom prst="straightConnector1">
                <a:avLst/>
              </a:prstGeom>
              <a:noFill/>
              <a:ln w="9525" cap="flat" cmpd="sng">
                <a:solidFill>
                  <a:srgbClr val="000000"/>
                </a:solidFill>
                <a:prstDash val="dot"/>
                <a:round/>
                <a:headEnd type="none" w="sm" len="sm"/>
                <a:tailEnd type="none" w="sm" len="sm"/>
              </a:ln>
            </p:spPr>
          </p:cxnSp>
          <p:cxnSp>
            <p:nvCxnSpPr>
              <p:cNvPr id="22" name="Google Shape;22;p22"/>
              <p:cNvCxnSpPr/>
              <p:nvPr/>
            </p:nvCxnSpPr>
            <p:spPr>
              <a:xfrm>
                <a:off x="8217865" y="0"/>
                <a:ext cx="1" cy="122116"/>
              </a:xfrm>
              <a:prstGeom prst="straightConnector1">
                <a:avLst/>
              </a:prstGeom>
              <a:noFill/>
              <a:ln w="9525" cap="flat" cmpd="sng">
                <a:solidFill>
                  <a:srgbClr val="000000"/>
                </a:solidFill>
                <a:prstDash val="dot"/>
                <a:round/>
                <a:headEnd type="none" w="sm" len="sm"/>
                <a:tailEnd type="none" w="sm" len="sm"/>
              </a:ln>
            </p:spPr>
          </p:cxnSp>
          <p:grpSp>
            <p:nvGrpSpPr>
              <p:cNvPr id="23" name="Google Shape;23;p22"/>
              <p:cNvGrpSpPr/>
              <p:nvPr/>
            </p:nvGrpSpPr>
            <p:grpSpPr>
              <a:xfrm>
                <a:off x="5247193" y="0"/>
                <a:ext cx="457203" cy="122117"/>
                <a:chOff x="-1" y="0"/>
                <a:chExt cx="457202" cy="122116"/>
              </a:xfrm>
            </p:grpSpPr>
            <p:cxnSp>
              <p:nvCxnSpPr>
                <p:cNvPr id="24" name="Google Shape;24;p22"/>
                <p:cNvCxnSpPr/>
                <p:nvPr/>
              </p:nvCxnSpPr>
              <p:spPr>
                <a:xfrm>
                  <a:off x="457200" y="0"/>
                  <a:ext cx="1" cy="122116"/>
                </a:xfrm>
                <a:prstGeom prst="straightConnector1">
                  <a:avLst/>
                </a:prstGeom>
                <a:noFill/>
                <a:ln w="9525" cap="flat" cmpd="sng">
                  <a:solidFill>
                    <a:srgbClr val="000000"/>
                  </a:solidFill>
                  <a:prstDash val="dot"/>
                  <a:round/>
                  <a:headEnd type="none" w="sm" len="sm"/>
                  <a:tailEnd type="none" w="sm" len="sm"/>
                </a:ln>
              </p:spPr>
            </p:cxnSp>
            <p:cxnSp>
              <p:nvCxnSpPr>
                <p:cNvPr id="25" name="Google Shape;25;p22"/>
                <p:cNvCxnSpPr/>
                <p:nvPr/>
              </p:nvCxnSpPr>
              <p:spPr>
                <a:xfrm flipH="1">
                  <a:off x="-1" y="0"/>
                  <a:ext cx="2" cy="122116"/>
                </a:xfrm>
                <a:prstGeom prst="straightConnector1">
                  <a:avLst/>
                </a:prstGeom>
                <a:noFill/>
                <a:ln w="9525" cap="flat" cmpd="sng">
                  <a:solidFill>
                    <a:srgbClr val="000000"/>
                  </a:solidFill>
                  <a:prstDash val="dot"/>
                  <a:round/>
                  <a:headEnd type="none" w="sm" len="sm"/>
                  <a:tailEnd type="none" w="sm" len="sm"/>
                </a:ln>
              </p:spPr>
            </p:cxnSp>
          </p:grpSp>
          <p:grpSp>
            <p:nvGrpSpPr>
              <p:cNvPr id="26" name="Google Shape;26;p22"/>
              <p:cNvGrpSpPr/>
              <p:nvPr/>
            </p:nvGrpSpPr>
            <p:grpSpPr>
              <a:xfrm>
                <a:off x="2503992" y="0"/>
                <a:ext cx="457203" cy="122117"/>
                <a:chOff x="-1" y="0"/>
                <a:chExt cx="457202" cy="122116"/>
              </a:xfrm>
            </p:grpSpPr>
            <p:cxnSp>
              <p:nvCxnSpPr>
                <p:cNvPr id="27" name="Google Shape;27;p22"/>
                <p:cNvCxnSpPr/>
                <p:nvPr/>
              </p:nvCxnSpPr>
              <p:spPr>
                <a:xfrm>
                  <a:off x="457200" y="0"/>
                  <a:ext cx="1" cy="122116"/>
                </a:xfrm>
                <a:prstGeom prst="straightConnector1">
                  <a:avLst/>
                </a:prstGeom>
                <a:noFill/>
                <a:ln w="9525" cap="flat" cmpd="sng">
                  <a:solidFill>
                    <a:srgbClr val="000000"/>
                  </a:solidFill>
                  <a:prstDash val="dot"/>
                  <a:round/>
                  <a:headEnd type="none" w="sm" len="sm"/>
                  <a:tailEnd type="none" w="sm" len="sm"/>
                </a:ln>
              </p:spPr>
            </p:cxnSp>
            <p:cxnSp>
              <p:nvCxnSpPr>
                <p:cNvPr id="28" name="Google Shape;28;p22"/>
                <p:cNvCxnSpPr/>
                <p:nvPr/>
              </p:nvCxnSpPr>
              <p:spPr>
                <a:xfrm flipH="1">
                  <a:off x="-1" y="0"/>
                  <a:ext cx="2" cy="122116"/>
                </a:xfrm>
                <a:prstGeom prst="straightConnector1">
                  <a:avLst/>
                </a:prstGeom>
                <a:noFill/>
                <a:ln w="9525" cap="flat" cmpd="sng">
                  <a:solidFill>
                    <a:srgbClr val="000000"/>
                  </a:solidFill>
                  <a:prstDash val="dot"/>
                  <a:round/>
                  <a:headEnd type="none" w="sm" len="sm"/>
                  <a:tailEnd type="none" w="sm" len="sm"/>
                </a:ln>
              </p:spPr>
            </p:cxnSp>
          </p:grpSp>
        </p:grpSp>
        <p:grpSp>
          <p:nvGrpSpPr>
            <p:cNvPr id="29" name="Google Shape;29;p22"/>
            <p:cNvGrpSpPr/>
            <p:nvPr/>
          </p:nvGrpSpPr>
          <p:grpSpPr>
            <a:xfrm>
              <a:off x="0" y="1285058"/>
              <a:ext cx="122752" cy="5029137"/>
              <a:chOff x="0" y="-1"/>
              <a:chExt cx="122751" cy="5029136"/>
            </a:xfrm>
          </p:grpSpPr>
          <p:cxnSp>
            <p:nvCxnSpPr>
              <p:cNvPr id="30" name="Google Shape;30;p22"/>
              <p:cNvCxnSpPr/>
              <p:nvPr/>
            </p:nvCxnSpPr>
            <p:spPr>
              <a:xfrm rot="10800000">
                <a:off x="635" y="-1"/>
                <a:ext cx="122116" cy="2"/>
              </a:xfrm>
              <a:prstGeom prst="straightConnector1">
                <a:avLst/>
              </a:prstGeom>
              <a:noFill/>
              <a:ln w="9525" cap="flat" cmpd="sng">
                <a:solidFill>
                  <a:srgbClr val="000000"/>
                </a:solidFill>
                <a:prstDash val="dot"/>
                <a:round/>
                <a:headEnd type="none" w="sm" len="sm"/>
                <a:tailEnd type="none" w="sm" len="sm"/>
              </a:ln>
            </p:spPr>
          </p:cxnSp>
          <p:cxnSp>
            <p:nvCxnSpPr>
              <p:cNvPr id="31" name="Google Shape;31;p22"/>
              <p:cNvCxnSpPr/>
              <p:nvPr/>
            </p:nvCxnSpPr>
            <p:spPr>
              <a:xfrm flipH="1">
                <a:off x="635" y="457134"/>
                <a:ext cx="122116" cy="1"/>
              </a:xfrm>
              <a:prstGeom prst="straightConnector1">
                <a:avLst/>
              </a:prstGeom>
              <a:noFill/>
              <a:ln w="9525" cap="flat" cmpd="sng">
                <a:solidFill>
                  <a:srgbClr val="000000"/>
                </a:solidFill>
                <a:prstDash val="dot"/>
                <a:round/>
                <a:headEnd type="none" w="sm" len="sm"/>
                <a:tailEnd type="none" w="sm" len="sm"/>
              </a:ln>
            </p:spPr>
          </p:cxnSp>
          <p:cxnSp>
            <p:nvCxnSpPr>
              <p:cNvPr id="32" name="Google Shape;32;p22"/>
              <p:cNvCxnSpPr/>
              <p:nvPr/>
            </p:nvCxnSpPr>
            <p:spPr>
              <a:xfrm flipH="1">
                <a:off x="635" y="5029134"/>
                <a:ext cx="122116" cy="1"/>
              </a:xfrm>
              <a:prstGeom prst="straightConnector1">
                <a:avLst/>
              </a:prstGeom>
              <a:noFill/>
              <a:ln w="9525" cap="flat" cmpd="sng">
                <a:solidFill>
                  <a:srgbClr val="000000"/>
                </a:solidFill>
                <a:prstDash val="dot"/>
                <a:round/>
                <a:headEnd type="none" w="sm" len="sm"/>
                <a:tailEnd type="none" w="sm" len="sm"/>
              </a:ln>
            </p:spPr>
          </p:cxnSp>
          <p:cxnSp>
            <p:nvCxnSpPr>
              <p:cNvPr id="33" name="Google Shape;33;p22"/>
              <p:cNvCxnSpPr/>
              <p:nvPr/>
            </p:nvCxnSpPr>
            <p:spPr>
              <a:xfrm flipH="1">
                <a:off x="0" y="2933216"/>
                <a:ext cx="122114" cy="1"/>
              </a:xfrm>
              <a:prstGeom prst="straightConnector1">
                <a:avLst/>
              </a:prstGeom>
              <a:noFill/>
              <a:ln w="9525" cap="flat" cmpd="sng">
                <a:solidFill>
                  <a:srgbClr val="000000"/>
                </a:solidFill>
                <a:prstDash val="dot"/>
                <a:round/>
                <a:headEnd type="none" w="sm" len="sm"/>
                <a:tailEnd type="none" w="sm" len="sm"/>
              </a:ln>
            </p:spPr>
          </p:cxnSp>
          <p:cxnSp>
            <p:nvCxnSpPr>
              <p:cNvPr id="34" name="Google Shape;34;p22"/>
              <p:cNvCxnSpPr/>
              <p:nvPr/>
            </p:nvCxnSpPr>
            <p:spPr>
              <a:xfrm flipH="1">
                <a:off x="0" y="2537015"/>
                <a:ext cx="122114" cy="1"/>
              </a:xfrm>
              <a:prstGeom prst="straightConnector1">
                <a:avLst/>
              </a:prstGeom>
              <a:noFill/>
              <a:ln w="9525" cap="flat" cmpd="sng">
                <a:solidFill>
                  <a:srgbClr val="000000"/>
                </a:solidFill>
                <a:prstDash val="dot"/>
                <a:round/>
                <a:headEnd type="none" w="sm" len="sm"/>
                <a:tailEnd type="none" w="sm" len="sm"/>
              </a:ln>
            </p:spPr>
          </p:cxnSp>
          <p:cxnSp>
            <p:nvCxnSpPr>
              <p:cNvPr id="35" name="Google Shape;35;p22"/>
              <p:cNvCxnSpPr/>
              <p:nvPr/>
            </p:nvCxnSpPr>
            <p:spPr>
              <a:xfrm flipH="1">
                <a:off x="0" y="4631449"/>
                <a:ext cx="122114" cy="1"/>
              </a:xfrm>
              <a:prstGeom prst="straightConnector1">
                <a:avLst/>
              </a:prstGeom>
              <a:noFill/>
              <a:ln w="9525" cap="flat" cmpd="sng">
                <a:solidFill>
                  <a:srgbClr val="000000"/>
                </a:solidFill>
                <a:prstDash val="dot"/>
                <a:round/>
                <a:headEnd type="none" w="sm" len="sm"/>
                <a:tailEnd type="none" w="sm" len="sm"/>
              </a:ln>
            </p:spPr>
          </p:cxnSp>
        </p:grpSp>
        <p:grpSp>
          <p:nvGrpSpPr>
            <p:cNvPr id="36" name="Google Shape;36;p22"/>
            <p:cNvGrpSpPr/>
            <p:nvPr/>
          </p:nvGrpSpPr>
          <p:grpSpPr>
            <a:xfrm>
              <a:off x="9325378" y="1285058"/>
              <a:ext cx="122753" cy="5029137"/>
              <a:chOff x="0" y="-1"/>
              <a:chExt cx="122751" cy="5029136"/>
            </a:xfrm>
          </p:grpSpPr>
          <p:cxnSp>
            <p:nvCxnSpPr>
              <p:cNvPr id="37" name="Google Shape;37;p22"/>
              <p:cNvCxnSpPr/>
              <p:nvPr/>
            </p:nvCxnSpPr>
            <p:spPr>
              <a:xfrm rot="10800000">
                <a:off x="635" y="-1"/>
                <a:ext cx="122116" cy="2"/>
              </a:xfrm>
              <a:prstGeom prst="straightConnector1">
                <a:avLst/>
              </a:prstGeom>
              <a:noFill/>
              <a:ln w="9525" cap="flat" cmpd="sng">
                <a:solidFill>
                  <a:srgbClr val="000000"/>
                </a:solidFill>
                <a:prstDash val="dot"/>
                <a:round/>
                <a:headEnd type="none" w="sm" len="sm"/>
                <a:tailEnd type="none" w="sm" len="sm"/>
              </a:ln>
            </p:spPr>
          </p:cxnSp>
          <p:cxnSp>
            <p:nvCxnSpPr>
              <p:cNvPr id="38" name="Google Shape;38;p22"/>
              <p:cNvCxnSpPr/>
              <p:nvPr/>
            </p:nvCxnSpPr>
            <p:spPr>
              <a:xfrm flipH="1">
                <a:off x="635" y="457134"/>
                <a:ext cx="122116" cy="1"/>
              </a:xfrm>
              <a:prstGeom prst="straightConnector1">
                <a:avLst/>
              </a:prstGeom>
              <a:noFill/>
              <a:ln w="9525" cap="flat" cmpd="sng">
                <a:solidFill>
                  <a:srgbClr val="000000"/>
                </a:solidFill>
                <a:prstDash val="dot"/>
                <a:round/>
                <a:headEnd type="none" w="sm" len="sm"/>
                <a:tailEnd type="none" w="sm" len="sm"/>
              </a:ln>
            </p:spPr>
          </p:cxnSp>
          <p:cxnSp>
            <p:nvCxnSpPr>
              <p:cNvPr id="39" name="Google Shape;39;p22"/>
              <p:cNvCxnSpPr/>
              <p:nvPr/>
            </p:nvCxnSpPr>
            <p:spPr>
              <a:xfrm flipH="1">
                <a:off x="635" y="5029134"/>
                <a:ext cx="122116" cy="1"/>
              </a:xfrm>
              <a:prstGeom prst="straightConnector1">
                <a:avLst/>
              </a:prstGeom>
              <a:noFill/>
              <a:ln w="9525" cap="flat" cmpd="sng">
                <a:solidFill>
                  <a:srgbClr val="000000"/>
                </a:solidFill>
                <a:prstDash val="dot"/>
                <a:round/>
                <a:headEnd type="none" w="sm" len="sm"/>
                <a:tailEnd type="none" w="sm" len="sm"/>
              </a:ln>
            </p:spPr>
          </p:cxnSp>
          <p:cxnSp>
            <p:nvCxnSpPr>
              <p:cNvPr id="40" name="Google Shape;40;p22"/>
              <p:cNvCxnSpPr/>
              <p:nvPr/>
            </p:nvCxnSpPr>
            <p:spPr>
              <a:xfrm flipH="1">
                <a:off x="0" y="2933216"/>
                <a:ext cx="122114" cy="1"/>
              </a:xfrm>
              <a:prstGeom prst="straightConnector1">
                <a:avLst/>
              </a:prstGeom>
              <a:noFill/>
              <a:ln w="9525" cap="flat" cmpd="sng">
                <a:solidFill>
                  <a:srgbClr val="000000"/>
                </a:solidFill>
                <a:prstDash val="dot"/>
                <a:round/>
                <a:headEnd type="none" w="sm" len="sm"/>
                <a:tailEnd type="none" w="sm" len="sm"/>
              </a:ln>
            </p:spPr>
          </p:cxnSp>
          <p:cxnSp>
            <p:nvCxnSpPr>
              <p:cNvPr id="41" name="Google Shape;41;p22"/>
              <p:cNvCxnSpPr/>
              <p:nvPr/>
            </p:nvCxnSpPr>
            <p:spPr>
              <a:xfrm flipH="1">
                <a:off x="0" y="2537015"/>
                <a:ext cx="122114" cy="1"/>
              </a:xfrm>
              <a:prstGeom prst="straightConnector1">
                <a:avLst/>
              </a:prstGeom>
              <a:noFill/>
              <a:ln w="9525" cap="flat" cmpd="sng">
                <a:solidFill>
                  <a:srgbClr val="000000"/>
                </a:solidFill>
                <a:prstDash val="dot"/>
                <a:round/>
                <a:headEnd type="none" w="sm" len="sm"/>
                <a:tailEnd type="none" w="sm" len="sm"/>
              </a:ln>
            </p:spPr>
          </p:cxnSp>
          <p:cxnSp>
            <p:nvCxnSpPr>
              <p:cNvPr id="42" name="Google Shape;42;p22"/>
              <p:cNvCxnSpPr/>
              <p:nvPr/>
            </p:nvCxnSpPr>
            <p:spPr>
              <a:xfrm flipH="1">
                <a:off x="0" y="4631449"/>
                <a:ext cx="122114" cy="1"/>
              </a:xfrm>
              <a:prstGeom prst="straightConnector1">
                <a:avLst/>
              </a:prstGeom>
              <a:noFill/>
              <a:ln w="9525" cap="flat" cmpd="sng">
                <a:solidFill>
                  <a:srgbClr val="000000"/>
                </a:solidFill>
                <a:prstDash val="dot"/>
                <a:round/>
                <a:headEnd type="none" w="sm" len="sm"/>
                <a:tailEnd type="none" w="sm" len="sm"/>
              </a:ln>
            </p:spPr>
          </p:cxnSp>
        </p:grpSp>
      </p:grpSp>
      <p:sp>
        <p:nvSpPr>
          <p:cNvPr id="43" name="Google Shape;43;p22"/>
          <p:cNvSpPr/>
          <p:nvPr/>
        </p:nvSpPr>
        <p:spPr>
          <a:xfrm>
            <a:off x="613" y="6323774"/>
            <a:ext cx="12221599" cy="546096"/>
          </a:xfrm>
          <a:prstGeom prst="rect">
            <a:avLst/>
          </a:prstGeom>
          <a:solidFill>
            <a:srgbClr val="1F497D"/>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44" name="Google Shape;44;p22" descr="RGB_White-Seal_White-Mark_SC_Horizontal–400dpi.png"/>
          <p:cNvPicPr preferRelativeResize="0"/>
          <p:nvPr/>
        </p:nvPicPr>
        <p:blipFill rotWithShape="1">
          <a:blip r:embed="rId11">
            <a:alphaModFix/>
          </a:blip>
          <a:srcRect/>
          <a:stretch/>
        </p:blipFill>
        <p:spPr>
          <a:xfrm>
            <a:off x="222191" y="6457861"/>
            <a:ext cx="2093957" cy="263615"/>
          </a:xfrm>
          <a:prstGeom prst="rect">
            <a:avLst/>
          </a:prstGeom>
          <a:noFill/>
          <a:ln>
            <a:noFill/>
          </a:ln>
        </p:spPr>
      </p:pic>
      <p:sp>
        <p:nvSpPr>
          <p:cNvPr id="45" name="Google Shape;45;p22"/>
          <p:cNvSpPr txBox="1">
            <a:spLocks noGrp="1"/>
          </p:cNvSpPr>
          <p:nvPr>
            <p:ph type="title"/>
          </p:nvPr>
        </p:nvSpPr>
        <p:spPr>
          <a:xfrm>
            <a:off x="609600" y="274638"/>
            <a:ext cx="10972800" cy="1143001"/>
          </a:xfrm>
          <a:prstGeom prst="rect">
            <a:avLst/>
          </a:prstGeom>
          <a:solidFill>
            <a:srgbClr val="1F497D"/>
          </a:solidFill>
          <a:ln>
            <a:noFill/>
          </a:ln>
          <a:effectLst>
            <a:outerShdw blurRad="50800" dist="38100" dir="2700000" rotWithShape="0">
              <a:srgbClr val="000000">
                <a:alpha val="42352"/>
              </a:srgbClr>
            </a:outerShdw>
          </a:effectLst>
        </p:spPr>
        <p:txBody>
          <a:bodyPr spcFirstLastPara="1" wrap="square" lIns="45700" tIns="45700" rIns="45700" bIns="45700" anchor="ctr" anchorCtr="0">
            <a:normAutofit/>
          </a:bodyPr>
          <a:lstStyle>
            <a:lvl1pPr marR="0" lvl="0" algn="ctr" rtl="0">
              <a:lnSpc>
                <a:spcPct val="100000"/>
              </a:lnSpc>
              <a:spcBef>
                <a:spcPts val="0"/>
              </a:spcBef>
              <a:spcAft>
                <a:spcPts val="0"/>
              </a:spcAft>
              <a:buClr>
                <a:srgbClr val="FFFFFF"/>
              </a:buClr>
              <a:buSzPts val="2800"/>
              <a:buFont typeface="Libre Franklin Medium"/>
              <a:buNone/>
              <a:defRPr sz="2800" b="0" i="0" u="none" strike="noStrike" cap="none">
                <a:solidFill>
                  <a:srgbClr val="FFFFFF"/>
                </a:solidFill>
                <a:latin typeface="Libre Franklin Medium"/>
                <a:ea typeface="Libre Franklin Medium"/>
                <a:cs typeface="Libre Franklin Medium"/>
                <a:sym typeface="Libre Franklin Medium"/>
              </a:defRPr>
            </a:lvl1pPr>
            <a:lvl2pPr marR="0" lvl="1" algn="ctr" rtl="0">
              <a:lnSpc>
                <a:spcPct val="100000"/>
              </a:lnSpc>
              <a:spcBef>
                <a:spcPts val="0"/>
              </a:spcBef>
              <a:spcAft>
                <a:spcPts val="0"/>
              </a:spcAft>
              <a:buClr>
                <a:srgbClr val="FFFFFF"/>
              </a:buClr>
              <a:buSzPts val="2800"/>
              <a:buFont typeface="Libre Franklin Medium"/>
              <a:buNone/>
              <a:defRPr sz="2800" b="0" i="0" u="none" strike="noStrike" cap="none">
                <a:solidFill>
                  <a:srgbClr val="FFFFFF"/>
                </a:solidFill>
                <a:latin typeface="Libre Franklin Medium"/>
                <a:ea typeface="Libre Franklin Medium"/>
                <a:cs typeface="Libre Franklin Medium"/>
                <a:sym typeface="Libre Franklin Medium"/>
              </a:defRPr>
            </a:lvl2pPr>
            <a:lvl3pPr marR="0" lvl="2" algn="ctr" rtl="0">
              <a:lnSpc>
                <a:spcPct val="100000"/>
              </a:lnSpc>
              <a:spcBef>
                <a:spcPts val="0"/>
              </a:spcBef>
              <a:spcAft>
                <a:spcPts val="0"/>
              </a:spcAft>
              <a:buClr>
                <a:srgbClr val="FFFFFF"/>
              </a:buClr>
              <a:buSzPts val="2800"/>
              <a:buFont typeface="Libre Franklin Medium"/>
              <a:buNone/>
              <a:defRPr sz="2800" b="0" i="0" u="none" strike="noStrike" cap="none">
                <a:solidFill>
                  <a:srgbClr val="FFFFFF"/>
                </a:solidFill>
                <a:latin typeface="Libre Franklin Medium"/>
                <a:ea typeface="Libre Franklin Medium"/>
                <a:cs typeface="Libre Franklin Medium"/>
                <a:sym typeface="Libre Franklin Medium"/>
              </a:defRPr>
            </a:lvl3pPr>
            <a:lvl4pPr marR="0" lvl="3" algn="ctr" rtl="0">
              <a:lnSpc>
                <a:spcPct val="100000"/>
              </a:lnSpc>
              <a:spcBef>
                <a:spcPts val="0"/>
              </a:spcBef>
              <a:spcAft>
                <a:spcPts val="0"/>
              </a:spcAft>
              <a:buClr>
                <a:srgbClr val="FFFFFF"/>
              </a:buClr>
              <a:buSzPts val="2800"/>
              <a:buFont typeface="Libre Franklin Medium"/>
              <a:buNone/>
              <a:defRPr sz="2800" b="0" i="0" u="none" strike="noStrike" cap="none">
                <a:solidFill>
                  <a:srgbClr val="FFFFFF"/>
                </a:solidFill>
                <a:latin typeface="Libre Franklin Medium"/>
                <a:ea typeface="Libre Franklin Medium"/>
                <a:cs typeface="Libre Franklin Medium"/>
                <a:sym typeface="Libre Franklin Medium"/>
              </a:defRPr>
            </a:lvl4pPr>
            <a:lvl5pPr marR="0" lvl="4" algn="ctr" rtl="0">
              <a:lnSpc>
                <a:spcPct val="100000"/>
              </a:lnSpc>
              <a:spcBef>
                <a:spcPts val="0"/>
              </a:spcBef>
              <a:spcAft>
                <a:spcPts val="0"/>
              </a:spcAft>
              <a:buClr>
                <a:srgbClr val="FFFFFF"/>
              </a:buClr>
              <a:buSzPts val="2800"/>
              <a:buFont typeface="Libre Franklin Medium"/>
              <a:buNone/>
              <a:defRPr sz="2800" b="0" i="0" u="none" strike="noStrike" cap="none">
                <a:solidFill>
                  <a:srgbClr val="FFFFFF"/>
                </a:solidFill>
                <a:latin typeface="Libre Franklin Medium"/>
                <a:ea typeface="Libre Franklin Medium"/>
                <a:cs typeface="Libre Franklin Medium"/>
                <a:sym typeface="Libre Franklin Medium"/>
              </a:defRPr>
            </a:lvl5pPr>
            <a:lvl6pPr marR="0" lvl="5" algn="ctr" rtl="0">
              <a:lnSpc>
                <a:spcPct val="100000"/>
              </a:lnSpc>
              <a:spcBef>
                <a:spcPts val="0"/>
              </a:spcBef>
              <a:spcAft>
                <a:spcPts val="0"/>
              </a:spcAft>
              <a:buClr>
                <a:srgbClr val="FFFFFF"/>
              </a:buClr>
              <a:buSzPts val="2800"/>
              <a:buFont typeface="Libre Franklin Medium"/>
              <a:buNone/>
              <a:defRPr sz="2800" b="0" i="0" u="none" strike="noStrike" cap="none">
                <a:solidFill>
                  <a:srgbClr val="FFFFFF"/>
                </a:solidFill>
                <a:latin typeface="Libre Franklin Medium"/>
                <a:ea typeface="Libre Franklin Medium"/>
                <a:cs typeface="Libre Franklin Medium"/>
                <a:sym typeface="Libre Franklin Medium"/>
              </a:defRPr>
            </a:lvl6pPr>
            <a:lvl7pPr marR="0" lvl="6" algn="ctr" rtl="0">
              <a:lnSpc>
                <a:spcPct val="100000"/>
              </a:lnSpc>
              <a:spcBef>
                <a:spcPts val="0"/>
              </a:spcBef>
              <a:spcAft>
                <a:spcPts val="0"/>
              </a:spcAft>
              <a:buClr>
                <a:srgbClr val="FFFFFF"/>
              </a:buClr>
              <a:buSzPts val="2800"/>
              <a:buFont typeface="Libre Franklin Medium"/>
              <a:buNone/>
              <a:defRPr sz="2800" b="0" i="0" u="none" strike="noStrike" cap="none">
                <a:solidFill>
                  <a:srgbClr val="FFFFFF"/>
                </a:solidFill>
                <a:latin typeface="Libre Franklin Medium"/>
                <a:ea typeface="Libre Franklin Medium"/>
                <a:cs typeface="Libre Franklin Medium"/>
                <a:sym typeface="Libre Franklin Medium"/>
              </a:defRPr>
            </a:lvl7pPr>
            <a:lvl8pPr marR="0" lvl="7" algn="ctr" rtl="0">
              <a:lnSpc>
                <a:spcPct val="100000"/>
              </a:lnSpc>
              <a:spcBef>
                <a:spcPts val="0"/>
              </a:spcBef>
              <a:spcAft>
                <a:spcPts val="0"/>
              </a:spcAft>
              <a:buClr>
                <a:srgbClr val="FFFFFF"/>
              </a:buClr>
              <a:buSzPts val="2800"/>
              <a:buFont typeface="Libre Franklin Medium"/>
              <a:buNone/>
              <a:defRPr sz="2800" b="0" i="0" u="none" strike="noStrike" cap="none">
                <a:solidFill>
                  <a:srgbClr val="FFFFFF"/>
                </a:solidFill>
                <a:latin typeface="Libre Franklin Medium"/>
                <a:ea typeface="Libre Franklin Medium"/>
                <a:cs typeface="Libre Franklin Medium"/>
                <a:sym typeface="Libre Franklin Medium"/>
              </a:defRPr>
            </a:lvl8pPr>
            <a:lvl9pPr marR="0" lvl="8" algn="ctr" rtl="0">
              <a:lnSpc>
                <a:spcPct val="100000"/>
              </a:lnSpc>
              <a:spcBef>
                <a:spcPts val="0"/>
              </a:spcBef>
              <a:spcAft>
                <a:spcPts val="0"/>
              </a:spcAft>
              <a:buClr>
                <a:srgbClr val="FFFFFF"/>
              </a:buClr>
              <a:buSzPts val="2800"/>
              <a:buFont typeface="Libre Franklin Medium"/>
              <a:buNone/>
              <a:defRPr sz="2800" b="0" i="0" u="none" strike="noStrike" cap="none">
                <a:solidFill>
                  <a:srgbClr val="FFFFFF"/>
                </a:solidFill>
                <a:latin typeface="Libre Franklin Medium"/>
                <a:ea typeface="Libre Franklin Medium"/>
                <a:cs typeface="Libre Franklin Medium"/>
                <a:sym typeface="Libre Franklin Medium"/>
              </a:defRPr>
            </a:lvl9pPr>
          </a:lstStyle>
          <a:p>
            <a:endParaRPr/>
          </a:p>
        </p:txBody>
      </p:sp>
      <p:sp>
        <p:nvSpPr>
          <p:cNvPr id="46" name="Google Shape;46;p22"/>
          <p:cNvSpPr txBox="1">
            <a:spLocks noGrp="1"/>
          </p:cNvSpPr>
          <p:nvPr>
            <p:ph type="body" idx="1"/>
          </p:nvPr>
        </p:nvSpPr>
        <p:spPr>
          <a:xfrm>
            <a:off x="609600" y="1600200"/>
            <a:ext cx="10972800" cy="5257800"/>
          </a:xfrm>
          <a:prstGeom prst="rect">
            <a:avLst/>
          </a:prstGeom>
          <a:noFill/>
          <a:ln>
            <a:noFill/>
          </a:ln>
        </p:spPr>
        <p:txBody>
          <a:bodyPr spcFirstLastPara="1" wrap="square" lIns="45700" tIns="45700" rIns="45700" bIns="45700" anchor="t" anchorCtr="0">
            <a:normAutofit/>
          </a:bodyPr>
          <a:lstStyle>
            <a:lvl1pPr marL="457200" marR="0" lvl="0" indent="-368300" algn="l" rtl="0">
              <a:lnSpc>
                <a:spcPct val="100000"/>
              </a:lnSpc>
              <a:spcBef>
                <a:spcPts val="500"/>
              </a:spcBef>
              <a:spcAft>
                <a:spcPts val="0"/>
              </a:spcAft>
              <a:buClr>
                <a:srgbClr val="1F497D"/>
              </a:buClr>
              <a:buSzPts val="2200"/>
              <a:buFont typeface="Arial"/>
              <a:buChar char="•"/>
              <a:defRPr sz="2200" b="0" i="0" u="none" strike="noStrike" cap="none">
                <a:solidFill>
                  <a:srgbClr val="1F497D"/>
                </a:solidFill>
                <a:latin typeface="Libre Franklin Medium"/>
                <a:ea typeface="Libre Franklin Medium"/>
                <a:cs typeface="Libre Franklin Medium"/>
                <a:sym typeface="Libre Franklin Medium"/>
              </a:defRPr>
            </a:lvl1pPr>
            <a:lvl2pPr marL="914400" marR="0" lvl="1" indent="-368300" algn="l" rtl="0">
              <a:lnSpc>
                <a:spcPct val="100000"/>
              </a:lnSpc>
              <a:spcBef>
                <a:spcPts val="500"/>
              </a:spcBef>
              <a:spcAft>
                <a:spcPts val="0"/>
              </a:spcAft>
              <a:buClr>
                <a:srgbClr val="1F497D"/>
              </a:buClr>
              <a:buSzPts val="2200"/>
              <a:buFont typeface="Arial"/>
              <a:buChar char="o"/>
              <a:defRPr sz="2200" b="0" i="0" u="none" strike="noStrike" cap="none">
                <a:solidFill>
                  <a:srgbClr val="1F497D"/>
                </a:solidFill>
                <a:latin typeface="Libre Franklin Medium"/>
                <a:ea typeface="Libre Franklin Medium"/>
                <a:cs typeface="Libre Franklin Medium"/>
                <a:sym typeface="Libre Franklin Medium"/>
              </a:defRPr>
            </a:lvl2pPr>
            <a:lvl3pPr marL="1371600" marR="0" lvl="2" indent="-368300" algn="l" rtl="0">
              <a:lnSpc>
                <a:spcPct val="100000"/>
              </a:lnSpc>
              <a:spcBef>
                <a:spcPts val="500"/>
              </a:spcBef>
              <a:spcAft>
                <a:spcPts val="0"/>
              </a:spcAft>
              <a:buClr>
                <a:srgbClr val="1F497D"/>
              </a:buClr>
              <a:buSzPts val="2200"/>
              <a:buFont typeface="Arial"/>
              <a:buChar char="•"/>
              <a:defRPr sz="2200" b="0" i="0" u="none" strike="noStrike" cap="none">
                <a:solidFill>
                  <a:srgbClr val="1F497D"/>
                </a:solidFill>
                <a:latin typeface="Libre Franklin Medium"/>
                <a:ea typeface="Libre Franklin Medium"/>
                <a:cs typeface="Libre Franklin Medium"/>
                <a:sym typeface="Libre Franklin Medium"/>
              </a:defRPr>
            </a:lvl3pPr>
            <a:lvl4pPr marL="1828800" marR="0" lvl="3" indent="-368300" algn="l" rtl="0">
              <a:lnSpc>
                <a:spcPct val="100000"/>
              </a:lnSpc>
              <a:spcBef>
                <a:spcPts val="500"/>
              </a:spcBef>
              <a:spcAft>
                <a:spcPts val="0"/>
              </a:spcAft>
              <a:buClr>
                <a:srgbClr val="1F497D"/>
              </a:buClr>
              <a:buSzPts val="2200"/>
              <a:buFont typeface="Arial"/>
              <a:buChar char="–"/>
              <a:defRPr sz="2200" b="0" i="0" u="none" strike="noStrike" cap="none">
                <a:solidFill>
                  <a:srgbClr val="1F497D"/>
                </a:solidFill>
                <a:latin typeface="Libre Franklin Medium"/>
                <a:ea typeface="Libre Franklin Medium"/>
                <a:cs typeface="Libre Franklin Medium"/>
                <a:sym typeface="Libre Franklin Medium"/>
              </a:defRPr>
            </a:lvl4pPr>
            <a:lvl5pPr marL="2286000" marR="0" lvl="4" indent="-368300" algn="l" rtl="0">
              <a:lnSpc>
                <a:spcPct val="100000"/>
              </a:lnSpc>
              <a:spcBef>
                <a:spcPts val="500"/>
              </a:spcBef>
              <a:spcAft>
                <a:spcPts val="0"/>
              </a:spcAft>
              <a:buClr>
                <a:srgbClr val="1F497D"/>
              </a:buClr>
              <a:buSzPts val="2200"/>
              <a:buFont typeface="Arial"/>
              <a:buChar char="»"/>
              <a:defRPr sz="2200" b="0" i="0" u="none" strike="noStrike" cap="none">
                <a:solidFill>
                  <a:srgbClr val="1F497D"/>
                </a:solidFill>
                <a:latin typeface="Libre Franklin Medium"/>
                <a:ea typeface="Libre Franklin Medium"/>
                <a:cs typeface="Libre Franklin Medium"/>
                <a:sym typeface="Libre Franklin Medium"/>
              </a:defRPr>
            </a:lvl5pPr>
            <a:lvl6pPr marL="2743200" marR="0" lvl="5" indent="-368300" algn="l" rtl="0">
              <a:lnSpc>
                <a:spcPct val="100000"/>
              </a:lnSpc>
              <a:spcBef>
                <a:spcPts val="500"/>
              </a:spcBef>
              <a:spcAft>
                <a:spcPts val="0"/>
              </a:spcAft>
              <a:buClr>
                <a:srgbClr val="1F497D"/>
              </a:buClr>
              <a:buSzPts val="2200"/>
              <a:buFont typeface="Arial"/>
              <a:buChar char="•"/>
              <a:defRPr sz="2200" b="0" i="0" u="none" strike="noStrike" cap="none">
                <a:solidFill>
                  <a:srgbClr val="1F497D"/>
                </a:solidFill>
                <a:latin typeface="Libre Franklin Medium"/>
                <a:ea typeface="Libre Franklin Medium"/>
                <a:cs typeface="Libre Franklin Medium"/>
                <a:sym typeface="Libre Franklin Medium"/>
              </a:defRPr>
            </a:lvl6pPr>
            <a:lvl7pPr marL="3200400" marR="0" lvl="6" indent="-368300" algn="l" rtl="0">
              <a:lnSpc>
                <a:spcPct val="100000"/>
              </a:lnSpc>
              <a:spcBef>
                <a:spcPts val="500"/>
              </a:spcBef>
              <a:spcAft>
                <a:spcPts val="0"/>
              </a:spcAft>
              <a:buClr>
                <a:srgbClr val="1F497D"/>
              </a:buClr>
              <a:buSzPts val="2200"/>
              <a:buFont typeface="Arial"/>
              <a:buChar char="•"/>
              <a:defRPr sz="2200" b="0" i="0" u="none" strike="noStrike" cap="none">
                <a:solidFill>
                  <a:srgbClr val="1F497D"/>
                </a:solidFill>
                <a:latin typeface="Libre Franklin Medium"/>
                <a:ea typeface="Libre Franklin Medium"/>
                <a:cs typeface="Libre Franklin Medium"/>
                <a:sym typeface="Libre Franklin Medium"/>
              </a:defRPr>
            </a:lvl7pPr>
            <a:lvl8pPr marL="3657600" marR="0" lvl="7" indent="-368300" algn="l" rtl="0">
              <a:lnSpc>
                <a:spcPct val="100000"/>
              </a:lnSpc>
              <a:spcBef>
                <a:spcPts val="500"/>
              </a:spcBef>
              <a:spcAft>
                <a:spcPts val="0"/>
              </a:spcAft>
              <a:buClr>
                <a:srgbClr val="1F497D"/>
              </a:buClr>
              <a:buSzPts val="2200"/>
              <a:buFont typeface="Arial"/>
              <a:buChar char="•"/>
              <a:defRPr sz="2200" b="0" i="0" u="none" strike="noStrike" cap="none">
                <a:solidFill>
                  <a:srgbClr val="1F497D"/>
                </a:solidFill>
                <a:latin typeface="Libre Franklin Medium"/>
                <a:ea typeface="Libre Franklin Medium"/>
                <a:cs typeface="Libre Franklin Medium"/>
                <a:sym typeface="Libre Franklin Medium"/>
              </a:defRPr>
            </a:lvl8pPr>
            <a:lvl9pPr marL="4114800" marR="0" lvl="8" indent="-368300" algn="l" rtl="0">
              <a:lnSpc>
                <a:spcPct val="100000"/>
              </a:lnSpc>
              <a:spcBef>
                <a:spcPts val="500"/>
              </a:spcBef>
              <a:spcAft>
                <a:spcPts val="0"/>
              </a:spcAft>
              <a:buClr>
                <a:srgbClr val="1F497D"/>
              </a:buClr>
              <a:buSzPts val="2200"/>
              <a:buFont typeface="Arial"/>
              <a:buChar char="•"/>
              <a:defRPr sz="2200" b="0" i="0" u="none" strike="noStrike" cap="none">
                <a:solidFill>
                  <a:srgbClr val="1F497D"/>
                </a:solidFill>
                <a:latin typeface="Libre Franklin Medium"/>
                <a:ea typeface="Libre Franklin Medium"/>
                <a:cs typeface="Libre Franklin Medium"/>
                <a:sym typeface="Libre Franklin Medium"/>
              </a:defRPr>
            </a:lvl9pPr>
          </a:lstStyle>
          <a:p>
            <a:endParaRPr/>
          </a:p>
        </p:txBody>
      </p:sp>
      <p:sp>
        <p:nvSpPr>
          <p:cNvPr id="47" name="Google Shape;47;p22"/>
          <p:cNvSpPr txBox="1">
            <a:spLocks noGrp="1"/>
          </p:cNvSpPr>
          <p:nvPr>
            <p:ph type="sldNum" idx="12"/>
          </p:nvPr>
        </p:nvSpPr>
        <p:spPr>
          <a:xfrm>
            <a:off x="8494587" y="6233241"/>
            <a:ext cx="243013" cy="246221"/>
          </a:xfrm>
          <a:prstGeom prst="rect">
            <a:avLst/>
          </a:prstGeom>
          <a:noFill/>
          <a:ln>
            <a:noFill/>
          </a:ln>
        </p:spPr>
        <p:txBody>
          <a:bodyPr spcFirstLastPara="1" wrap="square" lIns="45700" tIns="45700" rIns="45700" bIns="45700" anchor="ctr" anchorCtr="0">
            <a:sp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9.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2">
          <a:extLst>
            <a:ext uri="{FF2B5EF4-FFF2-40B4-BE49-F238E27FC236}">
              <a16:creationId xmlns:a16="http://schemas.microsoft.com/office/drawing/2014/main" id="{D4ECD7B6-1E97-EDCD-90D8-8EC6FF143B66}"/>
            </a:ext>
          </a:extLst>
        </p:cNvPr>
        <p:cNvGrpSpPr/>
        <p:nvPr/>
      </p:nvGrpSpPr>
      <p:grpSpPr>
        <a:xfrm>
          <a:off x="0" y="0"/>
          <a:ext cx="0" cy="0"/>
          <a:chOff x="0" y="0"/>
          <a:chExt cx="0" cy="0"/>
        </a:xfrm>
      </p:grpSpPr>
      <p:sp>
        <p:nvSpPr>
          <p:cNvPr id="183" name="Google Shape;183;p14">
            <a:extLst>
              <a:ext uri="{FF2B5EF4-FFF2-40B4-BE49-F238E27FC236}">
                <a16:creationId xmlns:a16="http://schemas.microsoft.com/office/drawing/2014/main" id="{3C322D01-9A81-87D3-3973-A5920D0BEF75}"/>
              </a:ext>
            </a:extLst>
          </p:cNvPr>
          <p:cNvSpPr txBox="1">
            <a:spLocks noGrp="1"/>
          </p:cNvSpPr>
          <p:nvPr>
            <p:ph type="body" idx="2"/>
          </p:nvPr>
        </p:nvSpPr>
        <p:spPr>
          <a:xfrm>
            <a:off x="923641" y="1313872"/>
            <a:ext cx="10510982" cy="4230255"/>
          </a:xfrm>
          <a:prstGeom prst="rect">
            <a:avLst/>
          </a:prstGeom>
          <a:noFill/>
          <a:ln>
            <a:noFill/>
          </a:ln>
        </p:spPr>
        <p:txBody>
          <a:bodyPr spcFirstLastPara="1" wrap="square" lIns="91425" tIns="45700" rIns="91425" bIns="45700" anchor="t" anchorCtr="0">
            <a:normAutofit fontScale="92500" lnSpcReduction="10000"/>
          </a:bodyPr>
          <a:lstStyle/>
          <a:p>
            <a:pPr marL="0" lvl="0" indent="0" algn="ctr" rtl="0">
              <a:spcBef>
                <a:spcPts val="0"/>
              </a:spcBef>
              <a:spcAft>
                <a:spcPts val="0"/>
              </a:spcAft>
              <a:buClr>
                <a:schemeClr val="lt1"/>
              </a:buClr>
              <a:buSzPts val="6000"/>
              <a:buNone/>
            </a:pPr>
            <a:r>
              <a:rPr lang="en-US" sz="6000" b="1" dirty="0"/>
              <a:t>Next Steps in Defining a Magnet R&amp;D Program</a:t>
            </a:r>
          </a:p>
          <a:p>
            <a:pPr marL="0" lvl="0" indent="0" algn="ctr" rtl="0">
              <a:spcBef>
                <a:spcPts val="0"/>
              </a:spcBef>
              <a:spcAft>
                <a:spcPts val="0"/>
              </a:spcAft>
              <a:buClr>
                <a:schemeClr val="lt1"/>
              </a:buClr>
              <a:buSzPts val="6000"/>
              <a:buNone/>
            </a:pPr>
            <a:endParaRPr lang="en-US" sz="6000" b="1" dirty="0"/>
          </a:p>
          <a:p>
            <a:pPr marL="0" lvl="0" indent="0" algn="ctr" rtl="0">
              <a:spcBef>
                <a:spcPts val="0"/>
              </a:spcBef>
              <a:spcAft>
                <a:spcPts val="0"/>
              </a:spcAft>
              <a:buClr>
                <a:schemeClr val="lt1"/>
              </a:buClr>
              <a:buSzPts val="6000"/>
              <a:buNone/>
            </a:pPr>
            <a:r>
              <a:rPr lang="en-US" sz="2800" i="1" dirty="0"/>
              <a:t>Giorgio Ambrosio (FNAL) and GianLuca Sabbi (LBNL)</a:t>
            </a:r>
          </a:p>
          <a:p>
            <a:pPr marL="0" lvl="0" indent="0" algn="ctr" rtl="0">
              <a:spcBef>
                <a:spcPts val="0"/>
              </a:spcBef>
              <a:spcAft>
                <a:spcPts val="0"/>
              </a:spcAft>
              <a:buClr>
                <a:schemeClr val="lt1"/>
              </a:buClr>
              <a:buSzPts val="6000"/>
              <a:buNone/>
            </a:pPr>
            <a:endParaRPr lang="en-US" sz="2800" b="1" dirty="0"/>
          </a:p>
          <a:p>
            <a:pPr marL="0" lvl="0" indent="0" algn="ctr" rtl="0">
              <a:spcBef>
                <a:spcPts val="0"/>
              </a:spcBef>
              <a:spcAft>
                <a:spcPts val="0"/>
              </a:spcAft>
              <a:buClr>
                <a:schemeClr val="lt1"/>
              </a:buClr>
              <a:buSzPts val="6000"/>
              <a:buNone/>
            </a:pPr>
            <a:endParaRPr lang="en-US" sz="2800" b="1" dirty="0"/>
          </a:p>
          <a:p>
            <a:pPr marL="0" lvl="0" indent="0" algn="ctr" rtl="0">
              <a:spcBef>
                <a:spcPts val="0"/>
              </a:spcBef>
              <a:spcAft>
                <a:spcPts val="0"/>
              </a:spcAft>
              <a:buClr>
                <a:schemeClr val="lt1"/>
              </a:buClr>
              <a:buSzPts val="6000"/>
              <a:buNone/>
            </a:pPr>
            <a:r>
              <a:rPr lang="en-US" sz="2800" dirty="0"/>
              <a:t>Fourth US FCC meeting</a:t>
            </a:r>
          </a:p>
          <a:p>
            <a:pPr marL="0" lvl="0" indent="0" algn="ctr" rtl="0">
              <a:spcBef>
                <a:spcPts val="0"/>
              </a:spcBef>
              <a:spcAft>
                <a:spcPts val="0"/>
              </a:spcAft>
              <a:buClr>
                <a:schemeClr val="lt1"/>
              </a:buClr>
              <a:buSzPts val="6000"/>
              <a:buNone/>
            </a:pPr>
            <a:r>
              <a:rPr lang="en-US" sz="2800" dirty="0"/>
              <a:t>SLAC, September 8, 2026</a:t>
            </a:r>
          </a:p>
          <a:p>
            <a:pPr marL="0" lvl="0" indent="0" algn="ctr" rtl="0">
              <a:spcBef>
                <a:spcPts val="0"/>
              </a:spcBef>
              <a:spcAft>
                <a:spcPts val="0"/>
              </a:spcAft>
              <a:buClr>
                <a:schemeClr val="lt1"/>
              </a:buClr>
              <a:buSzPts val="6000"/>
              <a:buNone/>
            </a:pPr>
            <a:endParaRPr lang="en-US" sz="2800" b="1" dirty="0"/>
          </a:p>
          <a:p>
            <a:pPr marL="0" lvl="0" indent="0" algn="ctr" rtl="0">
              <a:spcBef>
                <a:spcPts val="0"/>
              </a:spcBef>
              <a:spcAft>
                <a:spcPts val="0"/>
              </a:spcAft>
              <a:buClr>
                <a:schemeClr val="lt1"/>
              </a:buClr>
              <a:buSzPts val="6000"/>
              <a:buNone/>
            </a:pPr>
            <a:endParaRPr dirty="0"/>
          </a:p>
        </p:txBody>
      </p:sp>
      <p:pic>
        <p:nvPicPr>
          <p:cNvPr id="2" name="Google Shape;117;p5">
            <a:extLst>
              <a:ext uri="{FF2B5EF4-FFF2-40B4-BE49-F238E27FC236}">
                <a16:creationId xmlns:a16="http://schemas.microsoft.com/office/drawing/2014/main" id="{B3B845E5-BA96-2E23-FF09-D68477090ADF}"/>
              </a:ext>
            </a:extLst>
          </p:cNvPr>
          <p:cNvPicPr preferRelativeResize="0"/>
          <p:nvPr/>
        </p:nvPicPr>
        <p:blipFill rotWithShape="1">
          <a:blip r:embed="rId3">
            <a:alphaModFix/>
          </a:blip>
          <a:srcRect/>
          <a:stretch/>
        </p:blipFill>
        <p:spPr>
          <a:xfrm>
            <a:off x="5113846" y="6334609"/>
            <a:ext cx="2017714" cy="340169"/>
          </a:xfrm>
          <a:prstGeom prst="rect">
            <a:avLst/>
          </a:prstGeom>
          <a:noFill/>
          <a:ln>
            <a:noFill/>
          </a:ln>
        </p:spPr>
      </p:pic>
      <p:pic>
        <p:nvPicPr>
          <p:cNvPr id="4" name="Picture 3">
            <a:extLst>
              <a:ext uri="{FF2B5EF4-FFF2-40B4-BE49-F238E27FC236}">
                <a16:creationId xmlns:a16="http://schemas.microsoft.com/office/drawing/2014/main" id="{0E1D1346-1BD5-0680-766E-C6D3610563A1}"/>
              </a:ext>
            </a:extLst>
          </p:cNvPr>
          <p:cNvPicPr>
            <a:picLocks noChangeAspect="1"/>
          </p:cNvPicPr>
          <p:nvPr/>
        </p:nvPicPr>
        <p:blipFill>
          <a:blip r:embed="rId4"/>
          <a:stretch>
            <a:fillRect/>
          </a:stretch>
        </p:blipFill>
        <p:spPr>
          <a:xfrm>
            <a:off x="11108560" y="226142"/>
            <a:ext cx="875381" cy="862118"/>
          </a:xfrm>
          <a:prstGeom prst="rect">
            <a:avLst/>
          </a:prstGeom>
        </p:spPr>
      </p:pic>
    </p:spTree>
    <p:extLst>
      <p:ext uri="{BB962C8B-B14F-4D97-AF65-F5344CB8AC3E}">
        <p14:creationId xmlns:p14="http://schemas.microsoft.com/office/powerpoint/2010/main" val="11421298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20">
          <a:extLst>
            <a:ext uri="{FF2B5EF4-FFF2-40B4-BE49-F238E27FC236}">
              <a16:creationId xmlns:a16="http://schemas.microsoft.com/office/drawing/2014/main" id="{CFCB64B8-4F0C-6336-7AFC-28D89E70BE32}"/>
            </a:ext>
          </a:extLst>
        </p:cNvPr>
        <p:cNvGrpSpPr/>
        <p:nvPr/>
      </p:nvGrpSpPr>
      <p:grpSpPr>
        <a:xfrm>
          <a:off x="0" y="0"/>
          <a:ext cx="0" cy="0"/>
          <a:chOff x="0" y="0"/>
          <a:chExt cx="0" cy="0"/>
        </a:xfrm>
      </p:grpSpPr>
      <p:sp>
        <p:nvSpPr>
          <p:cNvPr id="423" name="Google Shape;423;g11845b1caf3_6_7">
            <a:extLst>
              <a:ext uri="{FF2B5EF4-FFF2-40B4-BE49-F238E27FC236}">
                <a16:creationId xmlns:a16="http://schemas.microsoft.com/office/drawing/2014/main" id="{D8833231-26A8-E189-C6E4-6A470773FD74}"/>
              </a:ext>
            </a:extLst>
          </p:cNvPr>
          <p:cNvSpPr txBox="1"/>
          <p:nvPr/>
        </p:nvSpPr>
        <p:spPr>
          <a:xfrm>
            <a:off x="156242" y="6488"/>
            <a:ext cx="11928182" cy="707846"/>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FFFFFF"/>
              </a:buClr>
              <a:buSzPts val="4000"/>
              <a:buFont typeface="Libre Franklin"/>
              <a:buNone/>
            </a:pPr>
            <a:r>
              <a:rPr lang="en-US" sz="4000" b="1" dirty="0">
                <a:solidFill>
                  <a:srgbClr val="FFFFFF"/>
                </a:solidFill>
                <a:latin typeface="Libre Franklin"/>
                <a:sym typeface="Libre Franklin"/>
              </a:rPr>
              <a:t>Steering Committee Guidance on R&amp;D Plans</a:t>
            </a:r>
            <a:endParaRPr sz="1400" b="0" i="0" u="none" strike="noStrike" cap="none" dirty="0">
              <a:solidFill>
                <a:srgbClr val="000000"/>
              </a:solidFill>
              <a:latin typeface="Arial"/>
              <a:ea typeface="Arial"/>
              <a:cs typeface="Arial"/>
              <a:sym typeface="Arial"/>
            </a:endParaRPr>
          </a:p>
        </p:txBody>
      </p:sp>
      <p:sp>
        <p:nvSpPr>
          <p:cNvPr id="424" name="Google Shape;424;g11845b1caf3_6_7">
            <a:extLst>
              <a:ext uri="{FF2B5EF4-FFF2-40B4-BE49-F238E27FC236}">
                <a16:creationId xmlns:a16="http://schemas.microsoft.com/office/drawing/2014/main" id="{D8CD155B-3E2A-C530-E9BE-616B57EFAA9D}"/>
              </a:ext>
            </a:extLst>
          </p:cNvPr>
          <p:cNvSpPr txBox="1">
            <a:spLocks noGrp="1"/>
          </p:cNvSpPr>
          <p:nvPr>
            <p:ph type="body" idx="1"/>
          </p:nvPr>
        </p:nvSpPr>
        <p:spPr>
          <a:xfrm>
            <a:off x="591670" y="911990"/>
            <a:ext cx="10968032" cy="5034020"/>
          </a:xfrm>
          <a:prstGeom prst="rect">
            <a:avLst/>
          </a:prstGeom>
          <a:noFill/>
          <a:ln>
            <a:noFill/>
          </a:ln>
        </p:spPr>
        <p:txBody>
          <a:bodyPr spcFirstLastPara="1" wrap="square" lIns="45700" tIns="45700" rIns="45700" bIns="45700" anchor="t" anchorCtr="0">
            <a:normAutofit fontScale="92500"/>
          </a:bodyPr>
          <a:lstStyle/>
          <a:p>
            <a:pPr marL="342900" indent="-342900">
              <a:lnSpc>
                <a:spcPct val="150000"/>
              </a:lnSpc>
              <a:spcBef>
                <a:spcPts val="0"/>
              </a:spcBef>
              <a:spcAft>
                <a:spcPts val="600"/>
              </a:spcAft>
            </a:pPr>
            <a:r>
              <a:rPr lang="en-US" dirty="0">
                <a:solidFill>
                  <a:srgbClr val="0070C0"/>
                </a:solidFill>
                <a:latin typeface="Arial"/>
                <a:ea typeface="Arial"/>
                <a:cs typeface="Arial"/>
                <a:sym typeface="Arial"/>
              </a:rPr>
              <a:t>Select a set of R&amp;D topics </a:t>
            </a:r>
            <a:r>
              <a:rPr lang="en-US" dirty="0">
                <a:solidFill>
                  <a:srgbClr val="212121"/>
                </a:solidFill>
                <a:latin typeface="Arial"/>
                <a:ea typeface="Arial"/>
                <a:cs typeface="Arial"/>
                <a:sym typeface="Arial"/>
              </a:rPr>
              <a:t>that will contribute to the Higgs Factory designs, augment core capabilities in the US and potentially lead to a significant role in a future construction project</a:t>
            </a:r>
          </a:p>
          <a:p>
            <a:pPr marL="342900" indent="-342900">
              <a:lnSpc>
                <a:spcPct val="150000"/>
              </a:lnSpc>
              <a:spcBef>
                <a:spcPts val="0"/>
              </a:spcBef>
              <a:spcAft>
                <a:spcPts val="600"/>
              </a:spcAft>
            </a:pPr>
            <a:r>
              <a:rPr lang="en-US" dirty="0">
                <a:solidFill>
                  <a:srgbClr val="212121"/>
                </a:solidFill>
                <a:latin typeface="Arial"/>
                <a:ea typeface="Arial"/>
                <a:cs typeface="Arial"/>
                <a:sym typeface="Arial"/>
              </a:rPr>
              <a:t>Encourage the </a:t>
            </a:r>
            <a:r>
              <a:rPr lang="en-US" dirty="0">
                <a:solidFill>
                  <a:srgbClr val="0070C0"/>
                </a:solidFill>
                <a:latin typeface="Arial"/>
                <a:ea typeface="Arial"/>
                <a:cs typeface="Arial"/>
                <a:sym typeface="Arial"/>
              </a:rPr>
              <a:t>development of proposals </a:t>
            </a:r>
            <a:r>
              <a:rPr lang="en-US" dirty="0">
                <a:solidFill>
                  <a:srgbClr val="212121"/>
                </a:solidFill>
                <a:latin typeface="Arial"/>
                <a:ea typeface="Arial"/>
                <a:cs typeface="Arial"/>
                <a:sym typeface="Arial"/>
              </a:rPr>
              <a:t>from US participants for collaborations on relevant topics within the scope of each L2 subject area</a:t>
            </a:r>
          </a:p>
          <a:p>
            <a:pPr marL="800100" lvl="1">
              <a:lnSpc>
                <a:spcPct val="150000"/>
              </a:lnSpc>
              <a:spcBef>
                <a:spcPts val="0"/>
              </a:spcBef>
              <a:spcAft>
                <a:spcPts val="600"/>
              </a:spcAft>
              <a:buFont typeface="Arial" panose="020B0604020202020204" pitchFamily="34" charset="0"/>
              <a:buChar char="•"/>
            </a:pPr>
            <a:r>
              <a:rPr lang="en-US" i="1" dirty="0">
                <a:solidFill>
                  <a:srgbClr val="212121"/>
                </a:solidFill>
                <a:latin typeface="Arial"/>
                <a:ea typeface="Arial"/>
                <a:cs typeface="Arial"/>
                <a:sym typeface="Arial"/>
              </a:rPr>
              <a:t>Based on US expertise, capabilities and historical achievements</a:t>
            </a:r>
          </a:p>
          <a:p>
            <a:pPr marL="800100" lvl="1">
              <a:lnSpc>
                <a:spcPct val="150000"/>
              </a:lnSpc>
              <a:spcBef>
                <a:spcPts val="0"/>
              </a:spcBef>
              <a:spcAft>
                <a:spcPts val="600"/>
              </a:spcAft>
              <a:buFont typeface="Arial" panose="020B0604020202020204" pitchFamily="34" charset="0"/>
              <a:buChar char="•"/>
            </a:pPr>
            <a:r>
              <a:rPr lang="en-US" dirty="0">
                <a:solidFill>
                  <a:srgbClr val="212121"/>
                </a:solidFill>
                <a:latin typeface="Arial"/>
                <a:ea typeface="Arial"/>
                <a:cs typeface="Arial"/>
                <a:sym typeface="Arial"/>
              </a:rPr>
              <a:t>Think about </a:t>
            </a:r>
            <a:r>
              <a:rPr lang="en-US" dirty="0">
                <a:solidFill>
                  <a:srgbClr val="0070C0"/>
                </a:solidFill>
                <a:latin typeface="Arial"/>
                <a:ea typeface="Arial"/>
                <a:cs typeface="Arial"/>
                <a:sym typeface="Arial"/>
              </a:rPr>
              <a:t>interplay with other L2s and PED </a:t>
            </a:r>
            <a:r>
              <a:rPr lang="en-US" dirty="0">
                <a:solidFill>
                  <a:srgbClr val="212121"/>
                </a:solidFill>
                <a:latin typeface="Arial"/>
                <a:ea typeface="Arial"/>
                <a:cs typeface="Arial"/>
                <a:sym typeface="Arial"/>
              </a:rPr>
              <a:t>and where joint projects can benefit both</a:t>
            </a:r>
          </a:p>
          <a:p>
            <a:pPr marL="800100" lvl="1">
              <a:lnSpc>
                <a:spcPct val="150000"/>
              </a:lnSpc>
              <a:spcBef>
                <a:spcPts val="0"/>
              </a:spcBef>
              <a:spcAft>
                <a:spcPts val="600"/>
              </a:spcAft>
              <a:buFont typeface="Arial" panose="020B0604020202020204" pitchFamily="34" charset="0"/>
              <a:buChar char="•"/>
            </a:pPr>
            <a:r>
              <a:rPr lang="en-US" dirty="0">
                <a:solidFill>
                  <a:srgbClr val="0070C0"/>
                </a:solidFill>
                <a:latin typeface="Arial"/>
                <a:ea typeface="Arial"/>
                <a:cs typeface="Arial"/>
                <a:sym typeface="Arial"/>
              </a:rPr>
              <a:t>Work with project management </a:t>
            </a:r>
            <a:r>
              <a:rPr lang="en-US" dirty="0">
                <a:solidFill>
                  <a:srgbClr val="212121"/>
                </a:solidFill>
                <a:latin typeface="Arial"/>
                <a:ea typeface="Arial"/>
                <a:cs typeface="Arial"/>
                <a:sym typeface="Arial"/>
              </a:rPr>
              <a:t>to ensure our input is relevant and desired</a:t>
            </a:r>
          </a:p>
          <a:p>
            <a:pPr marL="342900">
              <a:lnSpc>
                <a:spcPct val="150000"/>
              </a:lnSpc>
              <a:spcBef>
                <a:spcPts val="0"/>
              </a:spcBef>
              <a:spcAft>
                <a:spcPts val="600"/>
              </a:spcAft>
              <a:buFont typeface="Arial" panose="020B0604020202020204" pitchFamily="34" charset="0"/>
              <a:buChar char="•"/>
            </a:pPr>
            <a:r>
              <a:rPr lang="en-US" b="0" i="0" u="none" strike="noStrike" dirty="0">
                <a:solidFill>
                  <a:srgbClr val="212121"/>
                </a:solidFill>
                <a:latin typeface="Arial"/>
                <a:ea typeface="Arial"/>
                <a:cs typeface="Arial"/>
                <a:sym typeface="Arial"/>
              </a:rPr>
              <a:t>Start to </a:t>
            </a:r>
            <a:r>
              <a:rPr lang="en-US" b="0" i="0" u="none" strike="noStrike" dirty="0">
                <a:solidFill>
                  <a:srgbClr val="0070C0"/>
                </a:solidFill>
                <a:latin typeface="Arial"/>
                <a:ea typeface="Arial"/>
                <a:cs typeface="Arial"/>
                <a:sym typeface="Arial"/>
              </a:rPr>
              <a:t>develop a list of possible tasks with rough funding levels</a:t>
            </a:r>
            <a:r>
              <a:rPr lang="en-US" b="0" i="0" u="none" strike="noStrike" dirty="0">
                <a:solidFill>
                  <a:srgbClr val="212121"/>
                </a:solidFill>
                <a:latin typeface="Arial"/>
                <a:ea typeface="Arial"/>
                <a:cs typeface="Arial"/>
                <a:sym typeface="Arial"/>
              </a:rPr>
              <a:t> </a:t>
            </a:r>
          </a:p>
        </p:txBody>
      </p:sp>
      <p:sp>
        <p:nvSpPr>
          <p:cNvPr id="2" name="Google Shape;405;g11845b1caf3_6_0">
            <a:extLst>
              <a:ext uri="{FF2B5EF4-FFF2-40B4-BE49-F238E27FC236}">
                <a16:creationId xmlns:a16="http://schemas.microsoft.com/office/drawing/2014/main" id="{BE7BC949-1020-080D-A2CE-BA3A1FF25D0F}"/>
              </a:ext>
            </a:extLst>
          </p:cNvPr>
          <p:cNvSpPr txBox="1">
            <a:spLocks noGrp="1"/>
          </p:cNvSpPr>
          <p:nvPr>
            <p:ph type="sldNum" idx="12"/>
          </p:nvPr>
        </p:nvSpPr>
        <p:spPr>
          <a:xfrm>
            <a:off x="11559702" y="6465146"/>
            <a:ext cx="524722" cy="246181"/>
          </a:xfrm>
          <a:prstGeom prst="rect">
            <a:avLst/>
          </a:prstGeom>
          <a:noFill/>
          <a:ln>
            <a:noFill/>
          </a:ln>
        </p:spPr>
        <p:txBody>
          <a:bodyPr spcFirstLastPara="1" wrap="square" lIns="45700" tIns="45700" rIns="45700" bIns="45700" anchor="ctr" anchorCtr="0">
            <a:spAutoFit/>
          </a:bodyPr>
          <a:lstStyle/>
          <a:p>
            <a:pPr marL="0" marR="0" lvl="0" indent="0" algn="r" rtl="0">
              <a:lnSpc>
                <a:spcPct val="100000"/>
              </a:lnSpc>
              <a:spcBef>
                <a:spcPts val="0"/>
              </a:spcBef>
              <a:spcAft>
                <a:spcPts val="0"/>
              </a:spcAft>
              <a:buClr>
                <a:srgbClr val="898989"/>
              </a:buClr>
              <a:buSzPts val="1000"/>
              <a:buFont typeface="Libre Franklin"/>
              <a:buNone/>
            </a:pPr>
            <a:fld id="{00000000-1234-1234-1234-123412341234}" type="slidenum">
              <a:rPr lang="en-US" sz="1000" b="0" i="0" u="none" strike="noStrike" cap="none">
                <a:solidFill>
                  <a:schemeClr val="bg1"/>
                </a:solidFill>
                <a:latin typeface="Libre Franklin"/>
                <a:ea typeface="Libre Franklin"/>
                <a:cs typeface="Libre Franklin"/>
                <a:sym typeface="Libre Franklin"/>
              </a:rPr>
              <a:t>2</a:t>
            </a:fld>
            <a:endParaRPr sz="1000" b="0" i="0" u="none" strike="noStrike" cap="none" dirty="0">
              <a:solidFill>
                <a:schemeClr val="bg1"/>
              </a:solidFill>
              <a:latin typeface="Libre Franklin"/>
              <a:ea typeface="Libre Franklin"/>
              <a:cs typeface="Libre Franklin"/>
              <a:sym typeface="Libre Franklin"/>
            </a:endParaRPr>
          </a:p>
        </p:txBody>
      </p:sp>
    </p:spTree>
    <p:extLst>
      <p:ext uri="{BB962C8B-B14F-4D97-AF65-F5344CB8AC3E}">
        <p14:creationId xmlns:p14="http://schemas.microsoft.com/office/powerpoint/2010/main" val="15719759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20">
          <a:extLst>
            <a:ext uri="{FF2B5EF4-FFF2-40B4-BE49-F238E27FC236}">
              <a16:creationId xmlns:a16="http://schemas.microsoft.com/office/drawing/2014/main" id="{7B09B788-CBFD-E916-63E3-FEF03EA86E78}"/>
            </a:ext>
          </a:extLst>
        </p:cNvPr>
        <p:cNvGrpSpPr/>
        <p:nvPr/>
      </p:nvGrpSpPr>
      <p:grpSpPr>
        <a:xfrm>
          <a:off x="0" y="0"/>
          <a:ext cx="0" cy="0"/>
          <a:chOff x="0" y="0"/>
          <a:chExt cx="0" cy="0"/>
        </a:xfrm>
      </p:grpSpPr>
      <p:sp>
        <p:nvSpPr>
          <p:cNvPr id="423" name="Google Shape;423;g11845b1caf3_6_7">
            <a:extLst>
              <a:ext uri="{FF2B5EF4-FFF2-40B4-BE49-F238E27FC236}">
                <a16:creationId xmlns:a16="http://schemas.microsoft.com/office/drawing/2014/main" id="{11872037-CBF8-F0EB-BCFE-17523CC35414}"/>
              </a:ext>
            </a:extLst>
          </p:cNvPr>
          <p:cNvSpPr txBox="1"/>
          <p:nvPr/>
        </p:nvSpPr>
        <p:spPr>
          <a:xfrm>
            <a:off x="156242" y="6488"/>
            <a:ext cx="11928182" cy="707846"/>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FFFFFF"/>
              </a:buClr>
              <a:buSzPts val="4000"/>
              <a:buFont typeface="Libre Franklin"/>
              <a:buNone/>
            </a:pPr>
            <a:r>
              <a:rPr lang="en-US" sz="4000" b="1" dirty="0">
                <a:solidFill>
                  <a:srgbClr val="FFFFFF"/>
                </a:solidFill>
                <a:latin typeface="Libre Franklin"/>
                <a:sym typeface="Libre Franklin"/>
              </a:rPr>
              <a:t>Organization and Call for Proposals (2025)</a:t>
            </a:r>
            <a:endParaRPr sz="1400" b="0" i="0" u="none" strike="noStrike" cap="none" dirty="0">
              <a:solidFill>
                <a:srgbClr val="000000"/>
              </a:solidFill>
              <a:latin typeface="Arial"/>
              <a:ea typeface="Arial"/>
              <a:cs typeface="Arial"/>
              <a:sym typeface="Arial"/>
            </a:endParaRPr>
          </a:p>
        </p:txBody>
      </p:sp>
      <p:sp>
        <p:nvSpPr>
          <p:cNvPr id="2" name="Google Shape;405;g11845b1caf3_6_0">
            <a:extLst>
              <a:ext uri="{FF2B5EF4-FFF2-40B4-BE49-F238E27FC236}">
                <a16:creationId xmlns:a16="http://schemas.microsoft.com/office/drawing/2014/main" id="{E9B72914-1CDE-48B3-8CBE-FCFBC19C5D6C}"/>
              </a:ext>
            </a:extLst>
          </p:cNvPr>
          <p:cNvSpPr txBox="1">
            <a:spLocks noGrp="1"/>
          </p:cNvSpPr>
          <p:nvPr>
            <p:ph type="sldNum" idx="12"/>
          </p:nvPr>
        </p:nvSpPr>
        <p:spPr>
          <a:xfrm>
            <a:off x="11559702" y="6465146"/>
            <a:ext cx="524722" cy="246181"/>
          </a:xfrm>
          <a:prstGeom prst="rect">
            <a:avLst/>
          </a:prstGeom>
          <a:noFill/>
          <a:ln>
            <a:noFill/>
          </a:ln>
        </p:spPr>
        <p:txBody>
          <a:bodyPr spcFirstLastPara="1" wrap="square" lIns="45700" tIns="45700" rIns="45700" bIns="45700" anchor="ctr" anchorCtr="0">
            <a:spAutoFit/>
          </a:bodyPr>
          <a:lstStyle/>
          <a:p>
            <a:pPr marL="0" marR="0" lvl="0" indent="0" algn="r" rtl="0">
              <a:lnSpc>
                <a:spcPct val="100000"/>
              </a:lnSpc>
              <a:spcBef>
                <a:spcPts val="0"/>
              </a:spcBef>
              <a:spcAft>
                <a:spcPts val="0"/>
              </a:spcAft>
              <a:buClr>
                <a:srgbClr val="898989"/>
              </a:buClr>
              <a:buSzPts val="1000"/>
              <a:buFont typeface="Libre Franklin"/>
              <a:buNone/>
            </a:pPr>
            <a:fld id="{00000000-1234-1234-1234-123412341234}" type="slidenum">
              <a:rPr lang="en-US" sz="1000" b="0" i="0" u="none" strike="noStrike" cap="none">
                <a:solidFill>
                  <a:schemeClr val="bg1"/>
                </a:solidFill>
                <a:latin typeface="Libre Franklin"/>
                <a:ea typeface="Libre Franklin"/>
                <a:cs typeface="Libre Franklin"/>
                <a:sym typeface="Libre Franklin"/>
              </a:rPr>
              <a:t>3</a:t>
            </a:fld>
            <a:endParaRPr sz="1000" b="0" i="0" u="none" strike="noStrike" cap="none" dirty="0">
              <a:solidFill>
                <a:schemeClr val="bg1"/>
              </a:solidFill>
              <a:latin typeface="Libre Franklin"/>
              <a:ea typeface="Libre Franklin"/>
              <a:cs typeface="Libre Franklin"/>
              <a:sym typeface="Libre Franklin"/>
            </a:endParaRPr>
          </a:p>
        </p:txBody>
      </p:sp>
      <p:sp>
        <p:nvSpPr>
          <p:cNvPr id="5" name="Google Shape;424;g11845b1caf3_6_7">
            <a:extLst>
              <a:ext uri="{FF2B5EF4-FFF2-40B4-BE49-F238E27FC236}">
                <a16:creationId xmlns:a16="http://schemas.microsoft.com/office/drawing/2014/main" id="{869F5CEB-47DD-26D4-2FC8-9C19760D2B24}"/>
              </a:ext>
            </a:extLst>
          </p:cNvPr>
          <p:cNvSpPr txBox="1">
            <a:spLocks noGrp="1"/>
          </p:cNvSpPr>
          <p:nvPr>
            <p:ph type="body" idx="1"/>
          </p:nvPr>
        </p:nvSpPr>
        <p:spPr>
          <a:xfrm>
            <a:off x="506811" y="951724"/>
            <a:ext cx="11315252" cy="5315261"/>
          </a:xfrm>
          <a:prstGeom prst="rect">
            <a:avLst/>
          </a:prstGeom>
          <a:noFill/>
          <a:ln>
            <a:noFill/>
          </a:ln>
        </p:spPr>
        <p:txBody>
          <a:bodyPr spcFirstLastPara="1" wrap="square" lIns="45700" tIns="45700" rIns="45700" bIns="45700" anchor="t" anchorCtr="0">
            <a:noAutofit/>
          </a:bodyPr>
          <a:lstStyle/>
          <a:p>
            <a:pPr marL="342900" marR="0" lvl="0" indent="-342900" algn="l" rtl="0">
              <a:spcBef>
                <a:spcPts val="0"/>
              </a:spcBef>
              <a:spcAft>
                <a:spcPts val="800"/>
              </a:spcAft>
              <a:buSzPts val="2400"/>
              <a:buFont typeface="Arial"/>
              <a:buChar char="•"/>
            </a:pPr>
            <a:r>
              <a:rPr lang="en-US" sz="1900" dirty="0">
                <a:solidFill>
                  <a:srgbClr val="212121"/>
                </a:solidFill>
                <a:latin typeface="Arial"/>
                <a:ea typeface="Arial"/>
                <a:cs typeface="Arial"/>
                <a:sym typeface="Arial"/>
              </a:rPr>
              <a:t>Established </a:t>
            </a:r>
            <a:r>
              <a:rPr lang="en-US" sz="1900" dirty="0">
                <a:solidFill>
                  <a:srgbClr val="0070C0"/>
                </a:solidFill>
                <a:latin typeface="Arial"/>
                <a:ea typeface="Arial"/>
                <a:cs typeface="Arial"/>
                <a:sym typeface="Arial"/>
              </a:rPr>
              <a:t>POCs with US magnet programs </a:t>
            </a:r>
            <a:r>
              <a:rPr lang="en-US" sz="1900" dirty="0">
                <a:solidFill>
                  <a:schemeClr val="tx1"/>
                </a:solidFill>
                <a:latin typeface="Arial"/>
                <a:ea typeface="Arial"/>
                <a:cs typeface="Arial"/>
                <a:sym typeface="Arial"/>
              </a:rPr>
              <a:t>to help us reach out to the community</a:t>
            </a:r>
          </a:p>
          <a:p>
            <a:pPr marL="800100" lvl="1">
              <a:spcBef>
                <a:spcPts val="0"/>
              </a:spcBef>
              <a:spcAft>
                <a:spcPts val="800"/>
              </a:spcAft>
              <a:buFont typeface="Arial" panose="020B0604020202020204" pitchFamily="34" charset="0"/>
              <a:buChar char="•"/>
            </a:pPr>
            <a:r>
              <a:rPr lang="en-US" sz="1900" dirty="0">
                <a:solidFill>
                  <a:srgbClr val="212121"/>
                </a:solidFill>
                <a:latin typeface="Arial"/>
                <a:ea typeface="Arial"/>
                <a:cs typeface="Arial"/>
                <a:sym typeface="Arial"/>
              </a:rPr>
              <a:t>Labs/Universities: BNL, FNAL, LBNL, TAMU, OSU, PPPL, FRIB/MSU, JLAB, ANL, ORNL, SLAC</a:t>
            </a:r>
          </a:p>
          <a:p>
            <a:pPr marL="800100" lvl="1">
              <a:spcBef>
                <a:spcPts val="0"/>
              </a:spcBef>
              <a:spcAft>
                <a:spcPts val="800"/>
              </a:spcAft>
              <a:buFont typeface="Arial" panose="020B0604020202020204" pitchFamily="34" charset="0"/>
              <a:buChar char="•"/>
            </a:pPr>
            <a:r>
              <a:rPr lang="en-US" sz="1900" dirty="0">
                <a:solidFill>
                  <a:srgbClr val="212121"/>
                </a:solidFill>
                <a:latin typeface="Arial"/>
                <a:ea typeface="Arial"/>
                <a:cs typeface="Arial"/>
                <a:sym typeface="Arial"/>
              </a:rPr>
              <a:t>Projects/Collaborations: MDP, HL-LHC AUP, USLUA, EIC, MC</a:t>
            </a:r>
          </a:p>
          <a:p>
            <a:pPr marL="342900" marR="0" lvl="0" indent="-342900" algn="l" rtl="0">
              <a:spcBef>
                <a:spcPts val="0"/>
              </a:spcBef>
              <a:spcAft>
                <a:spcPts val="800"/>
              </a:spcAft>
              <a:buSzPts val="2400"/>
              <a:buFont typeface="Arial"/>
              <a:buChar char="•"/>
            </a:pPr>
            <a:r>
              <a:rPr lang="en-US" sz="1900" dirty="0">
                <a:solidFill>
                  <a:schemeClr val="tx1"/>
                </a:solidFill>
                <a:latin typeface="Arial"/>
                <a:ea typeface="Arial"/>
                <a:cs typeface="Arial"/>
                <a:sym typeface="Arial"/>
              </a:rPr>
              <a:t>Established </a:t>
            </a:r>
            <a:r>
              <a:rPr lang="en-US" sz="1900" dirty="0">
                <a:solidFill>
                  <a:srgbClr val="0070C0"/>
                </a:solidFill>
                <a:latin typeface="Arial"/>
                <a:ea typeface="Arial"/>
                <a:cs typeface="Arial"/>
                <a:sym typeface="Arial"/>
              </a:rPr>
              <a:t>magnet POCs with FCC-ee </a:t>
            </a:r>
            <a:r>
              <a:rPr lang="en-US" sz="1900" dirty="0">
                <a:solidFill>
                  <a:schemeClr val="tx1"/>
                </a:solidFill>
                <a:latin typeface="Arial"/>
                <a:ea typeface="Arial"/>
                <a:cs typeface="Arial"/>
                <a:sym typeface="Arial"/>
              </a:rPr>
              <a:t>(and ILC)</a:t>
            </a:r>
          </a:p>
          <a:p>
            <a:pPr marL="342900" marR="0" lvl="0" indent="-342900" algn="l" rtl="0">
              <a:spcBef>
                <a:spcPts val="0"/>
              </a:spcBef>
              <a:spcAft>
                <a:spcPts val="800"/>
              </a:spcAft>
              <a:buSzPts val="2400"/>
              <a:buFont typeface="Arial"/>
              <a:buChar char="•"/>
            </a:pPr>
            <a:r>
              <a:rPr lang="en-US" sz="1900" dirty="0">
                <a:solidFill>
                  <a:schemeClr val="tx1"/>
                </a:solidFill>
                <a:latin typeface="Arial"/>
                <a:ea typeface="Arial"/>
                <a:cs typeface="Arial"/>
                <a:sym typeface="Arial"/>
              </a:rPr>
              <a:t>Solicited proposals in April-June 2025</a:t>
            </a:r>
          </a:p>
          <a:p>
            <a:pPr marL="800100" lvl="1">
              <a:spcBef>
                <a:spcPts val="0"/>
              </a:spcBef>
              <a:spcAft>
                <a:spcPts val="800"/>
              </a:spcAft>
              <a:buSzPts val="2400"/>
              <a:buFont typeface="Arial" panose="020B0604020202020204" pitchFamily="34" charset="0"/>
              <a:buChar char="•"/>
            </a:pPr>
            <a:r>
              <a:rPr lang="en-US" sz="1900" dirty="0">
                <a:solidFill>
                  <a:schemeClr val="tx1"/>
                </a:solidFill>
                <a:latin typeface="Arial"/>
                <a:ea typeface="Arial"/>
                <a:cs typeface="Arial"/>
                <a:sym typeface="Arial"/>
              </a:rPr>
              <a:t>No established budget: initial </a:t>
            </a:r>
            <a:r>
              <a:rPr lang="en-US" sz="1900" dirty="0">
                <a:solidFill>
                  <a:srgbClr val="0070C0"/>
                </a:solidFill>
                <a:latin typeface="Arial"/>
                <a:ea typeface="Arial"/>
                <a:cs typeface="Arial"/>
                <a:sym typeface="Arial"/>
              </a:rPr>
              <a:t>goal was to support discussions with DOE on R&amp;D plans and funding</a:t>
            </a:r>
          </a:p>
          <a:p>
            <a:pPr marL="342900" marR="0" lvl="0" indent="-342900" algn="l" rtl="0">
              <a:spcBef>
                <a:spcPts val="0"/>
              </a:spcBef>
              <a:spcAft>
                <a:spcPts val="800"/>
              </a:spcAft>
              <a:buSzPts val="2400"/>
              <a:buFont typeface="Arial"/>
              <a:buChar char="•"/>
            </a:pPr>
            <a:r>
              <a:rPr lang="en-US" sz="1900" dirty="0">
                <a:solidFill>
                  <a:schemeClr val="tx1"/>
                </a:solidFill>
                <a:latin typeface="Arial"/>
                <a:ea typeface="Arial"/>
                <a:cs typeface="Arial"/>
                <a:sym typeface="Arial"/>
              </a:rPr>
              <a:t>Committee chairs requested that each L2 ranks their proposals based on the primary criteria:</a:t>
            </a:r>
          </a:p>
          <a:p>
            <a:pPr marL="800100" lvl="1">
              <a:spcBef>
                <a:spcPts val="0"/>
              </a:spcBef>
              <a:spcAft>
                <a:spcPts val="800"/>
              </a:spcAft>
              <a:buSzPts val="2400"/>
              <a:buFont typeface="Arial"/>
              <a:buChar char="•"/>
            </a:pPr>
            <a:r>
              <a:rPr lang="en-US" sz="1900" i="1" dirty="0">
                <a:solidFill>
                  <a:schemeClr val="tx1"/>
                </a:solidFill>
                <a:latin typeface="Arial"/>
                <a:ea typeface="Arial"/>
                <a:cs typeface="Arial"/>
                <a:sym typeface="Arial"/>
              </a:rPr>
              <a:t>Relevance to a future HF</a:t>
            </a:r>
          </a:p>
          <a:p>
            <a:pPr marL="800100" lvl="1">
              <a:spcBef>
                <a:spcPts val="0"/>
              </a:spcBef>
              <a:spcAft>
                <a:spcPts val="800"/>
              </a:spcAft>
              <a:buSzPts val="2400"/>
              <a:buFont typeface="Arial"/>
              <a:buChar char="•"/>
            </a:pPr>
            <a:r>
              <a:rPr lang="en-US" sz="1900" i="1" dirty="0">
                <a:solidFill>
                  <a:schemeClr val="tx1"/>
                </a:solidFill>
                <a:latin typeface="Arial"/>
                <a:ea typeface="Arial"/>
                <a:cs typeface="Arial"/>
                <a:sym typeface="Arial"/>
              </a:rPr>
              <a:t>Benefit to the US program</a:t>
            </a:r>
          </a:p>
          <a:p>
            <a:pPr marL="800100" lvl="1">
              <a:spcBef>
                <a:spcPts val="0"/>
              </a:spcBef>
              <a:spcAft>
                <a:spcPts val="800"/>
              </a:spcAft>
              <a:buSzPts val="2400"/>
              <a:buFont typeface="Arial"/>
              <a:buChar char="•"/>
            </a:pPr>
            <a:r>
              <a:rPr lang="en-US" sz="1900" i="1" dirty="0">
                <a:solidFill>
                  <a:schemeClr val="tx1"/>
                </a:solidFill>
                <a:latin typeface="Arial"/>
                <a:ea typeface="Arial"/>
                <a:cs typeface="Arial"/>
                <a:sym typeface="Arial"/>
              </a:rPr>
              <a:t>Interest from the HF projects</a:t>
            </a:r>
          </a:p>
          <a:p>
            <a:pPr marL="342900" indent="-342900">
              <a:spcBef>
                <a:spcPts val="0"/>
              </a:spcBef>
              <a:spcAft>
                <a:spcPts val="800"/>
              </a:spcAft>
            </a:pPr>
            <a:r>
              <a:rPr lang="en-US" sz="1900" dirty="0">
                <a:solidFill>
                  <a:schemeClr val="tx1"/>
                </a:solidFill>
                <a:latin typeface="Arial"/>
                <a:ea typeface="Arial"/>
                <a:cs typeface="Arial"/>
                <a:sym typeface="Arial"/>
              </a:rPr>
              <a:t>Reviewed and ranked 5 proposals that were formally submitted to the magnet L2, including discussion and feedback from CERN POCs and other L2s (e.g. MDI, sustainability)</a:t>
            </a:r>
          </a:p>
          <a:p>
            <a:pPr marL="342900" indent="-342900">
              <a:spcBef>
                <a:spcPts val="0"/>
              </a:spcBef>
              <a:spcAft>
                <a:spcPts val="800"/>
              </a:spcAft>
            </a:pPr>
            <a:r>
              <a:rPr lang="en-US" sz="1900" dirty="0">
                <a:solidFill>
                  <a:schemeClr val="tx1"/>
                </a:solidFill>
                <a:latin typeface="Arial"/>
                <a:ea typeface="Arial"/>
                <a:cs typeface="Arial"/>
                <a:sym typeface="Arial"/>
              </a:rPr>
              <a:t>Helped review magnet-related proposals that were submitted to other L2s (e.g. instrumentation, MDI)</a:t>
            </a:r>
          </a:p>
        </p:txBody>
      </p:sp>
    </p:spTree>
    <p:extLst>
      <p:ext uri="{BB962C8B-B14F-4D97-AF65-F5344CB8AC3E}">
        <p14:creationId xmlns:p14="http://schemas.microsoft.com/office/powerpoint/2010/main" val="20046369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20">
          <a:extLst>
            <a:ext uri="{FF2B5EF4-FFF2-40B4-BE49-F238E27FC236}">
              <a16:creationId xmlns:a16="http://schemas.microsoft.com/office/drawing/2014/main" id="{6B127394-3489-2D6C-3DF2-2813BD4A3B89}"/>
            </a:ext>
          </a:extLst>
        </p:cNvPr>
        <p:cNvGrpSpPr/>
        <p:nvPr/>
      </p:nvGrpSpPr>
      <p:grpSpPr>
        <a:xfrm>
          <a:off x="0" y="0"/>
          <a:ext cx="0" cy="0"/>
          <a:chOff x="0" y="0"/>
          <a:chExt cx="0" cy="0"/>
        </a:xfrm>
      </p:grpSpPr>
      <p:sp>
        <p:nvSpPr>
          <p:cNvPr id="423" name="Google Shape;423;g11845b1caf3_6_7">
            <a:extLst>
              <a:ext uri="{FF2B5EF4-FFF2-40B4-BE49-F238E27FC236}">
                <a16:creationId xmlns:a16="http://schemas.microsoft.com/office/drawing/2014/main" id="{85036C9A-386B-C72D-6C0D-44A2E52CFA56}"/>
              </a:ext>
            </a:extLst>
          </p:cNvPr>
          <p:cNvSpPr txBox="1"/>
          <p:nvPr/>
        </p:nvSpPr>
        <p:spPr>
          <a:xfrm>
            <a:off x="156242" y="6488"/>
            <a:ext cx="11928182" cy="707846"/>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FFFFFF"/>
              </a:buClr>
              <a:buSzPts val="4000"/>
              <a:buFont typeface="Libre Franklin"/>
              <a:buNone/>
            </a:pPr>
            <a:r>
              <a:rPr lang="en-US" sz="4000" b="1" dirty="0">
                <a:solidFill>
                  <a:srgbClr val="FFFFFF"/>
                </a:solidFill>
                <a:latin typeface="Libre Franklin"/>
                <a:sym typeface="Libre Franklin"/>
              </a:rPr>
              <a:t>Magnet Proposals</a:t>
            </a:r>
            <a:endParaRPr sz="1400" b="0" i="0" u="none" strike="noStrike" cap="none" dirty="0">
              <a:solidFill>
                <a:srgbClr val="000000"/>
              </a:solidFill>
              <a:latin typeface="Arial"/>
              <a:ea typeface="Arial"/>
              <a:cs typeface="Arial"/>
              <a:sym typeface="Arial"/>
            </a:endParaRPr>
          </a:p>
        </p:txBody>
      </p:sp>
      <p:sp>
        <p:nvSpPr>
          <p:cNvPr id="2" name="Google Shape;405;g11845b1caf3_6_0">
            <a:extLst>
              <a:ext uri="{FF2B5EF4-FFF2-40B4-BE49-F238E27FC236}">
                <a16:creationId xmlns:a16="http://schemas.microsoft.com/office/drawing/2014/main" id="{F3F6E591-BCF6-D619-8E76-8172DC86A8B7}"/>
              </a:ext>
            </a:extLst>
          </p:cNvPr>
          <p:cNvSpPr txBox="1">
            <a:spLocks noGrp="1"/>
          </p:cNvSpPr>
          <p:nvPr>
            <p:ph type="sldNum" idx="12"/>
          </p:nvPr>
        </p:nvSpPr>
        <p:spPr>
          <a:xfrm>
            <a:off x="11559702" y="6465146"/>
            <a:ext cx="524722" cy="246181"/>
          </a:xfrm>
          <a:prstGeom prst="rect">
            <a:avLst/>
          </a:prstGeom>
          <a:noFill/>
          <a:ln>
            <a:noFill/>
          </a:ln>
        </p:spPr>
        <p:txBody>
          <a:bodyPr spcFirstLastPara="1" wrap="square" lIns="45700" tIns="45700" rIns="45700" bIns="45700" anchor="ctr" anchorCtr="0">
            <a:spAutoFit/>
          </a:bodyPr>
          <a:lstStyle/>
          <a:p>
            <a:pPr marL="0" marR="0" lvl="0" indent="0" algn="r" rtl="0">
              <a:lnSpc>
                <a:spcPct val="100000"/>
              </a:lnSpc>
              <a:spcBef>
                <a:spcPts val="0"/>
              </a:spcBef>
              <a:spcAft>
                <a:spcPts val="0"/>
              </a:spcAft>
              <a:buClr>
                <a:srgbClr val="898989"/>
              </a:buClr>
              <a:buSzPts val="1000"/>
              <a:buFont typeface="Libre Franklin"/>
              <a:buNone/>
            </a:pPr>
            <a:fld id="{00000000-1234-1234-1234-123412341234}" type="slidenum">
              <a:rPr lang="en-US" sz="1000" b="0" i="0" u="none" strike="noStrike" cap="none">
                <a:solidFill>
                  <a:schemeClr val="bg1"/>
                </a:solidFill>
                <a:latin typeface="Libre Franklin"/>
                <a:ea typeface="Libre Franklin"/>
                <a:cs typeface="Libre Franklin"/>
                <a:sym typeface="Libre Franklin"/>
              </a:rPr>
              <a:t>4</a:t>
            </a:fld>
            <a:endParaRPr sz="1000" b="0" i="0" u="none" strike="noStrike" cap="none" dirty="0">
              <a:solidFill>
                <a:schemeClr val="bg1"/>
              </a:solidFill>
              <a:latin typeface="Libre Franklin"/>
              <a:ea typeface="Libre Franklin"/>
              <a:cs typeface="Libre Franklin"/>
              <a:sym typeface="Libre Franklin"/>
            </a:endParaRPr>
          </a:p>
        </p:txBody>
      </p:sp>
      <p:pic>
        <p:nvPicPr>
          <p:cNvPr id="7" name="Picture 6">
            <a:extLst>
              <a:ext uri="{FF2B5EF4-FFF2-40B4-BE49-F238E27FC236}">
                <a16:creationId xmlns:a16="http://schemas.microsoft.com/office/drawing/2014/main" id="{D286E29E-DC8B-38DF-D7D9-D56D9217FB96}"/>
              </a:ext>
            </a:extLst>
          </p:cNvPr>
          <p:cNvPicPr>
            <a:picLocks noChangeAspect="1"/>
          </p:cNvPicPr>
          <p:nvPr/>
        </p:nvPicPr>
        <p:blipFill>
          <a:blip r:embed="rId3"/>
          <a:stretch>
            <a:fillRect/>
          </a:stretch>
        </p:blipFill>
        <p:spPr>
          <a:xfrm>
            <a:off x="481781" y="888019"/>
            <a:ext cx="6813755" cy="5260620"/>
          </a:xfrm>
          <a:prstGeom prst="rect">
            <a:avLst/>
          </a:prstGeom>
        </p:spPr>
      </p:pic>
      <p:pic>
        <p:nvPicPr>
          <p:cNvPr id="10" name="Picture 9">
            <a:extLst>
              <a:ext uri="{FF2B5EF4-FFF2-40B4-BE49-F238E27FC236}">
                <a16:creationId xmlns:a16="http://schemas.microsoft.com/office/drawing/2014/main" id="{A113713D-7AFD-F98D-A676-822E63C0AE0F}"/>
              </a:ext>
            </a:extLst>
          </p:cNvPr>
          <p:cNvPicPr>
            <a:picLocks noChangeAspect="1"/>
          </p:cNvPicPr>
          <p:nvPr/>
        </p:nvPicPr>
        <p:blipFill rotWithShape="1">
          <a:blip r:embed="rId4"/>
          <a:srcRect l="2500" t="4158" r="5378" b="7241"/>
          <a:stretch/>
        </p:blipFill>
        <p:spPr>
          <a:xfrm>
            <a:off x="8014009" y="939415"/>
            <a:ext cx="3176010" cy="1766883"/>
          </a:xfrm>
          <a:prstGeom prst="rect">
            <a:avLst/>
          </a:prstGeom>
        </p:spPr>
      </p:pic>
      <p:pic>
        <p:nvPicPr>
          <p:cNvPr id="13" name="Picture 12">
            <a:extLst>
              <a:ext uri="{FF2B5EF4-FFF2-40B4-BE49-F238E27FC236}">
                <a16:creationId xmlns:a16="http://schemas.microsoft.com/office/drawing/2014/main" id="{E7301A7C-6978-03F9-0F5A-CCECC48BB3C4}"/>
              </a:ext>
            </a:extLst>
          </p:cNvPr>
          <p:cNvPicPr>
            <a:picLocks noChangeAspect="1"/>
          </p:cNvPicPr>
          <p:nvPr/>
        </p:nvPicPr>
        <p:blipFill>
          <a:blip r:embed="rId5"/>
          <a:stretch>
            <a:fillRect/>
          </a:stretch>
        </p:blipFill>
        <p:spPr>
          <a:xfrm>
            <a:off x="8356080" y="3037021"/>
            <a:ext cx="3001208" cy="1978728"/>
          </a:xfrm>
          <a:prstGeom prst="rect">
            <a:avLst/>
          </a:prstGeom>
        </p:spPr>
      </p:pic>
      <p:pic>
        <p:nvPicPr>
          <p:cNvPr id="16" name="Picture 15">
            <a:extLst>
              <a:ext uri="{FF2B5EF4-FFF2-40B4-BE49-F238E27FC236}">
                <a16:creationId xmlns:a16="http://schemas.microsoft.com/office/drawing/2014/main" id="{D725618B-CBA3-32F7-EADC-76D5308434FF}"/>
              </a:ext>
            </a:extLst>
          </p:cNvPr>
          <p:cNvPicPr>
            <a:picLocks noChangeAspect="1"/>
          </p:cNvPicPr>
          <p:nvPr/>
        </p:nvPicPr>
        <p:blipFill>
          <a:blip r:embed="rId6"/>
          <a:stretch>
            <a:fillRect/>
          </a:stretch>
        </p:blipFill>
        <p:spPr>
          <a:xfrm>
            <a:off x="8148367" y="5103309"/>
            <a:ext cx="3124200" cy="1045330"/>
          </a:xfrm>
          <a:prstGeom prst="rect">
            <a:avLst/>
          </a:prstGeom>
        </p:spPr>
      </p:pic>
    </p:spTree>
    <p:extLst>
      <p:ext uri="{BB962C8B-B14F-4D97-AF65-F5344CB8AC3E}">
        <p14:creationId xmlns:p14="http://schemas.microsoft.com/office/powerpoint/2010/main" val="41402947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20">
          <a:extLst>
            <a:ext uri="{FF2B5EF4-FFF2-40B4-BE49-F238E27FC236}">
              <a16:creationId xmlns:a16="http://schemas.microsoft.com/office/drawing/2014/main" id="{9689119F-A09C-73DB-3FC2-E2B43C9DC5DD}"/>
            </a:ext>
          </a:extLst>
        </p:cNvPr>
        <p:cNvGrpSpPr/>
        <p:nvPr/>
      </p:nvGrpSpPr>
      <p:grpSpPr>
        <a:xfrm>
          <a:off x="0" y="0"/>
          <a:ext cx="0" cy="0"/>
          <a:chOff x="0" y="0"/>
          <a:chExt cx="0" cy="0"/>
        </a:xfrm>
      </p:grpSpPr>
      <p:sp>
        <p:nvSpPr>
          <p:cNvPr id="423" name="Google Shape;423;g11845b1caf3_6_7">
            <a:extLst>
              <a:ext uri="{FF2B5EF4-FFF2-40B4-BE49-F238E27FC236}">
                <a16:creationId xmlns:a16="http://schemas.microsoft.com/office/drawing/2014/main" id="{B1A7CCB0-7301-0584-0DC7-38A031BE77F4}"/>
              </a:ext>
            </a:extLst>
          </p:cNvPr>
          <p:cNvSpPr txBox="1"/>
          <p:nvPr/>
        </p:nvSpPr>
        <p:spPr>
          <a:xfrm>
            <a:off x="156242" y="6488"/>
            <a:ext cx="11928182" cy="707846"/>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FFFFFF"/>
              </a:buClr>
              <a:buSzPts val="4000"/>
              <a:buFont typeface="Libre Franklin"/>
              <a:buNone/>
            </a:pPr>
            <a:r>
              <a:rPr lang="en-US" sz="4000" b="1" dirty="0">
                <a:solidFill>
                  <a:srgbClr val="FFFFFF"/>
                </a:solidFill>
                <a:latin typeface="Libre Franklin"/>
                <a:sym typeface="Libre Franklin"/>
              </a:rPr>
              <a:t>Magnet L2 Proposals Evaluation</a:t>
            </a:r>
            <a:endParaRPr sz="1400" b="0" i="0" u="none" strike="noStrike" cap="none" dirty="0">
              <a:solidFill>
                <a:srgbClr val="000000"/>
              </a:solidFill>
              <a:latin typeface="Arial"/>
              <a:ea typeface="Arial"/>
              <a:cs typeface="Arial"/>
              <a:sym typeface="Arial"/>
            </a:endParaRPr>
          </a:p>
        </p:txBody>
      </p:sp>
      <p:sp>
        <p:nvSpPr>
          <p:cNvPr id="2" name="Google Shape;405;g11845b1caf3_6_0">
            <a:extLst>
              <a:ext uri="{FF2B5EF4-FFF2-40B4-BE49-F238E27FC236}">
                <a16:creationId xmlns:a16="http://schemas.microsoft.com/office/drawing/2014/main" id="{97ED5A48-2EB1-BFF5-AC64-36DE8CE07C14}"/>
              </a:ext>
            </a:extLst>
          </p:cNvPr>
          <p:cNvSpPr txBox="1">
            <a:spLocks noGrp="1"/>
          </p:cNvSpPr>
          <p:nvPr>
            <p:ph type="sldNum" idx="12"/>
          </p:nvPr>
        </p:nvSpPr>
        <p:spPr>
          <a:xfrm>
            <a:off x="11559702" y="6465146"/>
            <a:ext cx="524722" cy="246181"/>
          </a:xfrm>
          <a:prstGeom prst="rect">
            <a:avLst/>
          </a:prstGeom>
          <a:noFill/>
          <a:ln>
            <a:noFill/>
          </a:ln>
        </p:spPr>
        <p:txBody>
          <a:bodyPr spcFirstLastPara="1" wrap="square" lIns="45700" tIns="45700" rIns="45700" bIns="45700" anchor="ctr" anchorCtr="0">
            <a:spAutoFit/>
          </a:bodyPr>
          <a:lstStyle/>
          <a:p>
            <a:pPr marL="0" marR="0" lvl="0" indent="0" algn="r" rtl="0">
              <a:lnSpc>
                <a:spcPct val="100000"/>
              </a:lnSpc>
              <a:spcBef>
                <a:spcPts val="0"/>
              </a:spcBef>
              <a:spcAft>
                <a:spcPts val="0"/>
              </a:spcAft>
              <a:buClr>
                <a:srgbClr val="898989"/>
              </a:buClr>
              <a:buSzPts val="1000"/>
              <a:buFont typeface="Libre Franklin"/>
              <a:buNone/>
            </a:pPr>
            <a:fld id="{00000000-1234-1234-1234-123412341234}" type="slidenum">
              <a:rPr lang="en-US" sz="1000" b="0" i="0" u="none" strike="noStrike" cap="none">
                <a:solidFill>
                  <a:schemeClr val="bg1"/>
                </a:solidFill>
                <a:latin typeface="Libre Franklin"/>
                <a:ea typeface="Libre Franklin"/>
                <a:cs typeface="Libre Franklin"/>
                <a:sym typeface="Libre Franklin"/>
              </a:rPr>
              <a:t>5</a:t>
            </a:fld>
            <a:endParaRPr sz="1000" b="0" i="0" u="none" strike="noStrike" cap="none" dirty="0">
              <a:solidFill>
                <a:schemeClr val="bg1"/>
              </a:solidFill>
              <a:latin typeface="Libre Franklin"/>
              <a:ea typeface="Libre Franklin"/>
              <a:cs typeface="Libre Franklin"/>
              <a:sym typeface="Libre Franklin"/>
            </a:endParaRPr>
          </a:p>
        </p:txBody>
      </p:sp>
      <p:graphicFrame>
        <p:nvGraphicFramePr>
          <p:cNvPr id="8" name="Table 7">
            <a:extLst>
              <a:ext uri="{FF2B5EF4-FFF2-40B4-BE49-F238E27FC236}">
                <a16:creationId xmlns:a16="http://schemas.microsoft.com/office/drawing/2014/main" id="{DBFB0281-B7B1-05F4-0133-A7165D1CE044}"/>
              </a:ext>
            </a:extLst>
          </p:cNvPr>
          <p:cNvGraphicFramePr>
            <a:graphicFrameLocks noGrp="1"/>
          </p:cNvGraphicFramePr>
          <p:nvPr>
            <p:extLst>
              <p:ext uri="{D42A27DB-BD31-4B8C-83A1-F6EECF244321}">
                <p14:modId xmlns:p14="http://schemas.microsoft.com/office/powerpoint/2010/main" val="3725935836"/>
              </p:ext>
            </p:extLst>
          </p:nvPr>
        </p:nvGraphicFramePr>
        <p:xfrm>
          <a:off x="456241" y="1058557"/>
          <a:ext cx="10972800" cy="2204640"/>
        </p:xfrm>
        <a:graphic>
          <a:graphicData uri="http://schemas.openxmlformats.org/drawingml/2006/table">
            <a:tbl>
              <a:tblPr>
                <a:tableStyleId>{5C22544A-7EE6-4342-B048-85BDC9FD1C3A}</a:tableStyleId>
              </a:tblPr>
              <a:tblGrid>
                <a:gridCol w="885600">
                  <a:extLst>
                    <a:ext uri="{9D8B030D-6E8A-4147-A177-3AD203B41FA5}">
                      <a16:colId xmlns:a16="http://schemas.microsoft.com/office/drawing/2014/main" val="3678131441"/>
                    </a:ext>
                  </a:extLst>
                </a:gridCol>
                <a:gridCol w="2476800">
                  <a:extLst>
                    <a:ext uri="{9D8B030D-6E8A-4147-A177-3AD203B41FA5}">
                      <a16:colId xmlns:a16="http://schemas.microsoft.com/office/drawing/2014/main" val="3812759297"/>
                    </a:ext>
                  </a:extLst>
                </a:gridCol>
                <a:gridCol w="720000">
                  <a:extLst>
                    <a:ext uri="{9D8B030D-6E8A-4147-A177-3AD203B41FA5}">
                      <a16:colId xmlns:a16="http://schemas.microsoft.com/office/drawing/2014/main" val="344598254"/>
                    </a:ext>
                  </a:extLst>
                </a:gridCol>
                <a:gridCol w="604800">
                  <a:extLst>
                    <a:ext uri="{9D8B030D-6E8A-4147-A177-3AD203B41FA5}">
                      <a16:colId xmlns:a16="http://schemas.microsoft.com/office/drawing/2014/main" val="1969602978"/>
                    </a:ext>
                  </a:extLst>
                </a:gridCol>
                <a:gridCol w="604800">
                  <a:extLst>
                    <a:ext uri="{9D8B030D-6E8A-4147-A177-3AD203B41FA5}">
                      <a16:colId xmlns:a16="http://schemas.microsoft.com/office/drawing/2014/main" val="798444015"/>
                    </a:ext>
                  </a:extLst>
                </a:gridCol>
                <a:gridCol w="604800">
                  <a:extLst>
                    <a:ext uri="{9D8B030D-6E8A-4147-A177-3AD203B41FA5}">
                      <a16:colId xmlns:a16="http://schemas.microsoft.com/office/drawing/2014/main" val="3304694988"/>
                    </a:ext>
                  </a:extLst>
                </a:gridCol>
                <a:gridCol w="540000">
                  <a:extLst>
                    <a:ext uri="{9D8B030D-6E8A-4147-A177-3AD203B41FA5}">
                      <a16:colId xmlns:a16="http://schemas.microsoft.com/office/drawing/2014/main" val="4237918573"/>
                    </a:ext>
                  </a:extLst>
                </a:gridCol>
                <a:gridCol w="568800">
                  <a:extLst>
                    <a:ext uri="{9D8B030D-6E8A-4147-A177-3AD203B41FA5}">
                      <a16:colId xmlns:a16="http://schemas.microsoft.com/office/drawing/2014/main" val="2420550296"/>
                    </a:ext>
                  </a:extLst>
                </a:gridCol>
                <a:gridCol w="568800">
                  <a:extLst>
                    <a:ext uri="{9D8B030D-6E8A-4147-A177-3AD203B41FA5}">
                      <a16:colId xmlns:a16="http://schemas.microsoft.com/office/drawing/2014/main" val="1831989800"/>
                    </a:ext>
                  </a:extLst>
                </a:gridCol>
                <a:gridCol w="3398400">
                  <a:extLst>
                    <a:ext uri="{9D8B030D-6E8A-4147-A177-3AD203B41FA5}">
                      <a16:colId xmlns:a16="http://schemas.microsoft.com/office/drawing/2014/main" val="2572544818"/>
                    </a:ext>
                  </a:extLst>
                </a:gridCol>
              </a:tblGrid>
              <a:tr h="151200">
                <a:tc>
                  <a:txBody>
                    <a:bodyPr/>
                    <a:lstStyle/>
                    <a:p>
                      <a:pPr rtl="0" fontAlgn="b">
                        <a:buNone/>
                      </a:pPr>
                      <a:r>
                        <a:rPr lang="en-US" sz="800">
                          <a:effectLst/>
                        </a:rPr>
                        <a:t>Proposal Number</a:t>
                      </a:r>
                      <a:endParaRPr lang="en-US" sz="800" b="1">
                        <a:effectLst/>
                        <a:latin typeface="Arial" panose="020B0604020202020204" pitchFamily="34" charset="0"/>
                      </a:endParaRPr>
                    </a:p>
                  </a:txBody>
                  <a:tcPr marL="21600" marR="21600" marT="14400" marB="14400" anchor="b"/>
                </a:tc>
                <a:tc>
                  <a:txBody>
                    <a:bodyPr/>
                    <a:lstStyle/>
                    <a:p>
                      <a:pPr rtl="0" fontAlgn="b">
                        <a:buNone/>
                      </a:pPr>
                      <a:r>
                        <a:rPr lang="en-US" sz="800">
                          <a:effectLst/>
                        </a:rPr>
                        <a:t>Title</a:t>
                      </a:r>
                      <a:endParaRPr lang="en-US" sz="800" b="1">
                        <a:effectLst/>
                        <a:latin typeface="Arial" panose="020B0604020202020204" pitchFamily="34" charset="0"/>
                      </a:endParaRPr>
                    </a:p>
                  </a:txBody>
                  <a:tcPr marL="21600" marR="21600" marT="14400" marB="14400" anchor="b"/>
                </a:tc>
                <a:tc>
                  <a:txBody>
                    <a:bodyPr/>
                    <a:lstStyle/>
                    <a:p>
                      <a:pPr rtl="0" fontAlgn="b">
                        <a:buNone/>
                      </a:pPr>
                      <a:r>
                        <a:rPr lang="en-US" sz="800">
                          <a:effectLst/>
                        </a:rPr>
                        <a:t>Lead author</a:t>
                      </a:r>
                      <a:endParaRPr lang="en-US" sz="800" b="1">
                        <a:effectLst/>
                        <a:latin typeface="Arial" panose="020B0604020202020204" pitchFamily="34" charset="0"/>
                      </a:endParaRPr>
                    </a:p>
                  </a:txBody>
                  <a:tcPr marL="21600" marR="21600" marT="14400" marB="14400" anchor="b"/>
                </a:tc>
                <a:tc>
                  <a:txBody>
                    <a:bodyPr/>
                    <a:lstStyle/>
                    <a:p>
                      <a:pPr algn="ctr" rtl="0" fontAlgn="b">
                        <a:buNone/>
                      </a:pPr>
                      <a:r>
                        <a:rPr lang="en-US" sz="800">
                          <a:effectLst/>
                        </a:rPr>
                        <a:t>Lab</a:t>
                      </a:r>
                      <a:endParaRPr lang="en-US" sz="800" b="1">
                        <a:effectLst/>
                        <a:latin typeface="Arial" panose="020B0604020202020204" pitchFamily="34" charset="0"/>
                      </a:endParaRPr>
                    </a:p>
                  </a:txBody>
                  <a:tcPr marL="21600" marR="21600" marT="14400" marB="14400" anchor="b"/>
                </a:tc>
                <a:tc>
                  <a:txBody>
                    <a:bodyPr/>
                    <a:lstStyle/>
                    <a:p>
                      <a:pPr algn="ctr" rtl="0" fontAlgn="b">
                        <a:buNone/>
                      </a:pPr>
                      <a:r>
                        <a:rPr lang="en-US" sz="800">
                          <a:effectLst/>
                        </a:rPr>
                        <a:t>Funding</a:t>
                      </a:r>
                      <a:endParaRPr lang="en-US" sz="800" b="1">
                        <a:effectLst/>
                        <a:latin typeface="Arial" panose="020B0604020202020204" pitchFamily="34" charset="0"/>
                      </a:endParaRPr>
                    </a:p>
                  </a:txBody>
                  <a:tcPr marL="21600" marR="21600" marT="14400" marB="14400" anchor="b"/>
                </a:tc>
                <a:tc>
                  <a:txBody>
                    <a:bodyPr/>
                    <a:lstStyle/>
                    <a:p>
                      <a:pPr algn="ctr" rtl="0" fontAlgn="b">
                        <a:buNone/>
                      </a:pPr>
                      <a:r>
                        <a:rPr lang="en-US" sz="800">
                          <a:effectLst/>
                        </a:rPr>
                        <a:t>Eval #1</a:t>
                      </a:r>
                      <a:endParaRPr lang="en-US" sz="800" b="1">
                        <a:effectLst/>
                        <a:latin typeface="Arial" panose="020B0604020202020204" pitchFamily="34" charset="0"/>
                      </a:endParaRPr>
                    </a:p>
                  </a:txBody>
                  <a:tcPr marL="21600" marR="21600" marT="14400" marB="14400" anchor="b"/>
                </a:tc>
                <a:tc>
                  <a:txBody>
                    <a:bodyPr/>
                    <a:lstStyle/>
                    <a:p>
                      <a:pPr algn="ctr" rtl="0" fontAlgn="b">
                        <a:buNone/>
                      </a:pPr>
                      <a:r>
                        <a:rPr lang="en-US" sz="800">
                          <a:effectLst/>
                        </a:rPr>
                        <a:t>Eval #2</a:t>
                      </a:r>
                      <a:endParaRPr lang="en-US" sz="800" b="1">
                        <a:effectLst/>
                        <a:latin typeface="Arial" panose="020B0604020202020204" pitchFamily="34" charset="0"/>
                      </a:endParaRPr>
                    </a:p>
                  </a:txBody>
                  <a:tcPr marL="21600" marR="21600" marT="14400" marB="14400" anchor="b"/>
                </a:tc>
                <a:tc>
                  <a:txBody>
                    <a:bodyPr/>
                    <a:lstStyle/>
                    <a:p>
                      <a:pPr algn="ctr" rtl="0" fontAlgn="b">
                        <a:buNone/>
                      </a:pPr>
                      <a:r>
                        <a:rPr lang="en-US" sz="800">
                          <a:effectLst/>
                        </a:rPr>
                        <a:t>Eval #3</a:t>
                      </a:r>
                      <a:endParaRPr lang="en-US" sz="800" b="1">
                        <a:effectLst/>
                        <a:latin typeface="Arial" panose="020B0604020202020204" pitchFamily="34" charset="0"/>
                      </a:endParaRPr>
                    </a:p>
                  </a:txBody>
                  <a:tcPr marL="21600" marR="21600" marT="14400" marB="14400" anchor="b"/>
                </a:tc>
                <a:tc>
                  <a:txBody>
                    <a:bodyPr/>
                    <a:lstStyle/>
                    <a:p>
                      <a:pPr algn="ctr" rtl="0" fontAlgn="b">
                        <a:buNone/>
                      </a:pPr>
                      <a:r>
                        <a:rPr lang="en-US" sz="800">
                          <a:effectLst/>
                        </a:rPr>
                        <a:t>Average</a:t>
                      </a:r>
                      <a:endParaRPr lang="en-US" sz="800" b="1">
                        <a:effectLst/>
                        <a:latin typeface="Arial" panose="020B0604020202020204" pitchFamily="34" charset="0"/>
                      </a:endParaRPr>
                    </a:p>
                  </a:txBody>
                  <a:tcPr marL="21600" marR="21600" marT="14400" marB="14400" anchor="b"/>
                </a:tc>
                <a:tc>
                  <a:txBody>
                    <a:bodyPr/>
                    <a:lstStyle/>
                    <a:p>
                      <a:pPr rtl="0" fontAlgn="b">
                        <a:buNone/>
                      </a:pPr>
                      <a:r>
                        <a:rPr lang="en-US" sz="800">
                          <a:effectLst/>
                        </a:rPr>
                        <a:t>Comment</a:t>
                      </a:r>
                      <a:endParaRPr lang="en-US" sz="800" b="1">
                        <a:effectLst/>
                        <a:latin typeface="Arial" panose="020B0604020202020204" pitchFamily="34" charset="0"/>
                      </a:endParaRPr>
                    </a:p>
                  </a:txBody>
                  <a:tcPr marL="21600" marR="21600" marT="14400" marB="14400" anchor="b"/>
                </a:tc>
                <a:extLst>
                  <a:ext uri="{0D108BD9-81ED-4DB2-BD59-A6C34878D82A}">
                    <a16:rowId xmlns:a16="http://schemas.microsoft.com/office/drawing/2014/main" val="1140232304"/>
                  </a:ext>
                </a:extLst>
              </a:tr>
              <a:tr h="259200">
                <a:tc>
                  <a:txBody>
                    <a:bodyPr/>
                    <a:lstStyle/>
                    <a:p>
                      <a:pPr rtl="0" fontAlgn="ctr">
                        <a:buNone/>
                      </a:pPr>
                      <a:r>
                        <a:rPr lang="en-US" sz="800">
                          <a:effectLst/>
                        </a:rPr>
                        <a:t>GR4-01</a:t>
                      </a:r>
                      <a:endParaRPr lang="en-US" sz="800">
                        <a:effectLst/>
                        <a:latin typeface="Arial" panose="020B0604020202020204" pitchFamily="34" charset="0"/>
                      </a:endParaRPr>
                    </a:p>
                  </a:txBody>
                  <a:tcPr marL="21600" marR="21600" marT="14400" marB="14400" anchor="ctr"/>
                </a:tc>
                <a:tc>
                  <a:txBody>
                    <a:bodyPr/>
                    <a:lstStyle/>
                    <a:p>
                      <a:pPr rtl="0" fontAlgn="ctr">
                        <a:buNone/>
                      </a:pPr>
                      <a:r>
                        <a:rPr lang="en-US" sz="800">
                          <a:effectLst/>
                        </a:rPr>
                        <a:t>Conical superconducting magnets for the IR</a:t>
                      </a:r>
                      <a:endParaRPr lang="en-US" sz="800">
                        <a:effectLst/>
                        <a:latin typeface="Arial" panose="020B0604020202020204" pitchFamily="34" charset="0"/>
                      </a:endParaRPr>
                    </a:p>
                  </a:txBody>
                  <a:tcPr marL="21600" marR="21600" marT="14400" marB="14400" anchor="ctr"/>
                </a:tc>
                <a:tc>
                  <a:txBody>
                    <a:bodyPr/>
                    <a:lstStyle/>
                    <a:p>
                      <a:pPr rtl="0" fontAlgn="ctr">
                        <a:buNone/>
                      </a:pPr>
                      <a:r>
                        <a:rPr lang="en-US" sz="800">
                          <a:effectLst/>
                        </a:rPr>
                        <a:t>Brouwer, Yang</a:t>
                      </a:r>
                      <a:endParaRPr lang="en-US" sz="800">
                        <a:effectLst/>
                        <a:latin typeface="Arial" panose="020B0604020202020204" pitchFamily="34" charset="0"/>
                      </a:endParaRPr>
                    </a:p>
                  </a:txBody>
                  <a:tcPr marL="21600" marR="21600" marT="14400" marB="14400" anchor="ctr"/>
                </a:tc>
                <a:tc>
                  <a:txBody>
                    <a:bodyPr/>
                    <a:lstStyle/>
                    <a:p>
                      <a:pPr algn="ctr" rtl="0" fontAlgn="ctr">
                        <a:buNone/>
                      </a:pPr>
                      <a:r>
                        <a:rPr lang="en-US" sz="800">
                          <a:effectLst/>
                        </a:rPr>
                        <a:t>LBNL</a:t>
                      </a:r>
                      <a:endParaRPr lang="en-US" sz="800">
                        <a:effectLst/>
                        <a:latin typeface="Arial" panose="020B0604020202020204" pitchFamily="34" charset="0"/>
                      </a:endParaRPr>
                    </a:p>
                  </a:txBody>
                  <a:tcPr marL="21600" marR="21600" marT="14400" marB="14400" anchor="ctr"/>
                </a:tc>
                <a:tc>
                  <a:txBody>
                    <a:bodyPr/>
                    <a:lstStyle/>
                    <a:p>
                      <a:pPr algn="ctr" rtl="0" fontAlgn="ctr">
                        <a:buNone/>
                      </a:pPr>
                      <a:r>
                        <a:rPr lang="en-US" sz="800">
                          <a:effectLst/>
                        </a:rPr>
                        <a:t>65</a:t>
                      </a:r>
                      <a:endParaRPr lang="en-US" sz="800">
                        <a:effectLst/>
                        <a:latin typeface="Arial" panose="020B0604020202020204" pitchFamily="34" charset="0"/>
                      </a:endParaRPr>
                    </a:p>
                  </a:txBody>
                  <a:tcPr marL="21600" marR="21600" marT="14400" marB="14400" anchor="ctr"/>
                </a:tc>
                <a:tc>
                  <a:txBody>
                    <a:bodyPr/>
                    <a:lstStyle/>
                    <a:p>
                      <a:pPr algn="ctr" rtl="0" fontAlgn="ctr">
                        <a:buNone/>
                      </a:pPr>
                      <a:r>
                        <a:rPr lang="en-US" sz="800">
                          <a:effectLst/>
                        </a:rPr>
                        <a:t>1</a:t>
                      </a:r>
                      <a:endParaRPr lang="en-US" sz="800">
                        <a:effectLst/>
                        <a:latin typeface="Arial" panose="020B0604020202020204" pitchFamily="34" charset="0"/>
                      </a:endParaRPr>
                    </a:p>
                  </a:txBody>
                  <a:tcPr marL="21600" marR="21600" marT="14400" marB="14400" anchor="ctr"/>
                </a:tc>
                <a:tc>
                  <a:txBody>
                    <a:bodyPr/>
                    <a:lstStyle/>
                    <a:p>
                      <a:pPr algn="ctr" rtl="0" fontAlgn="ctr">
                        <a:buNone/>
                      </a:pPr>
                      <a:r>
                        <a:rPr lang="en-US" sz="800">
                          <a:effectLst/>
                        </a:rPr>
                        <a:t>1</a:t>
                      </a:r>
                      <a:endParaRPr lang="en-US" sz="800">
                        <a:effectLst/>
                        <a:latin typeface="Arial" panose="020B0604020202020204" pitchFamily="34" charset="0"/>
                      </a:endParaRPr>
                    </a:p>
                  </a:txBody>
                  <a:tcPr marL="21600" marR="21600" marT="14400" marB="14400" anchor="ctr"/>
                </a:tc>
                <a:tc>
                  <a:txBody>
                    <a:bodyPr/>
                    <a:lstStyle/>
                    <a:p>
                      <a:pPr algn="ctr" rtl="0" fontAlgn="ctr">
                        <a:buNone/>
                      </a:pPr>
                      <a:r>
                        <a:rPr lang="en-US" sz="800">
                          <a:effectLst/>
                        </a:rPr>
                        <a:t>2</a:t>
                      </a:r>
                      <a:endParaRPr lang="en-US" sz="800">
                        <a:effectLst/>
                        <a:latin typeface="Arial" panose="020B0604020202020204" pitchFamily="34" charset="0"/>
                      </a:endParaRPr>
                    </a:p>
                  </a:txBody>
                  <a:tcPr marL="21600" marR="21600" marT="14400" marB="14400" anchor="ctr"/>
                </a:tc>
                <a:tc>
                  <a:txBody>
                    <a:bodyPr/>
                    <a:lstStyle/>
                    <a:p>
                      <a:pPr algn="ctr" rtl="0" fontAlgn="ctr">
                        <a:buNone/>
                      </a:pPr>
                      <a:r>
                        <a:rPr lang="en-US" sz="800" dirty="0">
                          <a:effectLst/>
                        </a:rPr>
                        <a:t>1.3</a:t>
                      </a:r>
                      <a:endParaRPr lang="en-US" sz="800" dirty="0">
                        <a:effectLst/>
                        <a:latin typeface="Arial" panose="020B0604020202020204" pitchFamily="34" charset="0"/>
                      </a:endParaRPr>
                    </a:p>
                  </a:txBody>
                  <a:tcPr marL="21600" marR="21600" marT="14400" marB="14400" anchor="ctr"/>
                </a:tc>
                <a:tc>
                  <a:txBody>
                    <a:bodyPr/>
                    <a:lstStyle/>
                    <a:p>
                      <a:pPr rtl="0" fontAlgn="t">
                        <a:buNone/>
                      </a:pPr>
                      <a:r>
                        <a:rPr lang="en-US" sz="800">
                          <a:effectLst/>
                        </a:rPr>
                        <a:t>Good potential to contribute to existing FCC IR effort. Discuss with MDI L2 and CERN POCs (magnets and MDI)</a:t>
                      </a:r>
                      <a:endParaRPr lang="en-US" sz="800">
                        <a:effectLst/>
                        <a:latin typeface="Arial" panose="020B0604020202020204" pitchFamily="34" charset="0"/>
                      </a:endParaRPr>
                    </a:p>
                  </a:txBody>
                  <a:tcPr marL="21600" marR="21600" marT="14400" marB="14400"/>
                </a:tc>
                <a:extLst>
                  <a:ext uri="{0D108BD9-81ED-4DB2-BD59-A6C34878D82A}">
                    <a16:rowId xmlns:a16="http://schemas.microsoft.com/office/drawing/2014/main" val="1501502680"/>
                  </a:ext>
                </a:extLst>
              </a:tr>
              <a:tr h="295200">
                <a:tc>
                  <a:txBody>
                    <a:bodyPr/>
                    <a:lstStyle/>
                    <a:p>
                      <a:pPr rtl="0" fontAlgn="ctr">
                        <a:buNone/>
                      </a:pPr>
                      <a:r>
                        <a:rPr lang="en-US" sz="800">
                          <a:effectLst/>
                        </a:rPr>
                        <a:t>GR4-02</a:t>
                      </a:r>
                      <a:endParaRPr lang="en-US" sz="800">
                        <a:effectLst/>
                        <a:latin typeface="Arial" panose="020B0604020202020204" pitchFamily="34" charset="0"/>
                      </a:endParaRPr>
                    </a:p>
                  </a:txBody>
                  <a:tcPr marL="21600" marR="21600" marT="14400" marB="14400" anchor="ctr"/>
                </a:tc>
                <a:tc>
                  <a:txBody>
                    <a:bodyPr/>
                    <a:lstStyle/>
                    <a:p>
                      <a:pPr rtl="0" fontAlgn="ctr">
                        <a:buNone/>
                      </a:pPr>
                      <a:r>
                        <a:rPr lang="en-US" sz="800">
                          <a:effectLst/>
                        </a:rPr>
                        <a:t>Power-saving HTS Accelerator Magnets for FCC-ee</a:t>
                      </a:r>
                      <a:endParaRPr lang="en-US" sz="800">
                        <a:effectLst/>
                        <a:latin typeface="Arial" panose="020B0604020202020204" pitchFamily="34" charset="0"/>
                      </a:endParaRPr>
                    </a:p>
                  </a:txBody>
                  <a:tcPr marL="21600" marR="21600" marT="14400" marB="14400" anchor="ctr"/>
                </a:tc>
                <a:tc>
                  <a:txBody>
                    <a:bodyPr/>
                    <a:lstStyle/>
                    <a:p>
                      <a:pPr rtl="0" fontAlgn="ctr">
                        <a:buNone/>
                      </a:pPr>
                      <a:r>
                        <a:rPr lang="en-US" sz="800">
                          <a:effectLst/>
                        </a:rPr>
                        <a:t>Kashikhin</a:t>
                      </a:r>
                      <a:endParaRPr lang="en-US" sz="800">
                        <a:effectLst/>
                        <a:latin typeface="Arial" panose="020B0604020202020204" pitchFamily="34" charset="0"/>
                      </a:endParaRPr>
                    </a:p>
                  </a:txBody>
                  <a:tcPr marL="21600" marR="21600" marT="14400" marB="14400" anchor="ctr"/>
                </a:tc>
                <a:tc>
                  <a:txBody>
                    <a:bodyPr/>
                    <a:lstStyle/>
                    <a:p>
                      <a:pPr algn="ctr" rtl="0" fontAlgn="ctr">
                        <a:buNone/>
                      </a:pPr>
                      <a:r>
                        <a:rPr lang="en-US" sz="800">
                          <a:effectLst/>
                        </a:rPr>
                        <a:t>FNAL</a:t>
                      </a:r>
                      <a:endParaRPr lang="en-US" sz="800">
                        <a:effectLst/>
                        <a:latin typeface="Arial" panose="020B0604020202020204" pitchFamily="34" charset="0"/>
                      </a:endParaRPr>
                    </a:p>
                  </a:txBody>
                  <a:tcPr marL="21600" marR="21600" marT="14400" marB="14400" anchor="ctr"/>
                </a:tc>
                <a:tc>
                  <a:txBody>
                    <a:bodyPr/>
                    <a:lstStyle/>
                    <a:p>
                      <a:pPr algn="ctr" rtl="0" fontAlgn="ctr">
                        <a:buNone/>
                      </a:pPr>
                      <a:r>
                        <a:rPr lang="en-US" sz="800">
                          <a:effectLst/>
                        </a:rPr>
                        <a:t>150</a:t>
                      </a:r>
                      <a:endParaRPr lang="en-US" sz="800">
                        <a:effectLst/>
                        <a:latin typeface="Arial" panose="020B0604020202020204" pitchFamily="34" charset="0"/>
                      </a:endParaRPr>
                    </a:p>
                  </a:txBody>
                  <a:tcPr marL="21600" marR="21600" marT="14400" marB="14400" anchor="ctr"/>
                </a:tc>
                <a:tc>
                  <a:txBody>
                    <a:bodyPr/>
                    <a:lstStyle/>
                    <a:p>
                      <a:pPr algn="ctr" rtl="0" fontAlgn="ctr">
                        <a:buNone/>
                      </a:pPr>
                      <a:r>
                        <a:rPr lang="en-US" sz="800">
                          <a:effectLst/>
                        </a:rPr>
                        <a:t>2</a:t>
                      </a:r>
                      <a:endParaRPr lang="en-US" sz="800">
                        <a:effectLst/>
                        <a:latin typeface="Arial" panose="020B0604020202020204" pitchFamily="34" charset="0"/>
                      </a:endParaRPr>
                    </a:p>
                  </a:txBody>
                  <a:tcPr marL="21600" marR="21600" marT="14400" marB="14400" anchor="ctr"/>
                </a:tc>
                <a:tc>
                  <a:txBody>
                    <a:bodyPr/>
                    <a:lstStyle/>
                    <a:p>
                      <a:pPr algn="ctr" rtl="0" fontAlgn="ctr">
                        <a:buNone/>
                      </a:pPr>
                      <a:r>
                        <a:rPr lang="en-US" sz="800">
                          <a:effectLst/>
                        </a:rPr>
                        <a:t>1</a:t>
                      </a:r>
                      <a:endParaRPr lang="en-US" sz="800">
                        <a:effectLst/>
                        <a:latin typeface="Arial" panose="020B0604020202020204" pitchFamily="34" charset="0"/>
                      </a:endParaRPr>
                    </a:p>
                  </a:txBody>
                  <a:tcPr marL="21600" marR="21600" marT="14400" marB="14400" anchor="ctr"/>
                </a:tc>
                <a:tc>
                  <a:txBody>
                    <a:bodyPr/>
                    <a:lstStyle/>
                    <a:p>
                      <a:pPr algn="ctr" rtl="0" fontAlgn="ctr">
                        <a:buNone/>
                      </a:pPr>
                      <a:r>
                        <a:rPr lang="en-US" sz="800">
                          <a:effectLst/>
                        </a:rPr>
                        <a:t>3</a:t>
                      </a:r>
                      <a:endParaRPr lang="en-US" sz="800">
                        <a:effectLst/>
                        <a:latin typeface="Arial" panose="020B0604020202020204" pitchFamily="34" charset="0"/>
                      </a:endParaRPr>
                    </a:p>
                  </a:txBody>
                  <a:tcPr marL="21600" marR="21600" marT="14400" marB="14400" anchor="ctr"/>
                </a:tc>
                <a:tc>
                  <a:txBody>
                    <a:bodyPr/>
                    <a:lstStyle/>
                    <a:p>
                      <a:pPr algn="ctr" rtl="0" fontAlgn="ctr">
                        <a:buNone/>
                      </a:pPr>
                      <a:r>
                        <a:rPr lang="en-US" sz="800">
                          <a:effectLst/>
                        </a:rPr>
                        <a:t>2</a:t>
                      </a:r>
                      <a:endParaRPr lang="en-US" sz="800">
                        <a:effectLst/>
                        <a:latin typeface="Arial" panose="020B0604020202020204" pitchFamily="34" charset="0"/>
                      </a:endParaRPr>
                    </a:p>
                  </a:txBody>
                  <a:tcPr marL="21600" marR="21600" marT="14400" marB="14400" anchor="ctr"/>
                </a:tc>
                <a:tc>
                  <a:txBody>
                    <a:bodyPr/>
                    <a:lstStyle/>
                    <a:p>
                      <a:pPr rtl="0" fontAlgn="t">
                        <a:buNone/>
                      </a:pPr>
                      <a:r>
                        <a:rPr lang="en-US" sz="800">
                          <a:effectLst/>
                        </a:rPr>
                        <a:t>Very interesting but need to clarify CERN position on HTS magnets for the arcs. To be discussed with CERN sustainability POCs</a:t>
                      </a:r>
                      <a:endParaRPr lang="en-US" sz="800" b="0">
                        <a:effectLst/>
                        <a:latin typeface="Arial" panose="020B0604020202020204" pitchFamily="34" charset="0"/>
                      </a:endParaRPr>
                    </a:p>
                  </a:txBody>
                  <a:tcPr marL="21600" marR="21600" marT="14400" marB="14400"/>
                </a:tc>
                <a:extLst>
                  <a:ext uri="{0D108BD9-81ED-4DB2-BD59-A6C34878D82A}">
                    <a16:rowId xmlns:a16="http://schemas.microsoft.com/office/drawing/2014/main" val="827158007"/>
                  </a:ext>
                </a:extLst>
              </a:tr>
              <a:tr h="374400">
                <a:tc>
                  <a:txBody>
                    <a:bodyPr/>
                    <a:lstStyle/>
                    <a:p>
                      <a:pPr rtl="0" fontAlgn="ctr">
                        <a:buNone/>
                      </a:pPr>
                      <a:r>
                        <a:rPr lang="en-US" sz="800">
                          <a:effectLst/>
                        </a:rPr>
                        <a:t>GR4-03</a:t>
                      </a:r>
                      <a:endParaRPr lang="en-US" sz="800">
                        <a:effectLst/>
                        <a:latin typeface="Arial" panose="020B0604020202020204" pitchFamily="34" charset="0"/>
                      </a:endParaRPr>
                    </a:p>
                  </a:txBody>
                  <a:tcPr marL="21600" marR="21600" marT="14400" marB="14400" anchor="ctr"/>
                </a:tc>
                <a:tc>
                  <a:txBody>
                    <a:bodyPr/>
                    <a:lstStyle/>
                    <a:p>
                      <a:pPr rtl="0" fontAlgn="ctr">
                        <a:buNone/>
                      </a:pPr>
                      <a:r>
                        <a:rPr lang="en-US" sz="800">
                          <a:effectLst/>
                        </a:rPr>
                        <a:t>HTS Arc Magnet Technology for Future Higgs Factories</a:t>
                      </a:r>
                      <a:endParaRPr lang="en-US" sz="800">
                        <a:effectLst/>
                        <a:latin typeface="Arial" panose="020B0604020202020204" pitchFamily="34" charset="0"/>
                      </a:endParaRPr>
                    </a:p>
                  </a:txBody>
                  <a:tcPr marL="21600" marR="21600" marT="14400" marB="14400" anchor="ctr"/>
                </a:tc>
                <a:tc>
                  <a:txBody>
                    <a:bodyPr/>
                    <a:lstStyle/>
                    <a:p>
                      <a:pPr rtl="0" fontAlgn="ctr">
                        <a:buNone/>
                      </a:pPr>
                      <a:r>
                        <a:rPr lang="en-US" sz="800">
                          <a:effectLst/>
                        </a:rPr>
                        <a:t>Wang</a:t>
                      </a:r>
                      <a:endParaRPr lang="en-US" sz="800">
                        <a:effectLst/>
                        <a:latin typeface="Arial" panose="020B0604020202020204" pitchFamily="34" charset="0"/>
                      </a:endParaRPr>
                    </a:p>
                  </a:txBody>
                  <a:tcPr marL="21600" marR="21600" marT="14400" marB="14400" anchor="ctr"/>
                </a:tc>
                <a:tc>
                  <a:txBody>
                    <a:bodyPr/>
                    <a:lstStyle/>
                    <a:p>
                      <a:pPr algn="ctr" rtl="0" fontAlgn="ctr">
                        <a:buNone/>
                      </a:pPr>
                      <a:r>
                        <a:rPr lang="en-US" sz="800" dirty="0">
                          <a:effectLst/>
                          <a:latin typeface="Arial" panose="020B0604020202020204" pitchFamily="34" charset="0"/>
                        </a:rPr>
                        <a:t>LBNL</a:t>
                      </a:r>
                    </a:p>
                  </a:txBody>
                  <a:tcPr marL="21600" marR="21600" marT="14400" marB="14400" anchor="ctr"/>
                </a:tc>
                <a:tc>
                  <a:txBody>
                    <a:bodyPr/>
                    <a:lstStyle/>
                    <a:p>
                      <a:pPr algn="ctr" rtl="0" fontAlgn="ctr">
                        <a:buNone/>
                      </a:pPr>
                      <a:r>
                        <a:rPr lang="en-US" sz="800">
                          <a:effectLst/>
                        </a:rPr>
                        <a:t>200</a:t>
                      </a:r>
                      <a:endParaRPr lang="en-US" sz="800">
                        <a:effectLst/>
                        <a:latin typeface="Arial" panose="020B0604020202020204" pitchFamily="34" charset="0"/>
                      </a:endParaRPr>
                    </a:p>
                  </a:txBody>
                  <a:tcPr marL="21600" marR="21600" marT="14400" marB="14400" anchor="ctr"/>
                </a:tc>
                <a:tc>
                  <a:txBody>
                    <a:bodyPr/>
                    <a:lstStyle/>
                    <a:p>
                      <a:pPr algn="ctr" rtl="0" fontAlgn="ctr">
                        <a:buNone/>
                      </a:pPr>
                      <a:r>
                        <a:rPr lang="en-US" sz="800">
                          <a:effectLst/>
                        </a:rPr>
                        <a:t>2</a:t>
                      </a:r>
                      <a:endParaRPr lang="en-US" sz="800">
                        <a:effectLst/>
                        <a:latin typeface="Arial" panose="020B0604020202020204" pitchFamily="34" charset="0"/>
                      </a:endParaRPr>
                    </a:p>
                  </a:txBody>
                  <a:tcPr marL="21600" marR="21600" marT="14400" marB="14400" anchor="ctr"/>
                </a:tc>
                <a:tc>
                  <a:txBody>
                    <a:bodyPr/>
                    <a:lstStyle/>
                    <a:p>
                      <a:pPr algn="ctr" rtl="0" fontAlgn="ctr">
                        <a:buNone/>
                      </a:pPr>
                      <a:r>
                        <a:rPr lang="en-US" sz="800">
                          <a:effectLst/>
                        </a:rPr>
                        <a:t>2</a:t>
                      </a:r>
                      <a:endParaRPr lang="en-US" sz="800">
                        <a:effectLst/>
                        <a:latin typeface="Arial" panose="020B0604020202020204" pitchFamily="34" charset="0"/>
                      </a:endParaRPr>
                    </a:p>
                  </a:txBody>
                  <a:tcPr marL="21600" marR="21600" marT="14400" marB="14400" anchor="ctr"/>
                </a:tc>
                <a:tc>
                  <a:txBody>
                    <a:bodyPr/>
                    <a:lstStyle/>
                    <a:p>
                      <a:pPr algn="ctr" rtl="0" fontAlgn="ctr">
                        <a:buNone/>
                      </a:pPr>
                      <a:r>
                        <a:rPr lang="en-US" sz="800">
                          <a:effectLst/>
                        </a:rPr>
                        <a:t>3</a:t>
                      </a:r>
                      <a:endParaRPr lang="en-US" sz="800">
                        <a:effectLst/>
                        <a:latin typeface="Arial" panose="020B0604020202020204" pitchFamily="34" charset="0"/>
                      </a:endParaRPr>
                    </a:p>
                  </a:txBody>
                  <a:tcPr marL="21600" marR="21600" marT="14400" marB="14400" anchor="ctr"/>
                </a:tc>
                <a:tc>
                  <a:txBody>
                    <a:bodyPr/>
                    <a:lstStyle/>
                    <a:p>
                      <a:pPr algn="ctr" rtl="0" fontAlgn="ctr">
                        <a:buNone/>
                      </a:pPr>
                      <a:r>
                        <a:rPr lang="en-US" sz="800" dirty="0">
                          <a:effectLst/>
                        </a:rPr>
                        <a:t>2.3</a:t>
                      </a:r>
                      <a:endParaRPr lang="en-US" sz="800" dirty="0">
                        <a:effectLst/>
                        <a:latin typeface="Arial" panose="020B0604020202020204" pitchFamily="34" charset="0"/>
                      </a:endParaRPr>
                    </a:p>
                  </a:txBody>
                  <a:tcPr marL="21600" marR="21600" marT="14400" marB="14400" anchor="ctr"/>
                </a:tc>
                <a:tc>
                  <a:txBody>
                    <a:bodyPr/>
                    <a:lstStyle/>
                    <a:p>
                      <a:pPr rtl="0" fontAlgn="t">
                        <a:buNone/>
                      </a:pPr>
                      <a:r>
                        <a:rPr lang="en-US" sz="800">
                          <a:effectLst/>
                        </a:rPr>
                        <a:t>Complementary to GR4-02 focusing on conductor options/selection. Also in this case, need to clarify CERN position on HTS magnets for the arcs. To be further discussed with POCs at CERN (sustainability, magnets) and US L2s</a:t>
                      </a:r>
                      <a:endParaRPr lang="en-US" sz="800" b="0">
                        <a:effectLst/>
                        <a:latin typeface="Arial" panose="020B0604020202020204" pitchFamily="34" charset="0"/>
                      </a:endParaRPr>
                    </a:p>
                  </a:txBody>
                  <a:tcPr marL="21600" marR="21600" marT="14400" marB="14400"/>
                </a:tc>
                <a:extLst>
                  <a:ext uri="{0D108BD9-81ED-4DB2-BD59-A6C34878D82A}">
                    <a16:rowId xmlns:a16="http://schemas.microsoft.com/office/drawing/2014/main" val="1134145617"/>
                  </a:ext>
                </a:extLst>
              </a:tr>
              <a:tr h="259200">
                <a:tc>
                  <a:txBody>
                    <a:bodyPr/>
                    <a:lstStyle/>
                    <a:p>
                      <a:pPr rtl="0" fontAlgn="ctr">
                        <a:buNone/>
                      </a:pPr>
                      <a:r>
                        <a:rPr lang="en-US" sz="800">
                          <a:effectLst/>
                        </a:rPr>
                        <a:t>GR4-04</a:t>
                      </a:r>
                      <a:endParaRPr lang="en-US" sz="800">
                        <a:effectLst/>
                        <a:latin typeface="Arial" panose="020B0604020202020204" pitchFamily="34" charset="0"/>
                      </a:endParaRPr>
                    </a:p>
                  </a:txBody>
                  <a:tcPr marL="21600" marR="21600" marT="14400" marB="14400" anchor="ctr"/>
                </a:tc>
                <a:tc>
                  <a:txBody>
                    <a:bodyPr/>
                    <a:lstStyle/>
                    <a:p>
                      <a:pPr rtl="0" fontAlgn="ctr">
                        <a:buNone/>
                      </a:pPr>
                      <a:r>
                        <a:rPr lang="en-US" sz="800">
                          <a:effectLst/>
                        </a:rPr>
                        <a:t>HTS IR magnets for Circular and Linear Higgs Factories</a:t>
                      </a:r>
                      <a:endParaRPr lang="en-US" sz="800">
                        <a:effectLst/>
                        <a:latin typeface="Arial" panose="020B0604020202020204" pitchFamily="34" charset="0"/>
                      </a:endParaRPr>
                    </a:p>
                  </a:txBody>
                  <a:tcPr marL="21600" marR="21600" marT="14400" marB="14400" anchor="ctr"/>
                </a:tc>
                <a:tc>
                  <a:txBody>
                    <a:bodyPr/>
                    <a:lstStyle/>
                    <a:p>
                      <a:pPr rtl="0" fontAlgn="ctr">
                        <a:buNone/>
                      </a:pPr>
                      <a:r>
                        <a:rPr lang="en-US" sz="800" dirty="0">
                          <a:effectLst/>
                        </a:rPr>
                        <a:t>Wang</a:t>
                      </a:r>
                      <a:endParaRPr lang="en-US" sz="800" dirty="0">
                        <a:effectLst/>
                        <a:latin typeface="Arial" panose="020B0604020202020204" pitchFamily="34" charset="0"/>
                      </a:endParaRPr>
                    </a:p>
                  </a:txBody>
                  <a:tcPr marL="21600" marR="21600" marT="14400" marB="14400" anchor="ctr"/>
                </a:tc>
                <a:tc>
                  <a:txBody>
                    <a:bodyPr/>
                    <a:lstStyle/>
                    <a:p>
                      <a:pPr algn="ctr" rtl="0" fontAlgn="ctr">
                        <a:buNone/>
                      </a:pPr>
                      <a:r>
                        <a:rPr lang="en-US" sz="800">
                          <a:effectLst/>
                        </a:rPr>
                        <a:t>LBNL</a:t>
                      </a:r>
                      <a:endParaRPr lang="en-US" sz="800">
                        <a:effectLst/>
                        <a:latin typeface="Arial" panose="020B0604020202020204" pitchFamily="34" charset="0"/>
                      </a:endParaRPr>
                    </a:p>
                  </a:txBody>
                  <a:tcPr marL="21600" marR="21600" marT="14400" marB="14400" anchor="ctr"/>
                </a:tc>
                <a:tc>
                  <a:txBody>
                    <a:bodyPr/>
                    <a:lstStyle/>
                    <a:p>
                      <a:pPr algn="ctr" rtl="0" fontAlgn="ctr">
                        <a:buNone/>
                      </a:pPr>
                      <a:r>
                        <a:rPr lang="en-US" sz="800">
                          <a:effectLst/>
                        </a:rPr>
                        <a:t>52</a:t>
                      </a:r>
                      <a:endParaRPr lang="en-US" sz="800">
                        <a:effectLst/>
                        <a:latin typeface="Arial" panose="020B0604020202020204" pitchFamily="34" charset="0"/>
                      </a:endParaRPr>
                    </a:p>
                  </a:txBody>
                  <a:tcPr marL="21600" marR="21600" marT="14400" marB="14400" anchor="ctr"/>
                </a:tc>
                <a:tc>
                  <a:txBody>
                    <a:bodyPr/>
                    <a:lstStyle/>
                    <a:p>
                      <a:pPr algn="ctr" rtl="0" fontAlgn="ctr">
                        <a:buNone/>
                      </a:pPr>
                      <a:r>
                        <a:rPr lang="en-US" sz="800">
                          <a:effectLst/>
                        </a:rPr>
                        <a:t>1</a:t>
                      </a:r>
                      <a:endParaRPr lang="en-US" sz="800">
                        <a:effectLst/>
                        <a:latin typeface="Arial" panose="020B0604020202020204" pitchFamily="34" charset="0"/>
                      </a:endParaRPr>
                    </a:p>
                  </a:txBody>
                  <a:tcPr marL="21600" marR="21600" marT="14400" marB="14400" anchor="ctr"/>
                </a:tc>
                <a:tc>
                  <a:txBody>
                    <a:bodyPr/>
                    <a:lstStyle/>
                    <a:p>
                      <a:pPr algn="ctr" rtl="0" fontAlgn="ctr">
                        <a:buNone/>
                      </a:pPr>
                      <a:r>
                        <a:rPr lang="en-US" sz="800">
                          <a:effectLst/>
                        </a:rPr>
                        <a:t>2</a:t>
                      </a:r>
                      <a:endParaRPr lang="en-US" sz="800">
                        <a:effectLst/>
                        <a:latin typeface="Arial" panose="020B0604020202020204" pitchFamily="34" charset="0"/>
                      </a:endParaRPr>
                    </a:p>
                  </a:txBody>
                  <a:tcPr marL="21600" marR="21600" marT="14400" marB="14400" anchor="ctr"/>
                </a:tc>
                <a:tc>
                  <a:txBody>
                    <a:bodyPr/>
                    <a:lstStyle/>
                    <a:p>
                      <a:pPr algn="ctr" rtl="0" fontAlgn="ctr">
                        <a:buNone/>
                      </a:pPr>
                      <a:r>
                        <a:rPr lang="en-US" sz="800">
                          <a:effectLst/>
                        </a:rPr>
                        <a:t>2</a:t>
                      </a:r>
                      <a:endParaRPr lang="en-US" sz="800">
                        <a:effectLst/>
                        <a:latin typeface="Arial" panose="020B0604020202020204" pitchFamily="34" charset="0"/>
                      </a:endParaRPr>
                    </a:p>
                  </a:txBody>
                  <a:tcPr marL="21600" marR="21600" marT="14400" marB="14400" anchor="ctr"/>
                </a:tc>
                <a:tc>
                  <a:txBody>
                    <a:bodyPr/>
                    <a:lstStyle/>
                    <a:p>
                      <a:pPr algn="ctr" rtl="0" fontAlgn="ctr">
                        <a:buNone/>
                      </a:pPr>
                      <a:r>
                        <a:rPr lang="en-US" sz="800">
                          <a:effectLst/>
                        </a:rPr>
                        <a:t>1.7</a:t>
                      </a:r>
                      <a:endParaRPr lang="en-US" sz="800" dirty="0">
                        <a:effectLst/>
                        <a:latin typeface="Arial" panose="020B0604020202020204" pitchFamily="34" charset="0"/>
                      </a:endParaRPr>
                    </a:p>
                  </a:txBody>
                  <a:tcPr marL="21600" marR="21600" marT="14400" marB="14400" anchor="ctr"/>
                </a:tc>
                <a:tc>
                  <a:txBody>
                    <a:bodyPr/>
                    <a:lstStyle/>
                    <a:p>
                      <a:pPr rtl="0" fontAlgn="t">
                        <a:buNone/>
                      </a:pPr>
                      <a:r>
                        <a:rPr lang="en-US" sz="800">
                          <a:effectLst/>
                        </a:rPr>
                        <a:t>Good potential to contribute to existing FCC IR effort. Discuss with MDI L2 and CERN POCs (magnets and MDI)</a:t>
                      </a:r>
                      <a:endParaRPr lang="en-US" sz="800">
                        <a:effectLst/>
                        <a:latin typeface="Arial" panose="020B0604020202020204" pitchFamily="34" charset="0"/>
                      </a:endParaRPr>
                    </a:p>
                  </a:txBody>
                  <a:tcPr marL="21600" marR="21600" marT="14400" marB="14400"/>
                </a:tc>
                <a:extLst>
                  <a:ext uri="{0D108BD9-81ED-4DB2-BD59-A6C34878D82A}">
                    <a16:rowId xmlns:a16="http://schemas.microsoft.com/office/drawing/2014/main" val="505640749"/>
                  </a:ext>
                </a:extLst>
              </a:tr>
              <a:tr h="259200">
                <a:tc>
                  <a:txBody>
                    <a:bodyPr/>
                    <a:lstStyle/>
                    <a:p>
                      <a:pPr rtl="0" fontAlgn="ctr">
                        <a:buNone/>
                      </a:pPr>
                      <a:r>
                        <a:rPr lang="en-US" sz="800">
                          <a:effectLst/>
                        </a:rPr>
                        <a:t>GR4-05</a:t>
                      </a:r>
                      <a:endParaRPr lang="en-US" sz="800">
                        <a:effectLst/>
                        <a:latin typeface="Arial" panose="020B0604020202020204" pitchFamily="34" charset="0"/>
                      </a:endParaRPr>
                    </a:p>
                  </a:txBody>
                  <a:tcPr marL="21600" marR="21600" marT="14400" marB="14400" anchor="ctr"/>
                </a:tc>
                <a:tc>
                  <a:txBody>
                    <a:bodyPr/>
                    <a:lstStyle/>
                    <a:p>
                      <a:pPr rtl="0" fontAlgn="ctr">
                        <a:buNone/>
                      </a:pPr>
                      <a:r>
                        <a:rPr lang="en-US" sz="800">
                          <a:effectLst/>
                        </a:rPr>
                        <a:t>Materials issues in steering and focusing magnets for HF</a:t>
                      </a:r>
                      <a:endParaRPr lang="en-US" sz="800">
                        <a:effectLst/>
                        <a:latin typeface="Arial" panose="020B0604020202020204" pitchFamily="34" charset="0"/>
                      </a:endParaRPr>
                    </a:p>
                  </a:txBody>
                  <a:tcPr marL="21600" marR="21600" marT="14400" marB="14400" anchor="ctr"/>
                </a:tc>
                <a:tc>
                  <a:txBody>
                    <a:bodyPr/>
                    <a:lstStyle/>
                    <a:p>
                      <a:pPr rtl="0" fontAlgn="ctr">
                        <a:buNone/>
                      </a:pPr>
                      <a:r>
                        <a:rPr lang="en-US" sz="800">
                          <a:effectLst/>
                        </a:rPr>
                        <a:t>Sumption</a:t>
                      </a:r>
                      <a:endParaRPr lang="en-US" sz="800">
                        <a:effectLst/>
                        <a:latin typeface="Arial" panose="020B0604020202020204" pitchFamily="34" charset="0"/>
                      </a:endParaRPr>
                    </a:p>
                  </a:txBody>
                  <a:tcPr marL="21600" marR="21600" marT="14400" marB="14400" anchor="ctr"/>
                </a:tc>
                <a:tc>
                  <a:txBody>
                    <a:bodyPr/>
                    <a:lstStyle/>
                    <a:p>
                      <a:pPr algn="ctr" rtl="0" fontAlgn="ctr">
                        <a:buNone/>
                      </a:pPr>
                      <a:r>
                        <a:rPr lang="en-US" sz="800" dirty="0">
                          <a:effectLst/>
                        </a:rPr>
                        <a:t>Ohio State</a:t>
                      </a:r>
                    </a:p>
                  </a:txBody>
                  <a:tcPr marL="21600" marR="21600" marT="14400" marB="14400" anchor="ctr"/>
                </a:tc>
                <a:tc>
                  <a:txBody>
                    <a:bodyPr/>
                    <a:lstStyle/>
                    <a:p>
                      <a:pPr algn="ctr" rtl="0" fontAlgn="ctr">
                        <a:buNone/>
                      </a:pPr>
                      <a:r>
                        <a:rPr lang="en-US" sz="800">
                          <a:effectLst/>
                        </a:rPr>
                        <a:t>52</a:t>
                      </a:r>
                      <a:endParaRPr lang="en-US" sz="800">
                        <a:effectLst/>
                        <a:latin typeface="Arial" panose="020B0604020202020204" pitchFamily="34" charset="0"/>
                      </a:endParaRPr>
                    </a:p>
                  </a:txBody>
                  <a:tcPr marL="21600" marR="21600" marT="14400" marB="14400" anchor="ctr"/>
                </a:tc>
                <a:tc>
                  <a:txBody>
                    <a:bodyPr/>
                    <a:lstStyle/>
                    <a:p>
                      <a:pPr algn="ctr" rtl="0" fontAlgn="ctr">
                        <a:buNone/>
                      </a:pPr>
                      <a:r>
                        <a:rPr lang="en-US" sz="800">
                          <a:effectLst/>
                        </a:rPr>
                        <a:t>3</a:t>
                      </a:r>
                      <a:endParaRPr lang="en-US" sz="800">
                        <a:effectLst/>
                        <a:latin typeface="Arial" panose="020B0604020202020204" pitchFamily="34" charset="0"/>
                      </a:endParaRPr>
                    </a:p>
                  </a:txBody>
                  <a:tcPr marL="21600" marR="21600" marT="14400" marB="14400" anchor="ctr"/>
                </a:tc>
                <a:tc>
                  <a:txBody>
                    <a:bodyPr/>
                    <a:lstStyle/>
                    <a:p>
                      <a:pPr algn="ctr" rtl="0" fontAlgn="ctr">
                        <a:buNone/>
                      </a:pPr>
                      <a:r>
                        <a:rPr lang="en-US" sz="800">
                          <a:effectLst/>
                        </a:rPr>
                        <a:t>3</a:t>
                      </a:r>
                      <a:endParaRPr lang="en-US" sz="800">
                        <a:effectLst/>
                        <a:latin typeface="Arial" panose="020B0604020202020204" pitchFamily="34" charset="0"/>
                      </a:endParaRPr>
                    </a:p>
                  </a:txBody>
                  <a:tcPr marL="21600" marR="21600" marT="14400" marB="14400" anchor="ctr"/>
                </a:tc>
                <a:tc>
                  <a:txBody>
                    <a:bodyPr/>
                    <a:lstStyle/>
                    <a:p>
                      <a:pPr algn="ctr" rtl="0" fontAlgn="ctr">
                        <a:buNone/>
                      </a:pPr>
                      <a:r>
                        <a:rPr lang="en-US" sz="800">
                          <a:effectLst/>
                        </a:rPr>
                        <a:t>3</a:t>
                      </a:r>
                      <a:endParaRPr lang="en-US" sz="800">
                        <a:effectLst/>
                        <a:latin typeface="Arial" panose="020B0604020202020204" pitchFamily="34" charset="0"/>
                      </a:endParaRPr>
                    </a:p>
                  </a:txBody>
                  <a:tcPr marL="21600" marR="21600" marT="14400" marB="14400" anchor="ctr"/>
                </a:tc>
                <a:tc>
                  <a:txBody>
                    <a:bodyPr/>
                    <a:lstStyle/>
                    <a:p>
                      <a:pPr algn="ctr" rtl="0" fontAlgn="ctr">
                        <a:buNone/>
                      </a:pPr>
                      <a:r>
                        <a:rPr lang="en-US" sz="800">
                          <a:effectLst/>
                        </a:rPr>
                        <a:t>3</a:t>
                      </a:r>
                      <a:endParaRPr lang="en-US" sz="800">
                        <a:effectLst/>
                        <a:latin typeface="Arial" panose="020B0604020202020204" pitchFamily="34" charset="0"/>
                      </a:endParaRPr>
                    </a:p>
                  </a:txBody>
                  <a:tcPr marL="21600" marR="21600" marT="14400" marB="14400" anchor="ctr"/>
                </a:tc>
                <a:tc>
                  <a:txBody>
                    <a:bodyPr/>
                    <a:lstStyle/>
                    <a:p>
                      <a:pPr rtl="0" fontAlgn="t">
                        <a:buNone/>
                      </a:pPr>
                      <a:r>
                        <a:rPr lang="en-US" sz="800">
                          <a:effectLst/>
                        </a:rPr>
                        <a:t>Focus on more fundamental R&amp;D issues, broadly relevant but not HF specific. Some aspects could be integrated with other proposals.</a:t>
                      </a:r>
                      <a:endParaRPr lang="en-US" sz="800" b="0">
                        <a:effectLst/>
                        <a:latin typeface="Arial" panose="020B0604020202020204" pitchFamily="34" charset="0"/>
                      </a:endParaRPr>
                    </a:p>
                  </a:txBody>
                  <a:tcPr marL="21600" marR="21600" marT="14400" marB="14400"/>
                </a:tc>
                <a:extLst>
                  <a:ext uri="{0D108BD9-81ED-4DB2-BD59-A6C34878D82A}">
                    <a16:rowId xmlns:a16="http://schemas.microsoft.com/office/drawing/2014/main" val="4150625213"/>
                  </a:ext>
                </a:extLst>
              </a:tr>
              <a:tr h="151200">
                <a:tc>
                  <a:txBody>
                    <a:bodyPr/>
                    <a:lstStyle/>
                    <a:p>
                      <a:pPr rtl="0" fontAlgn="b">
                        <a:buNone/>
                      </a:pPr>
                      <a:endParaRPr lang="en-US" sz="800">
                        <a:effectLst/>
                        <a:latin typeface="Arial" panose="020B0604020202020204" pitchFamily="34" charset="0"/>
                      </a:endParaRPr>
                    </a:p>
                  </a:txBody>
                  <a:tcPr marL="21600" marR="21600" marT="14400" marB="14400" anchor="b"/>
                </a:tc>
                <a:tc>
                  <a:txBody>
                    <a:bodyPr/>
                    <a:lstStyle/>
                    <a:p>
                      <a:pPr rtl="0" fontAlgn="b">
                        <a:buNone/>
                      </a:pPr>
                      <a:endParaRPr lang="en-US" sz="800">
                        <a:effectLst/>
                        <a:latin typeface="Arial" panose="020B0604020202020204" pitchFamily="34" charset="0"/>
                      </a:endParaRPr>
                    </a:p>
                  </a:txBody>
                  <a:tcPr marL="21600" marR="21600" marT="14400" marB="14400" anchor="b"/>
                </a:tc>
                <a:tc>
                  <a:txBody>
                    <a:bodyPr/>
                    <a:lstStyle/>
                    <a:p>
                      <a:pPr rtl="0" fontAlgn="b">
                        <a:buNone/>
                      </a:pPr>
                      <a:endParaRPr lang="en-US" sz="800">
                        <a:effectLst/>
                        <a:latin typeface="Arial" panose="020B0604020202020204" pitchFamily="34" charset="0"/>
                      </a:endParaRPr>
                    </a:p>
                  </a:txBody>
                  <a:tcPr marL="21600" marR="21600" marT="14400" marB="14400" anchor="b"/>
                </a:tc>
                <a:tc>
                  <a:txBody>
                    <a:bodyPr/>
                    <a:lstStyle/>
                    <a:p>
                      <a:pPr rtl="0" fontAlgn="b">
                        <a:buNone/>
                      </a:pPr>
                      <a:endParaRPr lang="en-US" sz="800">
                        <a:effectLst/>
                        <a:latin typeface="Arial" panose="020B0604020202020204" pitchFamily="34" charset="0"/>
                      </a:endParaRPr>
                    </a:p>
                  </a:txBody>
                  <a:tcPr marL="21600" marR="21600" marT="14400" marB="14400" anchor="b"/>
                </a:tc>
                <a:tc>
                  <a:txBody>
                    <a:bodyPr/>
                    <a:lstStyle/>
                    <a:p>
                      <a:pPr rtl="0" fontAlgn="b">
                        <a:buNone/>
                      </a:pPr>
                      <a:endParaRPr lang="en-US" sz="800">
                        <a:effectLst/>
                        <a:latin typeface="Arial" panose="020B0604020202020204" pitchFamily="34" charset="0"/>
                      </a:endParaRPr>
                    </a:p>
                  </a:txBody>
                  <a:tcPr marL="21600" marR="21600" marT="14400" marB="14400" anchor="b"/>
                </a:tc>
                <a:tc>
                  <a:txBody>
                    <a:bodyPr/>
                    <a:lstStyle/>
                    <a:p>
                      <a:pPr rtl="0" fontAlgn="b">
                        <a:buNone/>
                      </a:pPr>
                      <a:endParaRPr lang="en-US" sz="800">
                        <a:effectLst/>
                        <a:latin typeface="Arial" panose="020B0604020202020204" pitchFamily="34" charset="0"/>
                      </a:endParaRPr>
                    </a:p>
                  </a:txBody>
                  <a:tcPr marL="21600" marR="21600" marT="14400" marB="14400" anchor="b"/>
                </a:tc>
                <a:tc>
                  <a:txBody>
                    <a:bodyPr/>
                    <a:lstStyle/>
                    <a:p>
                      <a:pPr rtl="0" fontAlgn="b">
                        <a:buNone/>
                      </a:pPr>
                      <a:endParaRPr lang="en-US" sz="800">
                        <a:effectLst/>
                        <a:latin typeface="Arial" panose="020B0604020202020204" pitchFamily="34" charset="0"/>
                      </a:endParaRPr>
                    </a:p>
                  </a:txBody>
                  <a:tcPr marL="21600" marR="21600" marT="14400" marB="14400" anchor="b"/>
                </a:tc>
                <a:tc>
                  <a:txBody>
                    <a:bodyPr/>
                    <a:lstStyle/>
                    <a:p>
                      <a:pPr rtl="0" fontAlgn="b">
                        <a:buNone/>
                      </a:pPr>
                      <a:endParaRPr lang="en-US" sz="800">
                        <a:effectLst/>
                        <a:latin typeface="Arial" panose="020B0604020202020204" pitchFamily="34" charset="0"/>
                      </a:endParaRPr>
                    </a:p>
                  </a:txBody>
                  <a:tcPr marL="21600" marR="21600" marT="14400" marB="14400" anchor="b"/>
                </a:tc>
                <a:tc>
                  <a:txBody>
                    <a:bodyPr/>
                    <a:lstStyle/>
                    <a:p>
                      <a:pPr rtl="0" fontAlgn="b">
                        <a:buNone/>
                      </a:pPr>
                      <a:endParaRPr lang="en-US" sz="800">
                        <a:effectLst/>
                        <a:latin typeface="Arial" panose="020B0604020202020204" pitchFamily="34" charset="0"/>
                      </a:endParaRPr>
                    </a:p>
                  </a:txBody>
                  <a:tcPr marL="21600" marR="21600" marT="14400" marB="14400" anchor="b"/>
                </a:tc>
                <a:tc>
                  <a:txBody>
                    <a:bodyPr/>
                    <a:lstStyle/>
                    <a:p>
                      <a:pPr rtl="0" fontAlgn="b">
                        <a:buNone/>
                      </a:pPr>
                      <a:endParaRPr lang="en-US" sz="800">
                        <a:effectLst/>
                        <a:latin typeface="Arial" panose="020B0604020202020204" pitchFamily="34" charset="0"/>
                      </a:endParaRPr>
                    </a:p>
                  </a:txBody>
                  <a:tcPr marL="21600" marR="21600" marT="14400" marB="14400" anchor="b"/>
                </a:tc>
                <a:extLst>
                  <a:ext uri="{0D108BD9-81ED-4DB2-BD59-A6C34878D82A}">
                    <a16:rowId xmlns:a16="http://schemas.microsoft.com/office/drawing/2014/main" val="2847503132"/>
                  </a:ext>
                </a:extLst>
              </a:tr>
              <a:tr h="259200">
                <a:tc>
                  <a:txBody>
                    <a:bodyPr/>
                    <a:lstStyle/>
                    <a:p>
                      <a:pPr rtl="0" fontAlgn="b">
                        <a:buNone/>
                      </a:pPr>
                      <a:r>
                        <a:rPr lang="en-US" sz="800">
                          <a:effectLst/>
                        </a:rPr>
                        <a:t>total</a:t>
                      </a:r>
                      <a:endParaRPr lang="en-US" sz="800">
                        <a:effectLst/>
                        <a:latin typeface="Arial" panose="020B0604020202020204" pitchFamily="34" charset="0"/>
                      </a:endParaRPr>
                    </a:p>
                  </a:txBody>
                  <a:tcPr marL="21600" marR="21600" marT="14400" marB="14400" anchor="b"/>
                </a:tc>
                <a:tc>
                  <a:txBody>
                    <a:bodyPr/>
                    <a:lstStyle/>
                    <a:p>
                      <a:pPr rtl="0" fontAlgn="b">
                        <a:buNone/>
                      </a:pPr>
                      <a:endParaRPr lang="en-US" sz="800">
                        <a:effectLst/>
                        <a:latin typeface="Arial" panose="020B0604020202020204" pitchFamily="34" charset="0"/>
                      </a:endParaRPr>
                    </a:p>
                  </a:txBody>
                  <a:tcPr marL="21600" marR="21600" marT="14400" marB="14400" anchor="b"/>
                </a:tc>
                <a:tc>
                  <a:txBody>
                    <a:bodyPr/>
                    <a:lstStyle/>
                    <a:p>
                      <a:pPr rtl="0" fontAlgn="b">
                        <a:buNone/>
                      </a:pPr>
                      <a:endParaRPr lang="en-US" sz="800">
                        <a:effectLst/>
                        <a:latin typeface="Arial" panose="020B0604020202020204" pitchFamily="34" charset="0"/>
                      </a:endParaRPr>
                    </a:p>
                  </a:txBody>
                  <a:tcPr marL="21600" marR="21600" marT="14400" marB="14400" anchor="b"/>
                </a:tc>
                <a:tc>
                  <a:txBody>
                    <a:bodyPr/>
                    <a:lstStyle/>
                    <a:p>
                      <a:pPr rtl="0" fontAlgn="b">
                        <a:buNone/>
                      </a:pPr>
                      <a:endParaRPr lang="en-US" sz="800">
                        <a:effectLst/>
                        <a:latin typeface="Arial" panose="020B0604020202020204" pitchFamily="34" charset="0"/>
                      </a:endParaRPr>
                    </a:p>
                  </a:txBody>
                  <a:tcPr marL="21600" marR="21600" marT="14400" marB="14400" anchor="b"/>
                </a:tc>
                <a:tc>
                  <a:txBody>
                    <a:bodyPr/>
                    <a:lstStyle/>
                    <a:p>
                      <a:pPr algn="ctr" rtl="0" fontAlgn="b">
                        <a:buNone/>
                      </a:pPr>
                      <a:r>
                        <a:rPr lang="en-US" sz="800">
                          <a:effectLst/>
                        </a:rPr>
                        <a:t>519</a:t>
                      </a:r>
                      <a:endParaRPr lang="en-US" sz="800">
                        <a:effectLst/>
                        <a:latin typeface="Arial" panose="020B0604020202020204" pitchFamily="34" charset="0"/>
                      </a:endParaRPr>
                    </a:p>
                  </a:txBody>
                  <a:tcPr marL="21600" marR="21600" marT="14400" marB="14400" anchor="b"/>
                </a:tc>
                <a:tc>
                  <a:txBody>
                    <a:bodyPr/>
                    <a:lstStyle/>
                    <a:p>
                      <a:pPr algn="ctr" rtl="0" fontAlgn="b">
                        <a:buNone/>
                      </a:pPr>
                      <a:r>
                        <a:rPr lang="en-US" sz="800">
                          <a:effectLst/>
                        </a:rPr>
                        <a:t>HF relevance</a:t>
                      </a:r>
                      <a:endParaRPr lang="en-US" sz="800">
                        <a:effectLst/>
                        <a:latin typeface="Arial" panose="020B0604020202020204" pitchFamily="34" charset="0"/>
                      </a:endParaRPr>
                    </a:p>
                  </a:txBody>
                  <a:tcPr marL="21600" marR="21600" marT="14400" marB="14400" anchor="b"/>
                </a:tc>
                <a:tc>
                  <a:txBody>
                    <a:bodyPr/>
                    <a:lstStyle/>
                    <a:p>
                      <a:pPr algn="ctr" rtl="0" fontAlgn="b">
                        <a:buNone/>
                      </a:pPr>
                      <a:r>
                        <a:rPr lang="en-US" sz="800">
                          <a:effectLst/>
                        </a:rPr>
                        <a:t>US benefit</a:t>
                      </a:r>
                      <a:endParaRPr lang="en-US" sz="800">
                        <a:effectLst/>
                        <a:latin typeface="Arial" panose="020B0604020202020204" pitchFamily="34" charset="0"/>
                      </a:endParaRPr>
                    </a:p>
                  </a:txBody>
                  <a:tcPr marL="21600" marR="21600" marT="14400" marB="14400" anchor="b"/>
                </a:tc>
                <a:tc>
                  <a:txBody>
                    <a:bodyPr/>
                    <a:lstStyle/>
                    <a:p>
                      <a:pPr algn="ctr" rtl="0" fontAlgn="b">
                        <a:buNone/>
                      </a:pPr>
                      <a:r>
                        <a:rPr lang="en-US" sz="800">
                          <a:effectLst/>
                        </a:rPr>
                        <a:t>HF interest</a:t>
                      </a:r>
                      <a:endParaRPr lang="en-US" sz="800">
                        <a:effectLst/>
                        <a:latin typeface="Arial" panose="020B0604020202020204" pitchFamily="34" charset="0"/>
                      </a:endParaRPr>
                    </a:p>
                  </a:txBody>
                  <a:tcPr marL="21600" marR="21600" marT="14400" marB="14400" anchor="b"/>
                </a:tc>
                <a:tc>
                  <a:txBody>
                    <a:bodyPr/>
                    <a:lstStyle/>
                    <a:p>
                      <a:pPr rtl="0" fontAlgn="b">
                        <a:buNone/>
                      </a:pPr>
                      <a:endParaRPr lang="en-US" sz="800">
                        <a:effectLst/>
                        <a:latin typeface="Arial" panose="020B0604020202020204" pitchFamily="34" charset="0"/>
                      </a:endParaRPr>
                    </a:p>
                  </a:txBody>
                  <a:tcPr marL="21600" marR="21600" marT="14400" marB="14400" anchor="b"/>
                </a:tc>
                <a:tc>
                  <a:txBody>
                    <a:bodyPr/>
                    <a:lstStyle/>
                    <a:p>
                      <a:pPr rtl="0" fontAlgn="b">
                        <a:buNone/>
                      </a:pPr>
                      <a:endParaRPr lang="en-US" sz="800" dirty="0">
                        <a:effectLst/>
                        <a:latin typeface="Arial" panose="020B0604020202020204" pitchFamily="34" charset="0"/>
                      </a:endParaRPr>
                    </a:p>
                  </a:txBody>
                  <a:tcPr marL="21600" marR="21600" marT="14400" marB="14400" anchor="b"/>
                </a:tc>
                <a:extLst>
                  <a:ext uri="{0D108BD9-81ED-4DB2-BD59-A6C34878D82A}">
                    <a16:rowId xmlns:a16="http://schemas.microsoft.com/office/drawing/2014/main" val="2251264640"/>
                  </a:ext>
                </a:extLst>
              </a:tr>
            </a:tbl>
          </a:graphicData>
        </a:graphic>
      </p:graphicFrame>
      <p:sp>
        <p:nvSpPr>
          <p:cNvPr id="4" name="Google Shape;424;g11845b1caf3_6_7">
            <a:extLst>
              <a:ext uri="{FF2B5EF4-FFF2-40B4-BE49-F238E27FC236}">
                <a16:creationId xmlns:a16="http://schemas.microsoft.com/office/drawing/2014/main" id="{262BA441-C0FA-79E7-A234-D99DC96FE7E4}"/>
              </a:ext>
            </a:extLst>
          </p:cNvPr>
          <p:cNvSpPr txBox="1">
            <a:spLocks noGrp="1"/>
          </p:cNvSpPr>
          <p:nvPr>
            <p:ph type="body" idx="1"/>
          </p:nvPr>
        </p:nvSpPr>
        <p:spPr>
          <a:xfrm>
            <a:off x="438374" y="3429000"/>
            <a:ext cx="11315252" cy="2748776"/>
          </a:xfrm>
          <a:prstGeom prst="rect">
            <a:avLst/>
          </a:prstGeom>
          <a:noFill/>
          <a:ln>
            <a:noFill/>
          </a:ln>
        </p:spPr>
        <p:txBody>
          <a:bodyPr spcFirstLastPara="1" wrap="square" lIns="45700" tIns="45700" rIns="45700" bIns="45700" anchor="t" anchorCtr="0">
            <a:noAutofit/>
          </a:bodyPr>
          <a:lstStyle/>
          <a:p>
            <a:pPr marL="0" marR="0" lvl="0" indent="0" algn="l" rtl="0">
              <a:spcBef>
                <a:spcPts val="0"/>
              </a:spcBef>
              <a:spcAft>
                <a:spcPts val="1200"/>
              </a:spcAft>
              <a:buSzPts val="2400"/>
              <a:buNone/>
            </a:pPr>
            <a:r>
              <a:rPr lang="en-US" sz="2000" dirty="0">
                <a:solidFill>
                  <a:srgbClr val="212121"/>
                </a:solidFill>
                <a:latin typeface="Arial"/>
                <a:ea typeface="Arial"/>
                <a:cs typeface="Arial"/>
                <a:sym typeface="Arial"/>
              </a:rPr>
              <a:t>Some feedback from discussions with CERN POCs</a:t>
            </a:r>
          </a:p>
          <a:p>
            <a:pPr marL="342900" marR="0" lvl="0" indent="-342900" algn="l" rtl="0">
              <a:spcBef>
                <a:spcPts val="0"/>
              </a:spcBef>
              <a:spcAft>
                <a:spcPts val="1200"/>
              </a:spcAft>
              <a:buSzPts val="2400"/>
              <a:buFont typeface="Arial"/>
              <a:buChar char="•"/>
            </a:pPr>
            <a:r>
              <a:rPr lang="en-US" sz="2000" dirty="0">
                <a:solidFill>
                  <a:srgbClr val="212121"/>
                </a:solidFill>
                <a:latin typeface="Arial"/>
                <a:ea typeface="Arial"/>
                <a:cs typeface="Arial"/>
                <a:sym typeface="Arial"/>
              </a:rPr>
              <a:t>HTS magnets for FCC-ee: need to integrate with past/ongoing efforts at PSI and INFN on SSS magnets. EU studies indicated that dipoles do not benefit from HTS, but ok to discuss </a:t>
            </a:r>
          </a:p>
          <a:p>
            <a:pPr marL="342900" marR="0" lvl="0" indent="-342900" algn="l" rtl="0">
              <a:spcBef>
                <a:spcPts val="0"/>
              </a:spcBef>
              <a:spcAft>
                <a:spcPts val="1200"/>
              </a:spcAft>
              <a:buSzPts val="2400"/>
              <a:buFont typeface="Arial"/>
              <a:buChar char="•"/>
            </a:pPr>
            <a:r>
              <a:rPr lang="en-US" sz="2000" dirty="0">
                <a:solidFill>
                  <a:srgbClr val="212121"/>
                </a:solidFill>
                <a:latin typeface="Arial"/>
                <a:ea typeface="Arial"/>
                <a:cs typeface="Arial"/>
                <a:sym typeface="Arial"/>
              </a:rPr>
              <a:t>IR quadrupoles: need to show substantial improvements relative to current baseline (CCT). It seems difficult to make a strong case for HTS, in particular because of field quality requirements</a:t>
            </a:r>
          </a:p>
          <a:p>
            <a:pPr marL="342900" marR="0" lvl="0" indent="-342900" algn="l" rtl="0">
              <a:spcBef>
                <a:spcPts val="0"/>
              </a:spcBef>
              <a:spcAft>
                <a:spcPts val="1200"/>
              </a:spcAft>
              <a:buSzPts val="2400"/>
              <a:buFont typeface="Arial"/>
              <a:buChar char="•"/>
            </a:pPr>
            <a:r>
              <a:rPr lang="en-US" sz="2000" dirty="0">
                <a:solidFill>
                  <a:srgbClr val="212121"/>
                </a:solidFill>
                <a:latin typeface="Arial"/>
                <a:ea typeface="Arial"/>
                <a:cs typeface="Arial"/>
                <a:sym typeface="Arial"/>
              </a:rPr>
              <a:t>Much work is needed on the normal conducting arc magnets: US help would be very welcome, but no proposals was received despite our attempts to reach out to the relevant groups</a:t>
            </a:r>
          </a:p>
        </p:txBody>
      </p:sp>
    </p:spTree>
    <p:extLst>
      <p:ext uri="{BB962C8B-B14F-4D97-AF65-F5344CB8AC3E}">
        <p14:creationId xmlns:p14="http://schemas.microsoft.com/office/powerpoint/2010/main" val="41144292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20">
          <a:extLst>
            <a:ext uri="{FF2B5EF4-FFF2-40B4-BE49-F238E27FC236}">
              <a16:creationId xmlns:a16="http://schemas.microsoft.com/office/drawing/2014/main" id="{3C393CE9-9485-CB25-1FEF-A4776E97010D}"/>
            </a:ext>
          </a:extLst>
        </p:cNvPr>
        <p:cNvGrpSpPr/>
        <p:nvPr/>
      </p:nvGrpSpPr>
      <p:grpSpPr>
        <a:xfrm>
          <a:off x="0" y="0"/>
          <a:ext cx="0" cy="0"/>
          <a:chOff x="0" y="0"/>
          <a:chExt cx="0" cy="0"/>
        </a:xfrm>
      </p:grpSpPr>
      <p:sp>
        <p:nvSpPr>
          <p:cNvPr id="423" name="Google Shape;423;g11845b1caf3_6_7">
            <a:extLst>
              <a:ext uri="{FF2B5EF4-FFF2-40B4-BE49-F238E27FC236}">
                <a16:creationId xmlns:a16="http://schemas.microsoft.com/office/drawing/2014/main" id="{C3EFFC55-10BB-96C4-BE01-6725BD582F7A}"/>
              </a:ext>
            </a:extLst>
          </p:cNvPr>
          <p:cNvSpPr txBox="1"/>
          <p:nvPr/>
        </p:nvSpPr>
        <p:spPr>
          <a:xfrm>
            <a:off x="156242" y="6488"/>
            <a:ext cx="11928182" cy="707846"/>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FFFFFF"/>
              </a:buClr>
              <a:buSzPts val="4000"/>
              <a:buFont typeface="Libre Franklin"/>
              <a:buNone/>
            </a:pPr>
            <a:r>
              <a:rPr lang="en-US" sz="4000" b="1" i="0" u="none" strike="noStrike" cap="none" dirty="0">
                <a:solidFill>
                  <a:srgbClr val="FFFFFF"/>
                </a:solidFill>
                <a:latin typeface="Libre Franklin"/>
                <a:ea typeface="Arial"/>
                <a:cs typeface="Arial"/>
                <a:sym typeface="Libre Franklin"/>
              </a:rPr>
              <a:t>Addi</a:t>
            </a:r>
            <a:r>
              <a:rPr lang="en-US" sz="4000" b="1" dirty="0">
                <a:solidFill>
                  <a:srgbClr val="FFFFFF"/>
                </a:solidFill>
                <a:latin typeface="Libre Franklin"/>
                <a:sym typeface="Libre Franklin"/>
              </a:rPr>
              <a:t>tional</a:t>
            </a:r>
            <a:r>
              <a:rPr lang="en-US" sz="4000" b="1" i="0" u="none" strike="noStrike" cap="none" dirty="0">
                <a:solidFill>
                  <a:srgbClr val="FFFFFF"/>
                </a:solidFill>
                <a:latin typeface="Libre Franklin"/>
                <a:ea typeface="Arial"/>
                <a:cs typeface="Arial"/>
                <a:sym typeface="Libre Franklin"/>
              </a:rPr>
              <a:t> </a:t>
            </a:r>
            <a:r>
              <a:rPr lang="en-US" sz="4000" b="1" dirty="0">
                <a:solidFill>
                  <a:srgbClr val="FFFFFF"/>
                </a:solidFill>
                <a:latin typeface="Libre Franklin"/>
                <a:sym typeface="Libre Franklin"/>
              </a:rPr>
              <a:t>proposals with magnet connections</a:t>
            </a:r>
            <a:endParaRPr sz="1400" b="0" i="0" u="none" strike="noStrike" cap="none" dirty="0">
              <a:solidFill>
                <a:srgbClr val="000000"/>
              </a:solidFill>
              <a:latin typeface="Arial"/>
              <a:ea typeface="Arial"/>
              <a:cs typeface="Arial"/>
              <a:sym typeface="Arial"/>
            </a:endParaRPr>
          </a:p>
        </p:txBody>
      </p:sp>
      <p:sp>
        <p:nvSpPr>
          <p:cNvPr id="2" name="Google Shape;405;g11845b1caf3_6_0">
            <a:extLst>
              <a:ext uri="{FF2B5EF4-FFF2-40B4-BE49-F238E27FC236}">
                <a16:creationId xmlns:a16="http://schemas.microsoft.com/office/drawing/2014/main" id="{90A36EFC-0517-ACB2-8898-A767AF5A48B3}"/>
              </a:ext>
            </a:extLst>
          </p:cNvPr>
          <p:cNvSpPr txBox="1">
            <a:spLocks noGrp="1"/>
          </p:cNvSpPr>
          <p:nvPr>
            <p:ph type="sldNum" idx="12"/>
          </p:nvPr>
        </p:nvSpPr>
        <p:spPr>
          <a:xfrm>
            <a:off x="11559702" y="6465146"/>
            <a:ext cx="524722" cy="246181"/>
          </a:xfrm>
          <a:prstGeom prst="rect">
            <a:avLst/>
          </a:prstGeom>
          <a:noFill/>
          <a:ln>
            <a:noFill/>
          </a:ln>
        </p:spPr>
        <p:txBody>
          <a:bodyPr spcFirstLastPara="1" wrap="square" lIns="45700" tIns="45700" rIns="45700" bIns="45700" anchor="ctr" anchorCtr="0">
            <a:spAutoFit/>
          </a:bodyPr>
          <a:lstStyle/>
          <a:p>
            <a:pPr marL="0" marR="0" lvl="0" indent="0" algn="r" rtl="0">
              <a:lnSpc>
                <a:spcPct val="100000"/>
              </a:lnSpc>
              <a:spcBef>
                <a:spcPts val="0"/>
              </a:spcBef>
              <a:spcAft>
                <a:spcPts val="0"/>
              </a:spcAft>
              <a:buClr>
                <a:srgbClr val="898989"/>
              </a:buClr>
              <a:buSzPts val="1000"/>
              <a:buFont typeface="Libre Franklin"/>
              <a:buNone/>
            </a:pPr>
            <a:fld id="{00000000-1234-1234-1234-123412341234}" type="slidenum">
              <a:rPr lang="en-US" sz="1000" b="0" i="0" u="none" strike="noStrike" cap="none">
                <a:solidFill>
                  <a:schemeClr val="bg1"/>
                </a:solidFill>
                <a:latin typeface="Libre Franklin"/>
                <a:ea typeface="Libre Franklin"/>
                <a:cs typeface="Libre Franklin"/>
                <a:sym typeface="Libre Franklin"/>
              </a:rPr>
              <a:t>6</a:t>
            </a:fld>
            <a:endParaRPr sz="1000" b="0" i="0" u="none" strike="noStrike" cap="none" dirty="0">
              <a:solidFill>
                <a:schemeClr val="bg1"/>
              </a:solidFill>
              <a:latin typeface="Libre Franklin"/>
              <a:ea typeface="Libre Franklin"/>
              <a:cs typeface="Libre Franklin"/>
              <a:sym typeface="Libre Franklin"/>
            </a:endParaRPr>
          </a:p>
        </p:txBody>
      </p:sp>
      <p:sp>
        <p:nvSpPr>
          <p:cNvPr id="4" name="Google Shape;424;g11845b1caf3_6_7">
            <a:extLst>
              <a:ext uri="{FF2B5EF4-FFF2-40B4-BE49-F238E27FC236}">
                <a16:creationId xmlns:a16="http://schemas.microsoft.com/office/drawing/2014/main" id="{4731B0D8-E121-F319-8F76-2ADB91898A36}"/>
              </a:ext>
            </a:extLst>
          </p:cNvPr>
          <p:cNvSpPr txBox="1">
            <a:spLocks noGrp="1"/>
          </p:cNvSpPr>
          <p:nvPr>
            <p:ph type="body" idx="1"/>
          </p:nvPr>
        </p:nvSpPr>
        <p:spPr>
          <a:xfrm>
            <a:off x="438374" y="5001484"/>
            <a:ext cx="11315252" cy="1209745"/>
          </a:xfrm>
          <a:prstGeom prst="rect">
            <a:avLst/>
          </a:prstGeom>
          <a:noFill/>
          <a:ln>
            <a:noFill/>
          </a:ln>
        </p:spPr>
        <p:txBody>
          <a:bodyPr spcFirstLastPara="1" wrap="square" lIns="45700" tIns="45700" rIns="45700" bIns="45700" anchor="t" anchorCtr="0">
            <a:noAutofit/>
          </a:bodyPr>
          <a:lstStyle/>
          <a:p>
            <a:pPr marL="342900" indent="-342900">
              <a:spcBef>
                <a:spcPts val="0"/>
              </a:spcBef>
              <a:spcAft>
                <a:spcPts val="1200"/>
              </a:spcAft>
            </a:pPr>
            <a:r>
              <a:rPr lang="en-US" sz="2000" dirty="0">
                <a:solidFill>
                  <a:srgbClr val="212121"/>
                </a:solidFill>
                <a:latin typeface="Arial"/>
                <a:ea typeface="Arial"/>
                <a:cs typeface="Arial"/>
                <a:sym typeface="Arial"/>
              </a:rPr>
              <a:t>L1 guidance strongly encourages activities that bring together expertise from different areas </a:t>
            </a:r>
          </a:p>
          <a:p>
            <a:pPr marL="342900" indent="-342900">
              <a:spcBef>
                <a:spcPts val="0"/>
              </a:spcBef>
              <a:spcAft>
                <a:spcPts val="1200"/>
              </a:spcAft>
            </a:pPr>
            <a:r>
              <a:rPr lang="en-US" sz="2000" dirty="0">
                <a:solidFill>
                  <a:srgbClr val="212121"/>
                </a:solidFill>
                <a:latin typeface="Arial"/>
                <a:ea typeface="Arial"/>
                <a:cs typeface="Arial"/>
                <a:sym typeface="Arial"/>
              </a:rPr>
              <a:t>Ongoing discussions on how to evaluate and manage proposals that are at the interface between L2s</a:t>
            </a:r>
          </a:p>
        </p:txBody>
      </p:sp>
      <p:graphicFrame>
        <p:nvGraphicFramePr>
          <p:cNvPr id="3" name="Table 2">
            <a:extLst>
              <a:ext uri="{FF2B5EF4-FFF2-40B4-BE49-F238E27FC236}">
                <a16:creationId xmlns:a16="http://schemas.microsoft.com/office/drawing/2014/main" id="{EFFA7A4B-18F2-3D9C-60C8-68ED6842A13D}"/>
              </a:ext>
            </a:extLst>
          </p:cNvPr>
          <p:cNvGraphicFramePr>
            <a:graphicFrameLocks noGrp="1"/>
          </p:cNvGraphicFramePr>
          <p:nvPr>
            <p:extLst>
              <p:ext uri="{D42A27DB-BD31-4B8C-83A1-F6EECF244321}">
                <p14:modId xmlns:p14="http://schemas.microsoft.com/office/powerpoint/2010/main" val="3027485724"/>
              </p:ext>
            </p:extLst>
          </p:nvPr>
        </p:nvGraphicFramePr>
        <p:xfrm>
          <a:off x="438374" y="1408376"/>
          <a:ext cx="10972800" cy="791676"/>
        </p:xfrm>
        <a:graphic>
          <a:graphicData uri="http://schemas.openxmlformats.org/drawingml/2006/table">
            <a:tbl>
              <a:tblPr>
                <a:tableStyleId>{5C22544A-7EE6-4342-B048-85BDC9FD1C3A}</a:tableStyleId>
              </a:tblPr>
              <a:tblGrid>
                <a:gridCol w="741907">
                  <a:extLst>
                    <a:ext uri="{9D8B030D-6E8A-4147-A177-3AD203B41FA5}">
                      <a16:colId xmlns:a16="http://schemas.microsoft.com/office/drawing/2014/main" val="430950684"/>
                    </a:ext>
                  </a:extLst>
                </a:gridCol>
                <a:gridCol w="1906700">
                  <a:extLst>
                    <a:ext uri="{9D8B030D-6E8A-4147-A177-3AD203B41FA5}">
                      <a16:colId xmlns:a16="http://schemas.microsoft.com/office/drawing/2014/main" val="1584440639"/>
                    </a:ext>
                  </a:extLst>
                </a:gridCol>
                <a:gridCol w="1639614">
                  <a:extLst>
                    <a:ext uri="{9D8B030D-6E8A-4147-A177-3AD203B41FA5}">
                      <a16:colId xmlns:a16="http://schemas.microsoft.com/office/drawing/2014/main" val="1504198308"/>
                    </a:ext>
                  </a:extLst>
                </a:gridCol>
                <a:gridCol w="660297">
                  <a:extLst>
                    <a:ext uri="{9D8B030D-6E8A-4147-A177-3AD203B41FA5}">
                      <a16:colId xmlns:a16="http://schemas.microsoft.com/office/drawing/2014/main" val="451666229"/>
                    </a:ext>
                  </a:extLst>
                </a:gridCol>
                <a:gridCol w="408049">
                  <a:extLst>
                    <a:ext uri="{9D8B030D-6E8A-4147-A177-3AD203B41FA5}">
                      <a16:colId xmlns:a16="http://schemas.microsoft.com/office/drawing/2014/main" val="2823030233"/>
                    </a:ext>
                  </a:extLst>
                </a:gridCol>
                <a:gridCol w="408049">
                  <a:extLst>
                    <a:ext uri="{9D8B030D-6E8A-4147-A177-3AD203B41FA5}">
                      <a16:colId xmlns:a16="http://schemas.microsoft.com/office/drawing/2014/main" val="4067912711"/>
                    </a:ext>
                  </a:extLst>
                </a:gridCol>
                <a:gridCol w="385791">
                  <a:extLst>
                    <a:ext uri="{9D8B030D-6E8A-4147-A177-3AD203B41FA5}">
                      <a16:colId xmlns:a16="http://schemas.microsoft.com/office/drawing/2014/main" val="305803474"/>
                    </a:ext>
                  </a:extLst>
                </a:gridCol>
                <a:gridCol w="422887">
                  <a:extLst>
                    <a:ext uri="{9D8B030D-6E8A-4147-A177-3AD203B41FA5}">
                      <a16:colId xmlns:a16="http://schemas.microsoft.com/office/drawing/2014/main" val="4033831412"/>
                    </a:ext>
                  </a:extLst>
                </a:gridCol>
                <a:gridCol w="808678">
                  <a:extLst>
                    <a:ext uri="{9D8B030D-6E8A-4147-A177-3AD203B41FA5}">
                      <a16:colId xmlns:a16="http://schemas.microsoft.com/office/drawing/2014/main" val="4051695566"/>
                    </a:ext>
                  </a:extLst>
                </a:gridCol>
                <a:gridCol w="3590828">
                  <a:extLst>
                    <a:ext uri="{9D8B030D-6E8A-4147-A177-3AD203B41FA5}">
                      <a16:colId xmlns:a16="http://schemas.microsoft.com/office/drawing/2014/main" val="494114224"/>
                    </a:ext>
                  </a:extLst>
                </a:gridCol>
              </a:tblGrid>
              <a:tr h="771583">
                <a:tc>
                  <a:txBody>
                    <a:bodyPr/>
                    <a:lstStyle/>
                    <a:p>
                      <a:pPr rtl="0" fontAlgn="b">
                        <a:buNone/>
                      </a:pPr>
                      <a:r>
                        <a:rPr lang="en-US" sz="1000">
                          <a:effectLst/>
                        </a:rPr>
                        <a:t>GR2-02</a:t>
                      </a:r>
                      <a:endParaRPr lang="en-US" sz="1000">
                        <a:effectLst/>
                        <a:latin typeface="Arial" panose="020B0604020202020204" pitchFamily="34" charset="0"/>
                      </a:endParaRPr>
                    </a:p>
                  </a:txBody>
                  <a:tcPr marL="22257" marR="22257" marT="14838" marB="14838" anchor="b"/>
                </a:tc>
                <a:tc>
                  <a:txBody>
                    <a:bodyPr/>
                    <a:lstStyle/>
                    <a:p>
                      <a:pPr rtl="0" fontAlgn="b">
                        <a:buNone/>
                      </a:pPr>
                      <a:r>
                        <a:rPr lang="en-US" sz="1000" dirty="0">
                          <a:effectLst/>
                        </a:rPr>
                        <a:t>Magnetic Field Vibration with Nanometer Sensitivity</a:t>
                      </a:r>
                      <a:endParaRPr lang="en-US" sz="1000" dirty="0">
                        <a:effectLst/>
                        <a:latin typeface="Arial" panose="020B0604020202020204" pitchFamily="34" charset="0"/>
                      </a:endParaRPr>
                    </a:p>
                  </a:txBody>
                  <a:tcPr marL="22257" marR="22257" marT="14838" marB="14838" anchor="b"/>
                </a:tc>
                <a:tc>
                  <a:txBody>
                    <a:bodyPr/>
                    <a:lstStyle/>
                    <a:p>
                      <a:pPr rtl="0" fontAlgn="b">
                        <a:buNone/>
                      </a:pPr>
                      <a:r>
                        <a:rPr lang="en-US" sz="1000">
                          <a:effectLst/>
                        </a:rPr>
                        <a:t>Vikas Teotia </a:t>
                      </a:r>
                      <a:endParaRPr lang="en-US" sz="1000">
                        <a:effectLst/>
                        <a:latin typeface="Arial" panose="020B0604020202020204" pitchFamily="34" charset="0"/>
                      </a:endParaRPr>
                    </a:p>
                  </a:txBody>
                  <a:tcPr marL="22257" marR="22257" marT="14838" marB="14838" anchor="b"/>
                </a:tc>
                <a:tc>
                  <a:txBody>
                    <a:bodyPr/>
                    <a:lstStyle/>
                    <a:p>
                      <a:pPr rtl="0" fontAlgn="b">
                        <a:buNone/>
                      </a:pPr>
                      <a:r>
                        <a:rPr lang="en-US" sz="1000">
                          <a:effectLst/>
                        </a:rPr>
                        <a:t>BNL</a:t>
                      </a:r>
                      <a:endParaRPr lang="en-US" sz="1000">
                        <a:effectLst/>
                        <a:latin typeface="Arial" panose="020B0604020202020204" pitchFamily="34" charset="0"/>
                      </a:endParaRPr>
                    </a:p>
                  </a:txBody>
                  <a:tcPr marL="22257" marR="22257" marT="14838" marB="14838" anchor="b"/>
                </a:tc>
                <a:tc>
                  <a:txBody>
                    <a:bodyPr/>
                    <a:lstStyle/>
                    <a:p>
                      <a:pPr algn="ctr" rtl="0" fontAlgn="b">
                        <a:buNone/>
                      </a:pPr>
                      <a:r>
                        <a:rPr lang="en-US" sz="1000">
                          <a:effectLst/>
                        </a:rPr>
                        <a:t>50</a:t>
                      </a:r>
                      <a:endParaRPr lang="en-US" sz="1000">
                        <a:effectLst/>
                        <a:latin typeface="Arial" panose="020B0604020202020204" pitchFamily="34" charset="0"/>
                      </a:endParaRPr>
                    </a:p>
                  </a:txBody>
                  <a:tcPr marL="22257" marR="22257" marT="14838" marB="14838" anchor="b"/>
                </a:tc>
                <a:tc>
                  <a:txBody>
                    <a:bodyPr/>
                    <a:lstStyle/>
                    <a:p>
                      <a:pPr algn="ctr" rtl="0" fontAlgn="b">
                        <a:buNone/>
                      </a:pPr>
                      <a:r>
                        <a:rPr lang="en-US" sz="1000">
                          <a:effectLst/>
                        </a:rPr>
                        <a:t>1</a:t>
                      </a:r>
                      <a:endParaRPr lang="en-US" sz="1000">
                        <a:effectLst/>
                        <a:latin typeface="Arial" panose="020B0604020202020204" pitchFamily="34" charset="0"/>
                      </a:endParaRPr>
                    </a:p>
                  </a:txBody>
                  <a:tcPr marL="22257" marR="22257" marT="14838" marB="14838" anchor="b"/>
                </a:tc>
                <a:tc>
                  <a:txBody>
                    <a:bodyPr/>
                    <a:lstStyle/>
                    <a:p>
                      <a:pPr algn="ctr" rtl="0" fontAlgn="b">
                        <a:buNone/>
                      </a:pPr>
                      <a:r>
                        <a:rPr lang="en-US" sz="1000">
                          <a:effectLst/>
                        </a:rPr>
                        <a:t>2</a:t>
                      </a:r>
                      <a:endParaRPr lang="en-US" sz="1000">
                        <a:effectLst/>
                        <a:latin typeface="Arial" panose="020B0604020202020204" pitchFamily="34" charset="0"/>
                      </a:endParaRPr>
                    </a:p>
                  </a:txBody>
                  <a:tcPr marL="22257" marR="22257" marT="14838" marB="14838" anchor="b"/>
                </a:tc>
                <a:tc>
                  <a:txBody>
                    <a:bodyPr/>
                    <a:lstStyle/>
                    <a:p>
                      <a:pPr algn="ctr" rtl="0" fontAlgn="b">
                        <a:buNone/>
                      </a:pPr>
                      <a:r>
                        <a:rPr lang="en-US" sz="1000">
                          <a:effectLst/>
                        </a:rPr>
                        <a:t>1</a:t>
                      </a:r>
                      <a:endParaRPr lang="en-US" sz="1000">
                        <a:effectLst/>
                        <a:latin typeface="Arial" panose="020B0604020202020204" pitchFamily="34" charset="0"/>
                      </a:endParaRPr>
                    </a:p>
                  </a:txBody>
                  <a:tcPr marL="22257" marR="22257" marT="14838" marB="14838" anchor="b"/>
                </a:tc>
                <a:tc>
                  <a:txBody>
                    <a:bodyPr/>
                    <a:lstStyle/>
                    <a:p>
                      <a:pPr algn="ctr" rtl="0" fontAlgn="b">
                        <a:buNone/>
                      </a:pPr>
                      <a:r>
                        <a:rPr lang="en-US" sz="1000">
                          <a:effectLst/>
                        </a:rPr>
                        <a:t>1.33</a:t>
                      </a:r>
                      <a:endParaRPr lang="en-US" sz="1000">
                        <a:effectLst/>
                        <a:latin typeface="Arial" panose="020B0604020202020204" pitchFamily="34" charset="0"/>
                      </a:endParaRPr>
                    </a:p>
                  </a:txBody>
                  <a:tcPr marL="22257" marR="22257" marT="14838" marB="14838" anchor="b"/>
                </a:tc>
                <a:tc>
                  <a:txBody>
                    <a:bodyPr/>
                    <a:lstStyle/>
                    <a:p>
                      <a:pPr rtl="0" fontAlgn="b">
                        <a:buNone/>
                      </a:pPr>
                      <a:r>
                        <a:rPr lang="en-US" sz="1000" dirty="0">
                          <a:effectLst/>
                        </a:rPr>
                        <a:t>Addresses beam stability in FFs, much equipment exists (funded previously in ILC context) but project halted with end of ILC-funding support. Equipment recently moved to </a:t>
                      </a:r>
                      <a:r>
                        <a:rPr lang="en-US" sz="1000" dirty="0" err="1">
                          <a:effectLst/>
                        </a:rPr>
                        <a:t>SuperKEKB</a:t>
                      </a:r>
                      <a:r>
                        <a:rPr lang="en-US" sz="1000" dirty="0">
                          <a:effectLst/>
                        </a:rPr>
                        <a:t>. Synergies with IR magnet development and applicable for tests at FCC IR mockup. </a:t>
                      </a:r>
                      <a:endParaRPr lang="en-US" sz="1000" dirty="0">
                        <a:effectLst/>
                        <a:latin typeface="Arial" panose="020B0604020202020204" pitchFamily="34" charset="0"/>
                      </a:endParaRPr>
                    </a:p>
                  </a:txBody>
                  <a:tcPr marL="22257" marR="22257" marT="14838" marB="14838" anchor="b"/>
                </a:tc>
                <a:extLst>
                  <a:ext uri="{0D108BD9-81ED-4DB2-BD59-A6C34878D82A}">
                    <a16:rowId xmlns:a16="http://schemas.microsoft.com/office/drawing/2014/main" val="624246528"/>
                  </a:ext>
                </a:extLst>
              </a:tr>
            </a:tbl>
          </a:graphicData>
        </a:graphic>
      </p:graphicFrame>
      <p:graphicFrame>
        <p:nvGraphicFramePr>
          <p:cNvPr id="5" name="Table 4">
            <a:extLst>
              <a:ext uri="{FF2B5EF4-FFF2-40B4-BE49-F238E27FC236}">
                <a16:creationId xmlns:a16="http://schemas.microsoft.com/office/drawing/2014/main" id="{300D1215-6DBC-5A5E-E494-225C21C25EB6}"/>
              </a:ext>
            </a:extLst>
          </p:cNvPr>
          <p:cNvGraphicFramePr>
            <a:graphicFrameLocks noGrp="1"/>
          </p:cNvGraphicFramePr>
          <p:nvPr>
            <p:extLst>
              <p:ext uri="{D42A27DB-BD31-4B8C-83A1-F6EECF244321}">
                <p14:modId xmlns:p14="http://schemas.microsoft.com/office/powerpoint/2010/main" val="3327623689"/>
              </p:ext>
            </p:extLst>
          </p:nvPr>
        </p:nvGraphicFramePr>
        <p:xfrm>
          <a:off x="438374" y="2314034"/>
          <a:ext cx="10972800" cy="486876"/>
        </p:xfrm>
        <a:graphic>
          <a:graphicData uri="http://schemas.openxmlformats.org/drawingml/2006/table">
            <a:tbl>
              <a:tblPr>
                <a:tableStyleId>{5C22544A-7EE6-4342-B048-85BDC9FD1C3A}</a:tableStyleId>
              </a:tblPr>
              <a:tblGrid>
                <a:gridCol w="741907">
                  <a:extLst>
                    <a:ext uri="{9D8B030D-6E8A-4147-A177-3AD203B41FA5}">
                      <a16:colId xmlns:a16="http://schemas.microsoft.com/office/drawing/2014/main" val="3002582073"/>
                    </a:ext>
                  </a:extLst>
                </a:gridCol>
                <a:gridCol w="1906700">
                  <a:extLst>
                    <a:ext uri="{9D8B030D-6E8A-4147-A177-3AD203B41FA5}">
                      <a16:colId xmlns:a16="http://schemas.microsoft.com/office/drawing/2014/main" val="2080270946"/>
                    </a:ext>
                  </a:extLst>
                </a:gridCol>
                <a:gridCol w="1639614">
                  <a:extLst>
                    <a:ext uri="{9D8B030D-6E8A-4147-A177-3AD203B41FA5}">
                      <a16:colId xmlns:a16="http://schemas.microsoft.com/office/drawing/2014/main" val="3880273289"/>
                    </a:ext>
                  </a:extLst>
                </a:gridCol>
                <a:gridCol w="660297">
                  <a:extLst>
                    <a:ext uri="{9D8B030D-6E8A-4147-A177-3AD203B41FA5}">
                      <a16:colId xmlns:a16="http://schemas.microsoft.com/office/drawing/2014/main" val="2912226658"/>
                    </a:ext>
                  </a:extLst>
                </a:gridCol>
                <a:gridCol w="408049">
                  <a:extLst>
                    <a:ext uri="{9D8B030D-6E8A-4147-A177-3AD203B41FA5}">
                      <a16:colId xmlns:a16="http://schemas.microsoft.com/office/drawing/2014/main" val="893488746"/>
                    </a:ext>
                  </a:extLst>
                </a:gridCol>
                <a:gridCol w="408049">
                  <a:extLst>
                    <a:ext uri="{9D8B030D-6E8A-4147-A177-3AD203B41FA5}">
                      <a16:colId xmlns:a16="http://schemas.microsoft.com/office/drawing/2014/main" val="1113995730"/>
                    </a:ext>
                  </a:extLst>
                </a:gridCol>
                <a:gridCol w="385791">
                  <a:extLst>
                    <a:ext uri="{9D8B030D-6E8A-4147-A177-3AD203B41FA5}">
                      <a16:colId xmlns:a16="http://schemas.microsoft.com/office/drawing/2014/main" val="1756463965"/>
                    </a:ext>
                  </a:extLst>
                </a:gridCol>
                <a:gridCol w="422887">
                  <a:extLst>
                    <a:ext uri="{9D8B030D-6E8A-4147-A177-3AD203B41FA5}">
                      <a16:colId xmlns:a16="http://schemas.microsoft.com/office/drawing/2014/main" val="3024395977"/>
                    </a:ext>
                  </a:extLst>
                </a:gridCol>
                <a:gridCol w="808678">
                  <a:extLst>
                    <a:ext uri="{9D8B030D-6E8A-4147-A177-3AD203B41FA5}">
                      <a16:colId xmlns:a16="http://schemas.microsoft.com/office/drawing/2014/main" val="530822897"/>
                    </a:ext>
                  </a:extLst>
                </a:gridCol>
                <a:gridCol w="3590828">
                  <a:extLst>
                    <a:ext uri="{9D8B030D-6E8A-4147-A177-3AD203B41FA5}">
                      <a16:colId xmlns:a16="http://schemas.microsoft.com/office/drawing/2014/main" val="3223349095"/>
                    </a:ext>
                  </a:extLst>
                </a:gridCol>
              </a:tblGrid>
              <a:tr h="474820">
                <a:tc>
                  <a:txBody>
                    <a:bodyPr/>
                    <a:lstStyle/>
                    <a:p>
                      <a:pPr rtl="0" fontAlgn="b">
                        <a:buNone/>
                      </a:pPr>
                      <a:r>
                        <a:rPr lang="en-US" sz="1000">
                          <a:effectLst/>
                        </a:rPr>
                        <a:t>GR2-07</a:t>
                      </a:r>
                      <a:endParaRPr lang="en-US" sz="1000">
                        <a:effectLst/>
                        <a:latin typeface="Arial" panose="020B0604020202020204" pitchFamily="34" charset="0"/>
                      </a:endParaRPr>
                    </a:p>
                  </a:txBody>
                  <a:tcPr marL="22257" marR="22257" marT="14838" marB="14838" anchor="b"/>
                </a:tc>
                <a:tc>
                  <a:txBody>
                    <a:bodyPr/>
                    <a:lstStyle/>
                    <a:p>
                      <a:pPr rtl="0" fontAlgn="b">
                        <a:buNone/>
                      </a:pPr>
                      <a:r>
                        <a:rPr lang="en-US" sz="1000">
                          <a:effectLst/>
                        </a:rPr>
                        <a:t>Machine Learning-Enhanced Real-Time Control for HTS Magnet Quench Protection</a:t>
                      </a:r>
                      <a:endParaRPr lang="en-US" sz="1000">
                        <a:effectLst/>
                        <a:latin typeface="Arial" panose="020B0604020202020204" pitchFamily="34" charset="0"/>
                      </a:endParaRPr>
                    </a:p>
                  </a:txBody>
                  <a:tcPr marL="22257" marR="22257" marT="14838" marB="14838" anchor="b"/>
                </a:tc>
                <a:tc>
                  <a:txBody>
                    <a:bodyPr/>
                    <a:lstStyle/>
                    <a:p>
                      <a:pPr rtl="0" fontAlgn="b">
                        <a:buNone/>
                      </a:pPr>
                      <a:r>
                        <a:rPr lang="en-US" sz="1000">
                          <a:effectLst/>
                        </a:rPr>
                        <a:t>Dan Wang and Tengming Shen</a:t>
                      </a:r>
                      <a:endParaRPr lang="en-US" sz="1000">
                        <a:effectLst/>
                        <a:latin typeface="Arial" panose="020B0604020202020204" pitchFamily="34" charset="0"/>
                      </a:endParaRPr>
                    </a:p>
                  </a:txBody>
                  <a:tcPr marL="22257" marR="22257" marT="14838" marB="14838" anchor="b"/>
                </a:tc>
                <a:tc>
                  <a:txBody>
                    <a:bodyPr/>
                    <a:lstStyle/>
                    <a:p>
                      <a:pPr rtl="0" fontAlgn="b">
                        <a:buNone/>
                      </a:pPr>
                      <a:r>
                        <a:rPr lang="en-US" sz="1000">
                          <a:effectLst/>
                        </a:rPr>
                        <a:t>LBNL</a:t>
                      </a:r>
                      <a:endParaRPr lang="en-US" sz="1000">
                        <a:effectLst/>
                        <a:latin typeface="Arial" panose="020B0604020202020204" pitchFamily="34" charset="0"/>
                      </a:endParaRPr>
                    </a:p>
                  </a:txBody>
                  <a:tcPr marL="22257" marR="22257" marT="14838" marB="14838" anchor="b"/>
                </a:tc>
                <a:tc>
                  <a:txBody>
                    <a:bodyPr/>
                    <a:lstStyle/>
                    <a:p>
                      <a:pPr algn="ctr" rtl="0" fontAlgn="b">
                        <a:buNone/>
                      </a:pPr>
                      <a:r>
                        <a:rPr lang="en-US" sz="1000">
                          <a:effectLst/>
                        </a:rPr>
                        <a:t>100</a:t>
                      </a:r>
                      <a:endParaRPr lang="en-US" sz="1000">
                        <a:effectLst/>
                        <a:latin typeface="Arial" panose="020B0604020202020204" pitchFamily="34" charset="0"/>
                      </a:endParaRPr>
                    </a:p>
                  </a:txBody>
                  <a:tcPr marL="22257" marR="22257" marT="14838" marB="14838" anchor="b"/>
                </a:tc>
                <a:tc>
                  <a:txBody>
                    <a:bodyPr/>
                    <a:lstStyle/>
                    <a:p>
                      <a:pPr algn="ctr" rtl="0" fontAlgn="b">
                        <a:buNone/>
                      </a:pPr>
                      <a:r>
                        <a:rPr lang="en-US" sz="1000">
                          <a:effectLst/>
                        </a:rPr>
                        <a:t>1</a:t>
                      </a:r>
                      <a:endParaRPr lang="en-US" sz="1000">
                        <a:effectLst/>
                        <a:latin typeface="Arial" panose="020B0604020202020204" pitchFamily="34" charset="0"/>
                      </a:endParaRPr>
                    </a:p>
                  </a:txBody>
                  <a:tcPr marL="22257" marR="22257" marT="14838" marB="14838" anchor="b"/>
                </a:tc>
                <a:tc>
                  <a:txBody>
                    <a:bodyPr/>
                    <a:lstStyle/>
                    <a:p>
                      <a:pPr algn="ctr" rtl="0" fontAlgn="b">
                        <a:buNone/>
                      </a:pPr>
                      <a:r>
                        <a:rPr lang="en-US" sz="1000">
                          <a:effectLst/>
                        </a:rPr>
                        <a:t>1.5</a:t>
                      </a:r>
                      <a:endParaRPr lang="en-US" sz="1000">
                        <a:effectLst/>
                        <a:latin typeface="Arial" panose="020B0604020202020204" pitchFamily="34" charset="0"/>
                      </a:endParaRPr>
                    </a:p>
                  </a:txBody>
                  <a:tcPr marL="22257" marR="22257" marT="14838" marB="14838" anchor="b"/>
                </a:tc>
                <a:tc>
                  <a:txBody>
                    <a:bodyPr/>
                    <a:lstStyle/>
                    <a:p>
                      <a:pPr algn="ctr" rtl="0" fontAlgn="b">
                        <a:buNone/>
                      </a:pPr>
                      <a:r>
                        <a:rPr lang="en-US" sz="1000">
                          <a:effectLst/>
                        </a:rPr>
                        <a:t>1</a:t>
                      </a:r>
                      <a:endParaRPr lang="en-US" sz="1000">
                        <a:effectLst/>
                        <a:latin typeface="Arial" panose="020B0604020202020204" pitchFamily="34" charset="0"/>
                      </a:endParaRPr>
                    </a:p>
                  </a:txBody>
                  <a:tcPr marL="22257" marR="22257" marT="14838" marB="14838" anchor="b"/>
                </a:tc>
                <a:tc>
                  <a:txBody>
                    <a:bodyPr/>
                    <a:lstStyle/>
                    <a:p>
                      <a:pPr algn="ctr" rtl="0" fontAlgn="b">
                        <a:buNone/>
                      </a:pPr>
                      <a:r>
                        <a:rPr lang="en-US" sz="1000">
                          <a:effectLst/>
                        </a:rPr>
                        <a:t>1.17</a:t>
                      </a:r>
                      <a:endParaRPr lang="en-US" sz="1000">
                        <a:effectLst/>
                        <a:latin typeface="Arial" panose="020B0604020202020204" pitchFamily="34" charset="0"/>
                      </a:endParaRPr>
                    </a:p>
                  </a:txBody>
                  <a:tcPr marL="22257" marR="22257" marT="14838" marB="14838" anchor="b"/>
                </a:tc>
                <a:tc>
                  <a:txBody>
                    <a:bodyPr/>
                    <a:lstStyle/>
                    <a:p>
                      <a:pPr rtl="0" fontAlgn="b">
                        <a:buNone/>
                      </a:pPr>
                      <a:r>
                        <a:rPr lang="en-US" sz="1000" dirty="0">
                          <a:effectLst/>
                        </a:rPr>
                        <a:t>AI/ML-based instrumentation for application in medium- to long-term accelerator R&amp;D developments (if for FCC-</a:t>
                      </a:r>
                      <a:r>
                        <a:rPr lang="en-US" sz="1000" dirty="0" err="1">
                          <a:effectLst/>
                        </a:rPr>
                        <a:t>hh</a:t>
                      </a:r>
                      <a:r>
                        <a:rPr lang="en-US" sz="1000" dirty="0">
                          <a:effectLst/>
                        </a:rPr>
                        <a:t>) in HTS magnets. </a:t>
                      </a:r>
                      <a:endParaRPr lang="en-US" sz="1000" dirty="0">
                        <a:effectLst/>
                        <a:latin typeface="Arial" panose="020B0604020202020204" pitchFamily="34" charset="0"/>
                      </a:endParaRPr>
                    </a:p>
                  </a:txBody>
                  <a:tcPr marL="22257" marR="22257" marT="14838" marB="14838" anchor="b"/>
                </a:tc>
                <a:extLst>
                  <a:ext uri="{0D108BD9-81ED-4DB2-BD59-A6C34878D82A}">
                    <a16:rowId xmlns:a16="http://schemas.microsoft.com/office/drawing/2014/main" val="2437928412"/>
                  </a:ext>
                </a:extLst>
              </a:tr>
            </a:tbl>
          </a:graphicData>
        </a:graphic>
      </p:graphicFrame>
      <p:graphicFrame>
        <p:nvGraphicFramePr>
          <p:cNvPr id="6" name="Table 5">
            <a:extLst>
              <a:ext uri="{FF2B5EF4-FFF2-40B4-BE49-F238E27FC236}">
                <a16:creationId xmlns:a16="http://schemas.microsoft.com/office/drawing/2014/main" id="{433C1060-D647-72A6-069D-EAD78662C911}"/>
              </a:ext>
            </a:extLst>
          </p:cNvPr>
          <p:cNvGraphicFramePr>
            <a:graphicFrameLocks noGrp="1"/>
          </p:cNvGraphicFramePr>
          <p:nvPr>
            <p:extLst>
              <p:ext uri="{D42A27DB-BD31-4B8C-83A1-F6EECF244321}">
                <p14:modId xmlns:p14="http://schemas.microsoft.com/office/powerpoint/2010/main" val="1991943675"/>
              </p:ext>
            </p:extLst>
          </p:nvPr>
        </p:nvGraphicFramePr>
        <p:xfrm>
          <a:off x="438374" y="3401771"/>
          <a:ext cx="10972800" cy="1310640"/>
        </p:xfrm>
        <a:graphic>
          <a:graphicData uri="http://schemas.openxmlformats.org/drawingml/2006/table">
            <a:tbl>
              <a:tblPr>
                <a:tableStyleId>{5C22544A-7EE6-4342-B048-85BDC9FD1C3A}</a:tableStyleId>
              </a:tblPr>
              <a:tblGrid>
                <a:gridCol w="768403">
                  <a:extLst>
                    <a:ext uri="{9D8B030D-6E8A-4147-A177-3AD203B41FA5}">
                      <a16:colId xmlns:a16="http://schemas.microsoft.com/office/drawing/2014/main" val="3232892309"/>
                    </a:ext>
                  </a:extLst>
                </a:gridCol>
                <a:gridCol w="1974797">
                  <a:extLst>
                    <a:ext uri="{9D8B030D-6E8A-4147-A177-3AD203B41FA5}">
                      <a16:colId xmlns:a16="http://schemas.microsoft.com/office/drawing/2014/main" val="2845950246"/>
                    </a:ext>
                  </a:extLst>
                </a:gridCol>
                <a:gridCol w="768403">
                  <a:extLst>
                    <a:ext uri="{9D8B030D-6E8A-4147-A177-3AD203B41FA5}">
                      <a16:colId xmlns:a16="http://schemas.microsoft.com/office/drawing/2014/main" val="1406614384"/>
                    </a:ext>
                  </a:extLst>
                </a:gridCol>
                <a:gridCol w="983556">
                  <a:extLst>
                    <a:ext uri="{9D8B030D-6E8A-4147-A177-3AD203B41FA5}">
                      <a16:colId xmlns:a16="http://schemas.microsoft.com/office/drawing/2014/main" val="1922932257"/>
                    </a:ext>
                  </a:extLst>
                </a:gridCol>
                <a:gridCol w="822192">
                  <a:extLst>
                    <a:ext uri="{9D8B030D-6E8A-4147-A177-3AD203B41FA5}">
                      <a16:colId xmlns:a16="http://schemas.microsoft.com/office/drawing/2014/main" val="4111685258"/>
                    </a:ext>
                  </a:extLst>
                </a:gridCol>
                <a:gridCol w="591671">
                  <a:extLst>
                    <a:ext uri="{9D8B030D-6E8A-4147-A177-3AD203B41FA5}">
                      <a16:colId xmlns:a16="http://schemas.microsoft.com/office/drawing/2014/main" val="2432272594"/>
                    </a:ext>
                  </a:extLst>
                </a:gridCol>
                <a:gridCol w="491778">
                  <a:extLst>
                    <a:ext uri="{9D8B030D-6E8A-4147-A177-3AD203B41FA5}">
                      <a16:colId xmlns:a16="http://schemas.microsoft.com/office/drawing/2014/main" val="279241409"/>
                    </a:ext>
                  </a:extLst>
                </a:gridCol>
                <a:gridCol w="468726">
                  <a:extLst>
                    <a:ext uri="{9D8B030D-6E8A-4147-A177-3AD203B41FA5}">
                      <a16:colId xmlns:a16="http://schemas.microsoft.com/office/drawing/2014/main" val="1445735936"/>
                    </a:ext>
                  </a:extLst>
                </a:gridCol>
                <a:gridCol w="468726">
                  <a:extLst>
                    <a:ext uri="{9D8B030D-6E8A-4147-A177-3AD203B41FA5}">
                      <a16:colId xmlns:a16="http://schemas.microsoft.com/office/drawing/2014/main" val="931901684"/>
                    </a:ext>
                  </a:extLst>
                </a:gridCol>
                <a:gridCol w="3634548">
                  <a:extLst>
                    <a:ext uri="{9D8B030D-6E8A-4147-A177-3AD203B41FA5}">
                      <a16:colId xmlns:a16="http://schemas.microsoft.com/office/drawing/2014/main" val="1985797287"/>
                    </a:ext>
                  </a:extLst>
                </a:gridCol>
              </a:tblGrid>
              <a:tr h="160020">
                <a:tc>
                  <a:txBody>
                    <a:bodyPr/>
                    <a:lstStyle/>
                    <a:p>
                      <a:pPr rtl="0" fontAlgn="b">
                        <a:buNone/>
                      </a:pPr>
                      <a:r>
                        <a:rPr lang="en-US" sz="1000">
                          <a:effectLst/>
                        </a:rPr>
                        <a:t>GR5-02</a:t>
                      </a:r>
                      <a:endParaRPr lang="en-US" sz="1000">
                        <a:effectLst/>
                        <a:latin typeface="Arial" panose="020B0604020202020204" pitchFamily="34" charset="0"/>
                      </a:endParaRPr>
                    </a:p>
                  </a:txBody>
                  <a:tcPr marL="22860" marR="22860" marT="15240" marB="15240" anchor="b"/>
                </a:tc>
                <a:tc>
                  <a:txBody>
                    <a:bodyPr/>
                    <a:lstStyle/>
                    <a:p>
                      <a:pPr rtl="0" fontAlgn="b">
                        <a:buNone/>
                      </a:pPr>
                      <a:r>
                        <a:rPr lang="en-US" sz="1000" dirty="0">
                          <a:effectLst/>
                        </a:rPr>
                        <a:t>MDI Engineering</a:t>
                      </a:r>
                      <a:endParaRPr lang="en-US" sz="1000" dirty="0">
                        <a:effectLst/>
                        <a:latin typeface="Arial" panose="020B0604020202020204" pitchFamily="34" charset="0"/>
                      </a:endParaRPr>
                    </a:p>
                  </a:txBody>
                  <a:tcPr marL="22860" marR="22860" marT="15240" marB="15240" anchor="b"/>
                </a:tc>
                <a:tc>
                  <a:txBody>
                    <a:bodyPr/>
                    <a:lstStyle/>
                    <a:p>
                      <a:pPr rtl="0" fontAlgn="b">
                        <a:buNone/>
                      </a:pPr>
                      <a:r>
                        <a:rPr lang="en-US" sz="1000">
                          <a:effectLst/>
                        </a:rPr>
                        <a:t>Seeman</a:t>
                      </a:r>
                      <a:endParaRPr lang="en-US" sz="1000">
                        <a:effectLst/>
                        <a:latin typeface="Arial" panose="020B0604020202020204" pitchFamily="34" charset="0"/>
                      </a:endParaRPr>
                    </a:p>
                  </a:txBody>
                  <a:tcPr marL="22860" marR="22860" marT="15240" marB="15240" anchor="b"/>
                </a:tc>
                <a:tc>
                  <a:txBody>
                    <a:bodyPr/>
                    <a:lstStyle/>
                    <a:p>
                      <a:pPr rtl="0" fontAlgn="b">
                        <a:buNone/>
                      </a:pPr>
                      <a:r>
                        <a:rPr lang="en-US" sz="1000">
                          <a:effectLst/>
                        </a:rPr>
                        <a:t>SLAC</a:t>
                      </a:r>
                      <a:endParaRPr lang="en-US" sz="1000">
                        <a:effectLst/>
                        <a:latin typeface="Arial" panose="020B0604020202020204" pitchFamily="34" charset="0"/>
                      </a:endParaRPr>
                    </a:p>
                  </a:txBody>
                  <a:tcPr marL="22860" marR="22860" marT="15240" marB="15240" anchor="b"/>
                </a:tc>
                <a:tc>
                  <a:txBody>
                    <a:bodyPr/>
                    <a:lstStyle/>
                    <a:p>
                      <a:pPr algn="r" rtl="0" fontAlgn="b">
                        <a:buNone/>
                      </a:pPr>
                      <a:r>
                        <a:rPr lang="en-US" sz="1000">
                          <a:effectLst/>
                        </a:rPr>
                        <a:t>250</a:t>
                      </a:r>
                      <a:endParaRPr lang="en-US" sz="1000">
                        <a:effectLst/>
                        <a:latin typeface="Arial" panose="020B0604020202020204" pitchFamily="34" charset="0"/>
                      </a:endParaRPr>
                    </a:p>
                  </a:txBody>
                  <a:tcPr marL="22860" marR="22860" marT="15240" marB="15240" anchor="b"/>
                </a:tc>
                <a:tc>
                  <a:txBody>
                    <a:bodyPr/>
                    <a:lstStyle/>
                    <a:p>
                      <a:pPr algn="r" rtl="0" fontAlgn="b">
                        <a:buNone/>
                      </a:pPr>
                      <a:r>
                        <a:rPr lang="en-US" sz="1000">
                          <a:effectLst/>
                        </a:rPr>
                        <a:t>1</a:t>
                      </a:r>
                      <a:endParaRPr lang="en-US" sz="1000">
                        <a:effectLst/>
                        <a:latin typeface="Arial" panose="020B0604020202020204" pitchFamily="34" charset="0"/>
                      </a:endParaRPr>
                    </a:p>
                  </a:txBody>
                  <a:tcPr marL="22860" marR="22860" marT="15240" marB="15240" anchor="b"/>
                </a:tc>
                <a:tc>
                  <a:txBody>
                    <a:bodyPr/>
                    <a:lstStyle/>
                    <a:p>
                      <a:pPr algn="r" rtl="0" fontAlgn="b">
                        <a:buNone/>
                      </a:pPr>
                      <a:r>
                        <a:rPr lang="en-US" sz="1000">
                          <a:effectLst/>
                        </a:rPr>
                        <a:t>1</a:t>
                      </a:r>
                      <a:endParaRPr lang="en-US" sz="1000">
                        <a:effectLst/>
                        <a:latin typeface="Arial" panose="020B0604020202020204" pitchFamily="34" charset="0"/>
                      </a:endParaRPr>
                    </a:p>
                  </a:txBody>
                  <a:tcPr marL="22860" marR="22860" marT="15240" marB="15240" anchor="b"/>
                </a:tc>
                <a:tc>
                  <a:txBody>
                    <a:bodyPr/>
                    <a:lstStyle/>
                    <a:p>
                      <a:pPr algn="r" rtl="0" fontAlgn="b">
                        <a:buNone/>
                      </a:pPr>
                      <a:r>
                        <a:rPr lang="en-US" sz="1000">
                          <a:effectLst/>
                        </a:rPr>
                        <a:t>1</a:t>
                      </a:r>
                      <a:endParaRPr lang="en-US" sz="1000">
                        <a:effectLst/>
                        <a:latin typeface="Arial" panose="020B0604020202020204" pitchFamily="34" charset="0"/>
                      </a:endParaRPr>
                    </a:p>
                  </a:txBody>
                  <a:tcPr marL="22860" marR="22860" marT="15240" marB="15240" anchor="b"/>
                </a:tc>
                <a:tc>
                  <a:txBody>
                    <a:bodyPr/>
                    <a:lstStyle/>
                    <a:p>
                      <a:pPr algn="r" rtl="0" fontAlgn="b">
                        <a:buNone/>
                      </a:pPr>
                      <a:r>
                        <a:rPr lang="en-US" sz="1000">
                          <a:effectLst/>
                        </a:rPr>
                        <a:t>1</a:t>
                      </a:r>
                      <a:endParaRPr lang="en-US" sz="1000">
                        <a:effectLst/>
                        <a:latin typeface="Arial" panose="020B0604020202020204" pitchFamily="34" charset="0"/>
                      </a:endParaRPr>
                    </a:p>
                  </a:txBody>
                  <a:tcPr marL="22860" marR="22860" marT="15240" marB="15240" anchor="b"/>
                </a:tc>
                <a:tc>
                  <a:txBody>
                    <a:bodyPr/>
                    <a:lstStyle/>
                    <a:p>
                      <a:pPr rtl="0" fontAlgn="b">
                        <a:buNone/>
                      </a:pPr>
                      <a:r>
                        <a:rPr lang="en-US" sz="1000">
                          <a:effectLst/>
                        </a:rPr>
                        <a:t>Fully endorse items 1.1, 1.2, 1.3. Items 1.4 and 1.5 should be in different proposals. $250k/year is probably not enough to fund the engineering design.</a:t>
                      </a:r>
                      <a:endParaRPr lang="en-US" sz="1000">
                        <a:effectLst/>
                        <a:latin typeface="Arial" panose="020B0604020202020204" pitchFamily="34" charset="0"/>
                      </a:endParaRPr>
                    </a:p>
                  </a:txBody>
                  <a:tcPr marL="22860" marR="22860" marT="15240" marB="15240" anchor="b"/>
                </a:tc>
                <a:extLst>
                  <a:ext uri="{0D108BD9-81ED-4DB2-BD59-A6C34878D82A}">
                    <a16:rowId xmlns:a16="http://schemas.microsoft.com/office/drawing/2014/main" val="2555743583"/>
                  </a:ext>
                </a:extLst>
              </a:tr>
              <a:tr h="160020">
                <a:tc>
                  <a:txBody>
                    <a:bodyPr/>
                    <a:lstStyle/>
                    <a:p>
                      <a:pPr rtl="0" fontAlgn="b">
                        <a:buNone/>
                      </a:pPr>
                      <a:r>
                        <a:rPr lang="en-US" sz="1000">
                          <a:effectLst/>
                        </a:rPr>
                        <a:t>GR5-03</a:t>
                      </a:r>
                      <a:endParaRPr lang="en-US" sz="1000">
                        <a:effectLst/>
                        <a:latin typeface="Arial" panose="020B0604020202020204" pitchFamily="34" charset="0"/>
                      </a:endParaRPr>
                    </a:p>
                  </a:txBody>
                  <a:tcPr marL="22860" marR="22860" marT="15240" marB="15240" anchor="b"/>
                </a:tc>
                <a:tc>
                  <a:txBody>
                    <a:bodyPr/>
                    <a:lstStyle/>
                    <a:p>
                      <a:pPr rtl="0" fontAlgn="b">
                        <a:buNone/>
                      </a:pPr>
                      <a:r>
                        <a:rPr lang="en-US" sz="1000">
                          <a:effectLst/>
                        </a:rPr>
                        <a:t>IR Magnet Design</a:t>
                      </a:r>
                      <a:endParaRPr lang="en-US" sz="1000">
                        <a:effectLst/>
                        <a:latin typeface="Arial" panose="020B0604020202020204" pitchFamily="34" charset="0"/>
                      </a:endParaRPr>
                    </a:p>
                  </a:txBody>
                  <a:tcPr marL="22860" marR="22860" marT="15240" marB="15240" anchor="b"/>
                </a:tc>
                <a:tc>
                  <a:txBody>
                    <a:bodyPr/>
                    <a:lstStyle/>
                    <a:p>
                      <a:pPr rtl="0" fontAlgn="b">
                        <a:buNone/>
                      </a:pPr>
                      <a:r>
                        <a:rPr lang="en-US" sz="1000">
                          <a:effectLst/>
                        </a:rPr>
                        <a:t>Teotia</a:t>
                      </a:r>
                      <a:endParaRPr lang="en-US" sz="1000">
                        <a:effectLst/>
                        <a:latin typeface="Arial" panose="020B0604020202020204" pitchFamily="34" charset="0"/>
                      </a:endParaRPr>
                    </a:p>
                  </a:txBody>
                  <a:tcPr marL="22860" marR="22860" marT="15240" marB="15240" anchor="b"/>
                </a:tc>
                <a:tc>
                  <a:txBody>
                    <a:bodyPr/>
                    <a:lstStyle/>
                    <a:p>
                      <a:pPr rtl="0" fontAlgn="b">
                        <a:buNone/>
                      </a:pPr>
                      <a:r>
                        <a:rPr lang="en-US" sz="1000">
                          <a:effectLst/>
                        </a:rPr>
                        <a:t>BNL</a:t>
                      </a:r>
                      <a:endParaRPr lang="en-US" sz="1000">
                        <a:effectLst/>
                        <a:latin typeface="Arial" panose="020B0604020202020204" pitchFamily="34" charset="0"/>
                      </a:endParaRPr>
                    </a:p>
                  </a:txBody>
                  <a:tcPr marL="22860" marR="22860" marT="15240" marB="15240" anchor="b"/>
                </a:tc>
                <a:tc>
                  <a:txBody>
                    <a:bodyPr/>
                    <a:lstStyle/>
                    <a:p>
                      <a:pPr algn="r" rtl="0" fontAlgn="b">
                        <a:buNone/>
                      </a:pPr>
                      <a:r>
                        <a:rPr lang="en-US" sz="1000">
                          <a:effectLst/>
                        </a:rPr>
                        <a:t>75</a:t>
                      </a:r>
                      <a:endParaRPr lang="en-US" sz="1000">
                        <a:effectLst/>
                        <a:latin typeface="Arial" panose="020B0604020202020204" pitchFamily="34" charset="0"/>
                      </a:endParaRPr>
                    </a:p>
                  </a:txBody>
                  <a:tcPr marL="22860" marR="22860" marT="15240" marB="15240" anchor="b"/>
                </a:tc>
                <a:tc>
                  <a:txBody>
                    <a:bodyPr/>
                    <a:lstStyle/>
                    <a:p>
                      <a:pPr algn="r" rtl="0" fontAlgn="b">
                        <a:buNone/>
                      </a:pPr>
                      <a:r>
                        <a:rPr lang="en-US" sz="1000">
                          <a:effectLst/>
                        </a:rPr>
                        <a:t>2</a:t>
                      </a:r>
                      <a:endParaRPr lang="en-US" sz="1000">
                        <a:effectLst/>
                        <a:latin typeface="Arial" panose="020B0604020202020204" pitchFamily="34" charset="0"/>
                      </a:endParaRPr>
                    </a:p>
                  </a:txBody>
                  <a:tcPr marL="22860" marR="22860" marT="15240" marB="15240" anchor="b"/>
                </a:tc>
                <a:tc>
                  <a:txBody>
                    <a:bodyPr/>
                    <a:lstStyle/>
                    <a:p>
                      <a:pPr algn="r" rtl="0" fontAlgn="b">
                        <a:buNone/>
                      </a:pPr>
                      <a:r>
                        <a:rPr lang="en-US" sz="1000">
                          <a:effectLst/>
                        </a:rPr>
                        <a:t>2</a:t>
                      </a:r>
                      <a:endParaRPr lang="en-US" sz="1000">
                        <a:effectLst/>
                        <a:latin typeface="Arial" panose="020B0604020202020204" pitchFamily="34" charset="0"/>
                      </a:endParaRPr>
                    </a:p>
                  </a:txBody>
                  <a:tcPr marL="22860" marR="22860" marT="15240" marB="15240" anchor="b"/>
                </a:tc>
                <a:tc>
                  <a:txBody>
                    <a:bodyPr/>
                    <a:lstStyle/>
                    <a:p>
                      <a:pPr algn="r" rtl="0" fontAlgn="b">
                        <a:buNone/>
                      </a:pPr>
                      <a:r>
                        <a:rPr lang="en-US" sz="1000">
                          <a:effectLst/>
                        </a:rPr>
                        <a:t>2</a:t>
                      </a:r>
                      <a:endParaRPr lang="en-US" sz="1000">
                        <a:effectLst/>
                        <a:latin typeface="Arial" panose="020B0604020202020204" pitchFamily="34" charset="0"/>
                      </a:endParaRPr>
                    </a:p>
                  </a:txBody>
                  <a:tcPr marL="22860" marR="22860" marT="15240" marB="15240" anchor="b"/>
                </a:tc>
                <a:tc>
                  <a:txBody>
                    <a:bodyPr/>
                    <a:lstStyle/>
                    <a:p>
                      <a:pPr algn="r" rtl="0" fontAlgn="b">
                        <a:buNone/>
                      </a:pPr>
                      <a:r>
                        <a:rPr lang="en-US" sz="1000">
                          <a:effectLst/>
                        </a:rPr>
                        <a:t>2</a:t>
                      </a:r>
                      <a:endParaRPr lang="en-US" sz="1000">
                        <a:effectLst/>
                        <a:latin typeface="Arial" panose="020B0604020202020204" pitchFamily="34" charset="0"/>
                      </a:endParaRPr>
                    </a:p>
                  </a:txBody>
                  <a:tcPr marL="22860" marR="22860" marT="15240" marB="15240" anchor="b"/>
                </a:tc>
                <a:tc>
                  <a:txBody>
                    <a:bodyPr/>
                    <a:lstStyle/>
                    <a:p>
                      <a:pPr rtl="0" fontAlgn="b">
                        <a:buNone/>
                      </a:pPr>
                      <a:r>
                        <a:rPr lang="en-US" sz="1000" dirty="0">
                          <a:effectLst/>
                        </a:rPr>
                        <a:t>Need input from Manuela and Fabrizio to understand impact on FCC given current status of IR design. Need input from Gianluca Sabbi and Giorgio Ambrosio.</a:t>
                      </a:r>
                      <a:endParaRPr lang="en-US" sz="1000" dirty="0">
                        <a:effectLst/>
                        <a:latin typeface="Arial" panose="020B0604020202020204" pitchFamily="34" charset="0"/>
                      </a:endParaRPr>
                    </a:p>
                  </a:txBody>
                  <a:tcPr marL="22860" marR="22860" marT="15240" marB="15240" anchor="b"/>
                </a:tc>
                <a:extLst>
                  <a:ext uri="{0D108BD9-81ED-4DB2-BD59-A6C34878D82A}">
                    <a16:rowId xmlns:a16="http://schemas.microsoft.com/office/drawing/2014/main" val="1197843448"/>
                  </a:ext>
                </a:extLst>
              </a:tr>
              <a:tr h="160020">
                <a:tc>
                  <a:txBody>
                    <a:bodyPr/>
                    <a:lstStyle/>
                    <a:p>
                      <a:pPr rtl="0" fontAlgn="b">
                        <a:buNone/>
                      </a:pPr>
                      <a:r>
                        <a:rPr lang="en-US" sz="1000">
                          <a:effectLst/>
                        </a:rPr>
                        <a:t>GR5-04</a:t>
                      </a:r>
                      <a:endParaRPr lang="en-US" sz="1000">
                        <a:effectLst/>
                        <a:latin typeface="Arial" panose="020B0604020202020204" pitchFamily="34" charset="0"/>
                      </a:endParaRPr>
                    </a:p>
                  </a:txBody>
                  <a:tcPr marL="22860" marR="22860" marT="15240" marB="15240" anchor="b"/>
                </a:tc>
                <a:tc>
                  <a:txBody>
                    <a:bodyPr/>
                    <a:lstStyle/>
                    <a:p>
                      <a:pPr rtl="0" fontAlgn="b">
                        <a:buNone/>
                      </a:pPr>
                      <a:r>
                        <a:rPr lang="en-US" sz="1000">
                          <a:effectLst/>
                        </a:rPr>
                        <a:t>IR Magnet Tolerances</a:t>
                      </a:r>
                      <a:endParaRPr lang="en-US" sz="1000">
                        <a:effectLst/>
                        <a:latin typeface="Arial" panose="020B0604020202020204" pitchFamily="34" charset="0"/>
                      </a:endParaRPr>
                    </a:p>
                  </a:txBody>
                  <a:tcPr marL="22860" marR="22860" marT="15240" marB="15240" anchor="b"/>
                </a:tc>
                <a:tc>
                  <a:txBody>
                    <a:bodyPr/>
                    <a:lstStyle/>
                    <a:p>
                      <a:pPr rtl="0" fontAlgn="b">
                        <a:buNone/>
                      </a:pPr>
                      <a:r>
                        <a:rPr lang="en-US" sz="1000">
                          <a:effectLst/>
                        </a:rPr>
                        <a:t>Nosochkov</a:t>
                      </a:r>
                      <a:endParaRPr lang="en-US" sz="1000">
                        <a:effectLst/>
                        <a:latin typeface="Arial" panose="020B0604020202020204" pitchFamily="34" charset="0"/>
                      </a:endParaRPr>
                    </a:p>
                  </a:txBody>
                  <a:tcPr marL="22860" marR="22860" marT="15240" marB="15240" anchor="b"/>
                </a:tc>
                <a:tc>
                  <a:txBody>
                    <a:bodyPr/>
                    <a:lstStyle/>
                    <a:p>
                      <a:pPr rtl="0" fontAlgn="b">
                        <a:buNone/>
                      </a:pPr>
                      <a:r>
                        <a:rPr lang="en-US" sz="1000">
                          <a:effectLst/>
                        </a:rPr>
                        <a:t>SLAC</a:t>
                      </a:r>
                      <a:endParaRPr lang="en-US" sz="1000">
                        <a:effectLst/>
                        <a:latin typeface="Arial" panose="020B0604020202020204" pitchFamily="34" charset="0"/>
                      </a:endParaRPr>
                    </a:p>
                  </a:txBody>
                  <a:tcPr marL="22860" marR="22860" marT="15240" marB="15240" anchor="b"/>
                </a:tc>
                <a:tc>
                  <a:txBody>
                    <a:bodyPr/>
                    <a:lstStyle/>
                    <a:p>
                      <a:pPr algn="r" rtl="0" fontAlgn="b">
                        <a:buNone/>
                      </a:pPr>
                      <a:r>
                        <a:rPr lang="en-US" sz="1000">
                          <a:effectLst/>
                        </a:rPr>
                        <a:t>200</a:t>
                      </a:r>
                      <a:endParaRPr lang="en-US" sz="1000">
                        <a:effectLst/>
                        <a:latin typeface="Arial" panose="020B0604020202020204" pitchFamily="34" charset="0"/>
                      </a:endParaRPr>
                    </a:p>
                  </a:txBody>
                  <a:tcPr marL="22860" marR="22860" marT="15240" marB="15240" anchor="b"/>
                </a:tc>
                <a:tc>
                  <a:txBody>
                    <a:bodyPr/>
                    <a:lstStyle/>
                    <a:p>
                      <a:pPr algn="r" rtl="0" fontAlgn="b">
                        <a:buNone/>
                      </a:pPr>
                      <a:r>
                        <a:rPr lang="en-US" sz="1000">
                          <a:effectLst/>
                        </a:rPr>
                        <a:t>1.5</a:t>
                      </a:r>
                      <a:endParaRPr lang="en-US" sz="1000">
                        <a:effectLst/>
                        <a:latin typeface="Arial" panose="020B0604020202020204" pitchFamily="34" charset="0"/>
                      </a:endParaRPr>
                    </a:p>
                  </a:txBody>
                  <a:tcPr marL="22860" marR="22860" marT="15240" marB="15240" anchor="b"/>
                </a:tc>
                <a:tc>
                  <a:txBody>
                    <a:bodyPr/>
                    <a:lstStyle/>
                    <a:p>
                      <a:pPr algn="r" rtl="0" fontAlgn="b">
                        <a:buNone/>
                      </a:pPr>
                      <a:r>
                        <a:rPr lang="en-US" sz="1000">
                          <a:effectLst/>
                        </a:rPr>
                        <a:t>1.5</a:t>
                      </a:r>
                      <a:endParaRPr lang="en-US" sz="1000">
                        <a:effectLst/>
                        <a:latin typeface="Arial" panose="020B0604020202020204" pitchFamily="34" charset="0"/>
                      </a:endParaRPr>
                    </a:p>
                  </a:txBody>
                  <a:tcPr marL="22860" marR="22860" marT="15240" marB="15240" anchor="b"/>
                </a:tc>
                <a:tc>
                  <a:txBody>
                    <a:bodyPr/>
                    <a:lstStyle/>
                    <a:p>
                      <a:pPr algn="r" rtl="0" fontAlgn="b">
                        <a:buNone/>
                      </a:pPr>
                      <a:r>
                        <a:rPr lang="en-US" sz="1000">
                          <a:effectLst/>
                        </a:rPr>
                        <a:t>1.5</a:t>
                      </a:r>
                      <a:endParaRPr lang="en-US" sz="1000">
                        <a:effectLst/>
                        <a:latin typeface="Arial" panose="020B0604020202020204" pitchFamily="34" charset="0"/>
                      </a:endParaRPr>
                    </a:p>
                  </a:txBody>
                  <a:tcPr marL="22860" marR="22860" marT="15240" marB="15240" anchor="b"/>
                </a:tc>
                <a:tc>
                  <a:txBody>
                    <a:bodyPr/>
                    <a:lstStyle/>
                    <a:p>
                      <a:pPr algn="r" rtl="0" fontAlgn="b">
                        <a:buNone/>
                      </a:pPr>
                      <a:r>
                        <a:rPr lang="en-US" sz="1000">
                          <a:effectLst/>
                        </a:rPr>
                        <a:t>1.5</a:t>
                      </a:r>
                      <a:endParaRPr lang="en-US" sz="1000">
                        <a:effectLst/>
                        <a:latin typeface="Arial" panose="020B0604020202020204" pitchFamily="34" charset="0"/>
                      </a:endParaRPr>
                    </a:p>
                  </a:txBody>
                  <a:tcPr marL="22860" marR="22860" marT="15240" marB="15240" anchor="b"/>
                </a:tc>
                <a:tc>
                  <a:txBody>
                    <a:bodyPr/>
                    <a:lstStyle/>
                    <a:p>
                      <a:pPr rtl="0" fontAlgn="b">
                        <a:buNone/>
                      </a:pPr>
                      <a:r>
                        <a:rPr lang="en-US" sz="1000" dirty="0">
                          <a:effectLst/>
                        </a:rPr>
                        <a:t>Need feedback from CERN contacts. Synergy with proposal GR5-03 with regard to magnet tolerances. Budget is missing.</a:t>
                      </a:r>
                      <a:endParaRPr lang="en-US" sz="1000" dirty="0">
                        <a:effectLst/>
                        <a:latin typeface="Arial" panose="020B0604020202020204" pitchFamily="34" charset="0"/>
                      </a:endParaRPr>
                    </a:p>
                  </a:txBody>
                  <a:tcPr marL="22860" marR="22860" marT="15240" marB="15240" anchor="b"/>
                </a:tc>
                <a:extLst>
                  <a:ext uri="{0D108BD9-81ED-4DB2-BD59-A6C34878D82A}">
                    <a16:rowId xmlns:a16="http://schemas.microsoft.com/office/drawing/2014/main" val="2838508580"/>
                  </a:ext>
                </a:extLst>
              </a:tr>
            </a:tbl>
          </a:graphicData>
        </a:graphic>
      </p:graphicFrame>
      <p:sp>
        <p:nvSpPr>
          <p:cNvPr id="7" name="Google Shape;424;g11845b1caf3_6_7">
            <a:extLst>
              <a:ext uri="{FF2B5EF4-FFF2-40B4-BE49-F238E27FC236}">
                <a16:creationId xmlns:a16="http://schemas.microsoft.com/office/drawing/2014/main" id="{62762B21-D200-D45F-C9E6-191CD49646CF}"/>
              </a:ext>
            </a:extLst>
          </p:cNvPr>
          <p:cNvSpPr txBox="1">
            <a:spLocks/>
          </p:cNvSpPr>
          <p:nvPr/>
        </p:nvSpPr>
        <p:spPr>
          <a:xfrm>
            <a:off x="438374" y="904911"/>
            <a:ext cx="11315252" cy="372035"/>
          </a:xfrm>
          <a:prstGeom prst="rect">
            <a:avLst/>
          </a:prstGeom>
          <a:noFill/>
          <a:ln>
            <a:noFill/>
          </a:ln>
        </p:spPr>
        <p:txBody>
          <a:bodyPr spcFirstLastPara="1" wrap="square" lIns="45700" tIns="45700" rIns="45700" bIns="45700" anchor="t" anchorCtr="0">
            <a:noAutofit/>
          </a:bodyPr>
          <a:lstStyle>
            <a:defPPr marR="0" lvl="0" algn="l" rtl="0">
              <a:lnSpc>
                <a:spcPct val="100000"/>
              </a:lnSpc>
              <a:spcBef>
                <a:spcPts val="0"/>
              </a:spcBef>
              <a:spcAft>
                <a:spcPts val="0"/>
              </a:spcAft>
            </a:defPPr>
            <a:lvl1pPr marL="457200" marR="0" lvl="0" indent="-381000" algn="l" rtl="0">
              <a:lnSpc>
                <a:spcPct val="100000"/>
              </a:lnSpc>
              <a:spcBef>
                <a:spcPts val="500"/>
              </a:spcBef>
              <a:spcAft>
                <a:spcPts val="0"/>
              </a:spcAft>
              <a:buClr>
                <a:srgbClr val="1F497D"/>
              </a:buClr>
              <a:buSzPts val="2400"/>
              <a:buFont typeface="Arial"/>
              <a:buChar char="•"/>
              <a:defRPr sz="2400" b="0" i="0" u="none" strike="noStrike" cap="none">
                <a:solidFill>
                  <a:srgbClr val="1F497D"/>
                </a:solidFill>
                <a:latin typeface="Libre Franklin Medium"/>
                <a:ea typeface="Libre Franklin Medium"/>
                <a:cs typeface="Libre Franklin Medium"/>
                <a:sym typeface="Libre Franklin Medium"/>
              </a:defRPr>
            </a:lvl1pPr>
            <a:lvl2pPr marL="914400" marR="0" lvl="1" indent="-342900" algn="l" rtl="0">
              <a:lnSpc>
                <a:spcPct val="100000"/>
              </a:lnSpc>
              <a:spcBef>
                <a:spcPts val="500"/>
              </a:spcBef>
              <a:spcAft>
                <a:spcPts val="0"/>
              </a:spcAft>
              <a:buClr>
                <a:srgbClr val="1F497D"/>
              </a:buClr>
              <a:buSzPts val="1800"/>
              <a:buFont typeface="Arial"/>
              <a:buChar char="o"/>
              <a:defRPr sz="2200" b="0" i="0" u="none" strike="noStrike" cap="none">
                <a:solidFill>
                  <a:srgbClr val="1F497D"/>
                </a:solidFill>
                <a:latin typeface="Libre Franklin Medium"/>
                <a:ea typeface="Libre Franklin Medium"/>
                <a:cs typeface="Libre Franklin Medium"/>
                <a:sym typeface="Libre Franklin Medium"/>
              </a:defRPr>
            </a:lvl2pPr>
            <a:lvl3pPr marL="1371600" marR="0" lvl="2" indent="-355600" algn="l" rtl="0">
              <a:lnSpc>
                <a:spcPct val="100000"/>
              </a:lnSpc>
              <a:spcBef>
                <a:spcPts val="500"/>
              </a:spcBef>
              <a:spcAft>
                <a:spcPts val="0"/>
              </a:spcAft>
              <a:buClr>
                <a:srgbClr val="1F497D"/>
              </a:buClr>
              <a:buSzPts val="2000"/>
              <a:buFont typeface="Arial"/>
              <a:buChar char="•"/>
              <a:defRPr sz="2000" b="0" i="0" u="none" strike="noStrike" cap="none">
                <a:solidFill>
                  <a:srgbClr val="1F497D"/>
                </a:solidFill>
                <a:latin typeface="Libre Franklin Medium"/>
                <a:ea typeface="Libre Franklin Medium"/>
                <a:cs typeface="Libre Franklin Medium"/>
                <a:sym typeface="Libre Franklin Medium"/>
              </a:defRPr>
            </a:lvl3pPr>
            <a:lvl4pPr marL="1828800" marR="0" lvl="3" indent="-342900" algn="l" rtl="0">
              <a:lnSpc>
                <a:spcPct val="100000"/>
              </a:lnSpc>
              <a:spcBef>
                <a:spcPts val="500"/>
              </a:spcBef>
              <a:spcAft>
                <a:spcPts val="0"/>
              </a:spcAft>
              <a:buClr>
                <a:srgbClr val="1F497D"/>
              </a:buClr>
              <a:buSzPts val="1800"/>
              <a:buFont typeface="Arial"/>
              <a:buChar char="–"/>
              <a:defRPr sz="1800" b="0" i="0" u="none" strike="noStrike" cap="none">
                <a:solidFill>
                  <a:srgbClr val="1F497D"/>
                </a:solidFill>
                <a:latin typeface="Libre Franklin Medium"/>
                <a:ea typeface="Libre Franklin Medium"/>
                <a:cs typeface="Libre Franklin Medium"/>
                <a:sym typeface="Libre Franklin Medium"/>
              </a:defRPr>
            </a:lvl4pPr>
            <a:lvl5pPr marL="2286000" marR="0" lvl="4" indent="-330200" algn="l" rtl="0">
              <a:lnSpc>
                <a:spcPct val="100000"/>
              </a:lnSpc>
              <a:spcBef>
                <a:spcPts val="500"/>
              </a:spcBef>
              <a:spcAft>
                <a:spcPts val="0"/>
              </a:spcAft>
              <a:buClr>
                <a:srgbClr val="1F497D"/>
              </a:buClr>
              <a:buSzPts val="1600"/>
              <a:buFont typeface="Arial"/>
              <a:buChar char="»"/>
              <a:defRPr sz="1600" b="0" i="0" u="none" strike="noStrike" cap="none">
                <a:solidFill>
                  <a:srgbClr val="1F497D"/>
                </a:solidFill>
                <a:latin typeface="Libre Franklin Medium"/>
                <a:ea typeface="Libre Franklin Medium"/>
                <a:cs typeface="Libre Franklin Medium"/>
                <a:sym typeface="Libre Franklin Medium"/>
              </a:defRPr>
            </a:lvl5pPr>
            <a:lvl6pPr marL="2743200" marR="0" lvl="5" indent="-342900" algn="l" rtl="0">
              <a:lnSpc>
                <a:spcPct val="100000"/>
              </a:lnSpc>
              <a:spcBef>
                <a:spcPts val="500"/>
              </a:spcBef>
              <a:spcAft>
                <a:spcPts val="0"/>
              </a:spcAft>
              <a:buClr>
                <a:srgbClr val="1F497D"/>
              </a:buClr>
              <a:buSzPts val="1800"/>
              <a:buFont typeface="Arial"/>
              <a:buChar char="•"/>
              <a:defRPr sz="2200" b="0" i="0" u="none" strike="noStrike" cap="none">
                <a:solidFill>
                  <a:srgbClr val="1F497D"/>
                </a:solidFill>
                <a:latin typeface="Libre Franklin Medium"/>
                <a:ea typeface="Libre Franklin Medium"/>
                <a:cs typeface="Libre Franklin Medium"/>
                <a:sym typeface="Libre Franklin Medium"/>
              </a:defRPr>
            </a:lvl6pPr>
            <a:lvl7pPr marL="3200400" marR="0" lvl="6" indent="-342900" algn="l" rtl="0">
              <a:lnSpc>
                <a:spcPct val="100000"/>
              </a:lnSpc>
              <a:spcBef>
                <a:spcPts val="500"/>
              </a:spcBef>
              <a:spcAft>
                <a:spcPts val="0"/>
              </a:spcAft>
              <a:buClr>
                <a:srgbClr val="1F497D"/>
              </a:buClr>
              <a:buSzPts val="1800"/>
              <a:buFont typeface="Arial"/>
              <a:buChar char="•"/>
              <a:defRPr sz="2200" b="0" i="0" u="none" strike="noStrike" cap="none">
                <a:solidFill>
                  <a:srgbClr val="1F497D"/>
                </a:solidFill>
                <a:latin typeface="Libre Franklin Medium"/>
                <a:ea typeface="Libre Franklin Medium"/>
                <a:cs typeface="Libre Franklin Medium"/>
                <a:sym typeface="Libre Franklin Medium"/>
              </a:defRPr>
            </a:lvl7pPr>
            <a:lvl8pPr marL="3657600" marR="0" lvl="7" indent="-342900" algn="l" rtl="0">
              <a:lnSpc>
                <a:spcPct val="100000"/>
              </a:lnSpc>
              <a:spcBef>
                <a:spcPts val="500"/>
              </a:spcBef>
              <a:spcAft>
                <a:spcPts val="0"/>
              </a:spcAft>
              <a:buClr>
                <a:srgbClr val="1F497D"/>
              </a:buClr>
              <a:buSzPts val="1800"/>
              <a:buFont typeface="Arial"/>
              <a:buChar char="•"/>
              <a:defRPr sz="2200" b="0" i="0" u="none" strike="noStrike" cap="none">
                <a:solidFill>
                  <a:srgbClr val="1F497D"/>
                </a:solidFill>
                <a:latin typeface="Libre Franklin Medium"/>
                <a:ea typeface="Libre Franklin Medium"/>
                <a:cs typeface="Libre Franklin Medium"/>
                <a:sym typeface="Libre Franklin Medium"/>
              </a:defRPr>
            </a:lvl8pPr>
            <a:lvl9pPr marL="4114800" marR="0" lvl="8" indent="-342900" algn="l" rtl="0">
              <a:lnSpc>
                <a:spcPct val="100000"/>
              </a:lnSpc>
              <a:spcBef>
                <a:spcPts val="500"/>
              </a:spcBef>
              <a:spcAft>
                <a:spcPts val="0"/>
              </a:spcAft>
              <a:buClr>
                <a:srgbClr val="1F497D"/>
              </a:buClr>
              <a:buSzPts val="1800"/>
              <a:buFont typeface="Arial"/>
              <a:buChar char="•"/>
              <a:defRPr sz="2200" b="0" i="0" u="none" strike="noStrike" cap="none">
                <a:solidFill>
                  <a:srgbClr val="1F497D"/>
                </a:solidFill>
                <a:latin typeface="Libre Franklin Medium"/>
                <a:ea typeface="Libre Franklin Medium"/>
                <a:cs typeface="Libre Franklin Medium"/>
                <a:sym typeface="Libre Franklin Medium"/>
              </a:defRPr>
            </a:lvl9pPr>
          </a:lstStyle>
          <a:p>
            <a:pPr marL="0" indent="0">
              <a:spcBef>
                <a:spcPts val="0"/>
              </a:spcBef>
              <a:spcAft>
                <a:spcPts val="1200"/>
              </a:spcAft>
              <a:buFont typeface="Arial"/>
              <a:buNone/>
            </a:pPr>
            <a:r>
              <a:rPr lang="en-US" sz="2000" dirty="0">
                <a:solidFill>
                  <a:srgbClr val="212121"/>
                </a:solidFill>
                <a:latin typeface="Arial"/>
                <a:ea typeface="Arial"/>
                <a:cs typeface="Arial"/>
                <a:sym typeface="Arial"/>
              </a:rPr>
              <a:t>GR2 (Diagnostics and Instrumentation)</a:t>
            </a:r>
          </a:p>
        </p:txBody>
      </p:sp>
      <p:sp>
        <p:nvSpPr>
          <p:cNvPr id="10" name="Google Shape;424;g11845b1caf3_6_7">
            <a:extLst>
              <a:ext uri="{FF2B5EF4-FFF2-40B4-BE49-F238E27FC236}">
                <a16:creationId xmlns:a16="http://schemas.microsoft.com/office/drawing/2014/main" id="{C7671F65-E118-3ECF-54BA-469A8EF3817C}"/>
              </a:ext>
            </a:extLst>
          </p:cNvPr>
          <p:cNvSpPr txBox="1">
            <a:spLocks/>
          </p:cNvSpPr>
          <p:nvPr/>
        </p:nvSpPr>
        <p:spPr>
          <a:xfrm>
            <a:off x="345447" y="2915752"/>
            <a:ext cx="11315252" cy="372035"/>
          </a:xfrm>
          <a:prstGeom prst="rect">
            <a:avLst/>
          </a:prstGeom>
          <a:noFill/>
          <a:ln>
            <a:noFill/>
          </a:ln>
        </p:spPr>
        <p:txBody>
          <a:bodyPr spcFirstLastPara="1" wrap="square" lIns="45700" tIns="45700" rIns="45700" bIns="45700" anchor="t" anchorCtr="0">
            <a:noAutofit/>
          </a:bodyPr>
          <a:lstStyle>
            <a:defPPr marR="0" lvl="0" algn="l" rtl="0">
              <a:lnSpc>
                <a:spcPct val="100000"/>
              </a:lnSpc>
              <a:spcBef>
                <a:spcPts val="0"/>
              </a:spcBef>
              <a:spcAft>
                <a:spcPts val="0"/>
              </a:spcAft>
            </a:defPPr>
            <a:lvl1pPr marL="457200" marR="0" lvl="0" indent="-381000" algn="l" rtl="0">
              <a:lnSpc>
                <a:spcPct val="100000"/>
              </a:lnSpc>
              <a:spcBef>
                <a:spcPts val="500"/>
              </a:spcBef>
              <a:spcAft>
                <a:spcPts val="0"/>
              </a:spcAft>
              <a:buClr>
                <a:srgbClr val="1F497D"/>
              </a:buClr>
              <a:buSzPts val="2400"/>
              <a:buFont typeface="Arial"/>
              <a:buChar char="•"/>
              <a:defRPr sz="2400" b="0" i="0" u="none" strike="noStrike" cap="none">
                <a:solidFill>
                  <a:srgbClr val="1F497D"/>
                </a:solidFill>
                <a:latin typeface="Libre Franklin Medium"/>
                <a:ea typeface="Libre Franklin Medium"/>
                <a:cs typeface="Libre Franklin Medium"/>
                <a:sym typeface="Libre Franklin Medium"/>
              </a:defRPr>
            </a:lvl1pPr>
            <a:lvl2pPr marL="914400" marR="0" lvl="1" indent="-342900" algn="l" rtl="0">
              <a:lnSpc>
                <a:spcPct val="100000"/>
              </a:lnSpc>
              <a:spcBef>
                <a:spcPts val="500"/>
              </a:spcBef>
              <a:spcAft>
                <a:spcPts val="0"/>
              </a:spcAft>
              <a:buClr>
                <a:srgbClr val="1F497D"/>
              </a:buClr>
              <a:buSzPts val="1800"/>
              <a:buFont typeface="Arial"/>
              <a:buChar char="o"/>
              <a:defRPr sz="2200" b="0" i="0" u="none" strike="noStrike" cap="none">
                <a:solidFill>
                  <a:srgbClr val="1F497D"/>
                </a:solidFill>
                <a:latin typeface="Libre Franklin Medium"/>
                <a:ea typeface="Libre Franklin Medium"/>
                <a:cs typeface="Libre Franklin Medium"/>
                <a:sym typeface="Libre Franklin Medium"/>
              </a:defRPr>
            </a:lvl2pPr>
            <a:lvl3pPr marL="1371600" marR="0" lvl="2" indent="-355600" algn="l" rtl="0">
              <a:lnSpc>
                <a:spcPct val="100000"/>
              </a:lnSpc>
              <a:spcBef>
                <a:spcPts val="500"/>
              </a:spcBef>
              <a:spcAft>
                <a:spcPts val="0"/>
              </a:spcAft>
              <a:buClr>
                <a:srgbClr val="1F497D"/>
              </a:buClr>
              <a:buSzPts val="2000"/>
              <a:buFont typeface="Arial"/>
              <a:buChar char="•"/>
              <a:defRPr sz="2000" b="0" i="0" u="none" strike="noStrike" cap="none">
                <a:solidFill>
                  <a:srgbClr val="1F497D"/>
                </a:solidFill>
                <a:latin typeface="Libre Franklin Medium"/>
                <a:ea typeface="Libre Franklin Medium"/>
                <a:cs typeface="Libre Franklin Medium"/>
                <a:sym typeface="Libre Franklin Medium"/>
              </a:defRPr>
            </a:lvl3pPr>
            <a:lvl4pPr marL="1828800" marR="0" lvl="3" indent="-342900" algn="l" rtl="0">
              <a:lnSpc>
                <a:spcPct val="100000"/>
              </a:lnSpc>
              <a:spcBef>
                <a:spcPts val="500"/>
              </a:spcBef>
              <a:spcAft>
                <a:spcPts val="0"/>
              </a:spcAft>
              <a:buClr>
                <a:srgbClr val="1F497D"/>
              </a:buClr>
              <a:buSzPts val="1800"/>
              <a:buFont typeface="Arial"/>
              <a:buChar char="–"/>
              <a:defRPr sz="1800" b="0" i="0" u="none" strike="noStrike" cap="none">
                <a:solidFill>
                  <a:srgbClr val="1F497D"/>
                </a:solidFill>
                <a:latin typeface="Libre Franklin Medium"/>
                <a:ea typeface="Libre Franklin Medium"/>
                <a:cs typeface="Libre Franklin Medium"/>
                <a:sym typeface="Libre Franklin Medium"/>
              </a:defRPr>
            </a:lvl4pPr>
            <a:lvl5pPr marL="2286000" marR="0" lvl="4" indent="-330200" algn="l" rtl="0">
              <a:lnSpc>
                <a:spcPct val="100000"/>
              </a:lnSpc>
              <a:spcBef>
                <a:spcPts val="500"/>
              </a:spcBef>
              <a:spcAft>
                <a:spcPts val="0"/>
              </a:spcAft>
              <a:buClr>
                <a:srgbClr val="1F497D"/>
              </a:buClr>
              <a:buSzPts val="1600"/>
              <a:buFont typeface="Arial"/>
              <a:buChar char="»"/>
              <a:defRPr sz="1600" b="0" i="0" u="none" strike="noStrike" cap="none">
                <a:solidFill>
                  <a:srgbClr val="1F497D"/>
                </a:solidFill>
                <a:latin typeface="Libre Franklin Medium"/>
                <a:ea typeface="Libre Franklin Medium"/>
                <a:cs typeface="Libre Franklin Medium"/>
                <a:sym typeface="Libre Franklin Medium"/>
              </a:defRPr>
            </a:lvl5pPr>
            <a:lvl6pPr marL="2743200" marR="0" lvl="5" indent="-342900" algn="l" rtl="0">
              <a:lnSpc>
                <a:spcPct val="100000"/>
              </a:lnSpc>
              <a:spcBef>
                <a:spcPts val="500"/>
              </a:spcBef>
              <a:spcAft>
                <a:spcPts val="0"/>
              </a:spcAft>
              <a:buClr>
                <a:srgbClr val="1F497D"/>
              </a:buClr>
              <a:buSzPts val="1800"/>
              <a:buFont typeface="Arial"/>
              <a:buChar char="•"/>
              <a:defRPr sz="2200" b="0" i="0" u="none" strike="noStrike" cap="none">
                <a:solidFill>
                  <a:srgbClr val="1F497D"/>
                </a:solidFill>
                <a:latin typeface="Libre Franklin Medium"/>
                <a:ea typeface="Libre Franklin Medium"/>
                <a:cs typeface="Libre Franklin Medium"/>
                <a:sym typeface="Libre Franklin Medium"/>
              </a:defRPr>
            </a:lvl6pPr>
            <a:lvl7pPr marL="3200400" marR="0" lvl="6" indent="-342900" algn="l" rtl="0">
              <a:lnSpc>
                <a:spcPct val="100000"/>
              </a:lnSpc>
              <a:spcBef>
                <a:spcPts val="500"/>
              </a:spcBef>
              <a:spcAft>
                <a:spcPts val="0"/>
              </a:spcAft>
              <a:buClr>
                <a:srgbClr val="1F497D"/>
              </a:buClr>
              <a:buSzPts val="1800"/>
              <a:buFont typeface="Arial"/>
              <a:buChar char="•"/>
              <a:defRPr sz="2200" b="0" i="0" u="none" strike="noStrike" cap="none">
                <a:solidFill>
                  <a:srgbClr val="1F497D"/>
                </a:solidFill>
                <a:latin typeface="Libre Franklin Medium"/>
                <a:ea typeface="Libre Franklin Medium"/>
                <a:cs typeface="Libre Franklin Medium"/>
                <a:sym typeface="Libre Franklin Medium"/>
              </a:defRPr>
            </a:lvl7pPr>
            <a:lvl8pPr marL="3657600" marR="0" lvl="7" indent="-342900" algn="l" rtl="0">
              <a:lnSpc>
                <a:spcPct val="100000"/>
              </a:lnSpc>
              <a:spcBef>
                <a:spcPts val="500"/>
              </a:spcBef>
              <a:spcAft>
                <a:spcPts val="0"/>
              </a:spcAft>
              <a:buClr>
                <a:srgbClr val="1F497D"/>
              </a:buClr>
              <a:buSzPts val="1800"/>
              <a:buFont typeface="Arial"/>
              <a:buChar char="•"/>
              <a:defRPr sz="2200" b="0" i="0" u="none" strike="noStrike" cap="none">
                <a:solidFill>
                  <a:srgbClr val="1F497D"/>
                </a:solidFill>
                <a:latin typeface="Libre Franklin Medium"/>
                <a:ea typeface="Libre Franklin Medium"/>
                <a:cs typeface="Libre Franklin Medium"/>
                <a:sym typeface="Libre Franklin Medium"/>
              </a:defRPr>
            </a:lvl8pPr>
            <a:lvl9pPr marL="4114800" marR="0" lvl="8" indent="-342900" algn="l" rtl="0">
              <a:lnSpc>
                <a:spcPct val="100000"/>
              </a:lnSpc>
              <a:spcBef>
                <a:spcPts val="500"/>
              </a:spcBef>
              <a:spcAft>
                <a:spcPts val="0"/>
              </a:spcAft>
              <a:buClr>
                <a:srgbClr val="1F497D"/>
              </a:buClr>
              <a:buSzPts val="1800"/>
              <a:buFont typeface="Arial"/>
              <a:buChar char="•"/>
              <a:defRPr sz="2200" b="0" i="0" u="none" strike="noStrike" cap="none">
                <a:solidFill>
                  <a:srgbClr val="1F497D"/>
                </a:solidFill>
                <a:latin typeface="Libre Franklin Medium"/>
                <a:ea typeface="Libre Franklin Medium"/>
                <a:cs typeface="Libre Franklin Medium"/>
                <a:sym typeface="Libre Franklin Medium"/>
              </a:defRPr>
            </a:lvl9pPr>
          </a:lstStyle>
          <a:p>
            <a:pPr marL="0" indent="0">
              <a:spcBef>
                <a:spcPts val="0"/>
              </a:spcBef>
              <a:spcAft>
                <a:spcPts val="1200"/>
              </a:spcAft>
              <a:buFont typeface="Arial"/>
              <a:buNone/>
            </a:pPr>
            <a:r>
              <a:rPr lang="en-US" sz="2000" dirty="0">
                <a:solidFill>
                  <a:srgbClr val="212121"/>
                </a:solidFill>
                <a:latin typeface="Arial"/>
                <a:ea typeface="Arial"/>
                <a:cs typeface="Arial"/>
                <a:sym typeface="Arial"/>
              </a:rPr>
              <a:t>GR5 (MDI)</a:t>
            </a:r>
          </a:p>
        </p:txBody>
      </p:sp>
    </p:spTree>
    <p:extLst>
      <p:ext uri="{BB962C8B-B14F-4D97-AF65-F5344CB8AC3E}">
        <p14:creationId xmlns:p14="http://schemas.microsoft.com/office/powerpoint/2010/main" val="18174280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20">
          <a:extLst>
            <a:ext uri="{FF2B5EF4-FFF2-40B4-BE49-F238E27FC236}">
              <a16:creationId xmlns:a16="http://schemas.microsoft.com/office/drawing/2014/main" id="{C215CC32-E20E-FFC3-CC7B-D42AF142CD35}"/>
            </a:ext>
          </a:extLst>
        </p:cNvPr>
        <p:cNvGrpSpPr/>
        <p:nvPr/>
      </p:nvGrpSpPr>
      <p:grpSpPr>
        <a:xfrm>
          <a:off x="0" y="0"/>
          <a:ext cx="0" cy="0"/>
          <a:chOff x="0" y="0"/>
          <a:chExt cx="0" cy="0"/>
        </a:xfrm>
      </p:grpSpPr>
      <p:sp>
        <p:nvSpPr>
          <p:cNvPr id="423" name="Google Shape;423;g11845b1caf3_6_7">
            <a:extLst>
              <a:ext uri="{FF2B5EF4-FFF2-40B4-BE49-F238E27FC236}">
                <a16:creationId xmlns:a16="http://schemas.microsoft.com/office/drawing/2014/main" id="{045E12F6-D53B-6158-96C9-70DBE925DEBC}"/>
              </a:ext>
            </a:extLst>
          </p:cNvPr>
          <p:cNvSpPr txBox="1"/>
          <p:nvPr/>
        </p:nvSpPr>
        <p:spPr>
          <a:xfrm>
            <a:off x="156242" y="6488"/>
            <a:ext cx="11928182" cy="646290"/>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FFFFFF"/>
              </a:buClr>
              <a:buSzPts val="4000"/>
              <a:buFont typeface="Libre Franklin"/>
              <a:buNone/>
            </a:pPr>
            <a:r>
              <a:rPr lang="en-US" sz="3600" b="1" i="0" u="none" strike="noStrike" cap="none" dirty="0">
                <a:solidFill>
                  <a:srgbClr val="FFFFFF"/>
                </a:solidFill>
                <a:latin typeface="Libre Franklin"/>
                <a:ea typeface="Arial"/>
                <a:cs typeface="Arial"/>
                <a:sym typeface="Libre Franklin"/>
              </a:rPr>
              <a:t>Updates and Current Status of Magnet Proposals</a:t>
            </a:r>
            <a:endParaRPr sz="3600" b="0" i="0" u="none" strike="noStrike" cap="none" dirty="0">
              <a:solidFill>
                <a:srgbClr val="000000"/>
              </a:solidFill>
              <a:latin typeface="Arial"/>
              <a:ea typeface="Arial"/>
              <a:cs typeface="Arial"/>
              <a:sym typeface="Arial"/>
            </a:endParaRPr>
          </a:p>
        </p:txBody>
      </p:sp>
      <p:sp>
        <p:nvSpPr>
          <p:cNvPr id="2" name="Google Shape;405;g11845b1caf3_6_0">
            <a:extLst>
              <a:ext uri="{FF2B5EF4-FFF2-40B4-BE49-F238E27FC236}">
                <a16:creationId xmlns:a16="http://schemas.microsoft.com/office/drawing/2014/main" id="{8106EDB0-0333-0D35-15EA-F5836A4632BF}"/>
              </a:ext>
            </a:extLst>
          </p:cNvPr>
          <p:cNvSpPr txBox="1">
            <a:spLocks noGrp="1"/>
          </p:cNvSpPr>
          <p:nvPr>
            <p:ph type="sldNum" idx="12"/>
          </p:nvPr>
        </p:nvSpPr>
        <p:spPr>
          <a:xfrm>
            <a:off x="11559702" y="6465146"/>
            <a:ext cx="524722" cy="246181"/>
          </a:xfrm>
          <a:prstGeom prst="rect">
            <a:avLst/>
          </a:prstGeom>
          <a:noFill/>
          <a:ln>
            <a:noFill/>
          </a:ln>
        </p:spPr>
        <p:txBody>
          <a:bodyPr spcFirstLastPara="1" wrap="square" lIns="45700" tIns="45700" rIns="45700" bIns="45700" anchor="ctr" anchorCtr="0">
            <a:spAutoFit/>
          </a:bodyPr>
          <a:lstStyle/>
          <a:p>
            <a:pPr marL="0" marR="0" lvl="0" indent="0" algn="r" rtl="0">
              <a:lnSpc>
                <a:spcPct val="100000"/>
              </a:lnSpc>
              <a:spcBef>
                <a:spcPts val="0"/>
              </a:spcBef>
              <a:spcAft>
                <a:spcPts val="0"/>
              </a:spcAft>
              <a:buClr>
                <a:srgbClr val="898989"/>
              </a:buClr>
              <a:buSzPts val="1000"/>
              <a:buFont typeface="Libre Franklin"/>
              <a:buNone/>
            </a:pPr>
            <a:fld id="{00000000-1234-1234-1234-123412341234}" type="slidenum">
              <a:rPr lang="en-US" sz="1000" b="0" i="0" u="none" strike="noStrike" cap="none">
                <a:solidFill>
                  <a:schemeClr val="bg1"/>
                </a:solidFill>
                <a:latin typeface="Libre Franklin"/>
                <a:ea typeface="Libre Franklin"/>
                <a:cs typeface="Libre Franklin"/>
                <a:sym typeface="Libre Franklin"/>
              </a:rPr>
              <a:t>7</a:t>
            </a:fld>
            <a:endParaRPr sz="1000" b="0" i="0" u="none" strike="noStrike" cap="none" dirty="0">
              <a:solidFill>
                <a:schemeClr val="bg1"/>
              </a:solidFill>
              <a:latin typeface="Libre Franklin"/>
              <a:ea typeface="Libre Franklin"/>
              <a:cs typeface="Libre Franklin"/>
              <a:sym typeface="Libre Franklin"/>
            </a:endParaRPr>
          </a:p>
        </p:txBody>
      </p:sp>
      <p:sp>
        <p:nvSpPr>
          <p:cNvPr id="5" name="Google Shape;424;g11845b1caf3_6_7">
            <a:extLst>
              <a:ext uri="{FF2B5EF4-FFF2-40B4-BE49-F238E27FC236}">
                <a16:creationId xmlns:a16="http://schemas.microsoft.com/office/drawing/2014/main" id="{82FB69E7-32F7-5C37-BAD1-C71C6656C3C9}"/>
              </a:ext>
            </a:extLst>
          </p:cNvPr>
          <p:cNvSpPr txBox="1">
            <a:spLocks noGrp="1"/>
          </p:cNvSpPr>
          <p:nvPr>
            <p:ph type="body" idx="1"/>
          </p:nvPr>
        </p:nvSpPr>
        <p:spPr>
          <a:xfrm>
            <a:off x="506811" y="1002853"/>
            <a:ext cx="11315252" cy="5173773"/>
          </a:xfrm>
          <a:prstGeom prst="rect">
            <a:avLst/>
          </a:prstGeom>
          <a:noFill/>
          <a:ln>
            <a:noFill/>
          </a:ln>
        </p:spPr>
        <p:txBody>
          <a:bodyPr spcFirstLastPara="1" wrap="square" lIns="45700" tIns="45700" rIns="45700" bIns="45700" anchor="t" anchorCtr="0">
            <a:noAutofit/>
          </a:bodyPr>
          <a:lstStyle/>
          <a:p>
            <a:pPr marL="342900" marR="0" lvl="0" indent="-342900" algn="l" rtl="0">
              <a:spcBef>
                <a:spcPts val="0"/>
              </a:spcBef>
              <a:spcAft>
                <a:spcPts val="800"/>
              </a:spcAft>
              <a:buSzPts val="2400"/>
              <a:buFont typeface="Arial"/>
              <a:buChar char="•"/>
            </a:pPr>
            <a:r>
              <a:rPr lang="en-US" sz="1800" dirty="0">
                <a:solidFill>
                  <a:srgbClr val="212121"/>
                </a:solidFill>
                <a:latin typeface="Arial"/>
                <a:ea typeface="Arial"/>
                <a:cs typeface="Arial"/>
                <a:sym typeface="Arial"/>
              </a:rPr>
              <a:t>Due to very limited HFCC funding in FY26, it was not possible to support any of the magnet proposals</a:t>
            </a:r>
          </a:p>
          <a:p>
            <a:pPr marL="342900" marR="0" lvl="0" indent="-342900" algn="l" rtl="0">
              <a:spcBef>
                <a:spcPts val="0"/>
              </a:spcBef>
              <a:spcAft>
                <a:spcPts val="800"/>
              </a:spcAft>
              <a:buSzPts val="2400"/>
              <a:buFont typeface="Arial"/>
              <a:buChar char="•"/>
            </a:pPr>
            <a:r>
              <a:rPr lang="en-US" sz="1800" dirty="0">
                <a:solidFill>
                  <a:srgbClr val="212121"/>
                </a:solidFill>
                <a:latin typeface="Arial"/>
                <a:ea typeface="Arial"/>
                <a:cs typeface="Arial"/>
                <a:sym typeface="Arial"/>
              </a:rPr>
              <a:t>In agreement with HFCC, we encouraged the PIs to seek alternative funding sources</a:t>
            </a:r>
          </a:p>
          <a:p>
            <a:pPr marL="342900" marR="0" lvl="0" indent="-342900" algn="l" rtl="0">
              <a:spcBef>
                <a:spcPts val="0"/>
              </a:spcBef>
              <a:spcAft>
                <a:spcPts val="800"/>
              </a:spcAft>
              <a:buSzPts val="2400"/>
              <a:buFont typeface="Arial"/>
              <a:buChar char="•"/>
            </a:pPr>
            <a:r>
              <a:rPr lang="en-US" sz="1800" dirty="0">
                <a:solidFill>
                  <a:srgbClr val="212121"/>
                </a:solidFill>
                <a:latin typeface="Arial"/>
                <a:ea typeface="Arial"/>
                <a:cs typeface="Arial"/>
                <a:sym typeface="Arial"/>
              </a:rPr>
              <a:t>Three LDRD proposals were submitted:</a:t>
            </a:r>
          </a:p>
          <a:p>
            <a:pPr marL="1257300" lvl="2">
              <a:spcBef>
                <a:spcPts val="0"/>
              </a:spcBef>
              <a:spcAft>
                <a:spcPts val="800"/>
              </a:spcAft>
              <a:buSzPts val="2400"/>
              <a:buFont typeface="Arial" panose="020B0604020202020204" pitchFamily="34" charset="0"/>
              <a:buChar char="•"/>
            </a:pPr>
            <a:endParaRPr lang="en-US" sz="800" dirty="0">
              <a:solidFill>
                <a:srgbClr val="212121"/>
              </a:solidFill>
              <a:latin typeface="Arial"/>
              <a:ea typeface="Arial"/>
              <a:cs typeface="Arial"/>
              <a:sym typeface="Arial"/>
            </a:endParaRPr>
          </a:p>
          <a:p>
            <a:pPr marL="800100" lvl="1">
              <a:spcBef>
                <a:spcPts val="0"/>
              </a:spcBef>
              <a:spcAft>
                <a:spcPts val="800"/>
              </a:spcAft>
              <a:buFont typeface="Arial" panose="020B0604020202020204" pitchFamily="34" charset="0"/>
              <a:buChar char="•"/>
            </a:pPr>
            <a:r>
              <a:rPr lang="en-US" sz="1600" dirty="0">
                <a:solidFill>
                  <a:srgbClr val="212121"/>
                </a:solidFill>
                <a:latin typeface="Arial"/>
                <a:ea typeface="Arial"/>
                <a:cs typeface="Arial"/>
                <a:sym typeface="Arial"/>
              </a:rPr>
              <a:t>LBNL: X. Wang, “HTS technology to enhance performance and reduce power consumption of FCC-ee”</a:t>
            </a:r>
          </a:p>
          <a:p>
            <a:pPr marL="1257300" lvl="2">
              <a:spcBef>
                <a:spcPts val="0"/>
              </a:spcBef>
              <a:spcAft>
                <a:spcPts val="800"/>
              </a:spcAft>
              <a:buFont typeface="Arial" panose="020B0604020202020204" pitchFamily="34" charset="0"/>
              <a:buChar char="•"/>
            </a:pPr>
            <a:r>
              <a:rPr lang="en-US" sz="1400" dirty="0">
                <a:solidFill>
                  <a:srgbClr val="212121"/>
                </a:solidFill>
                <a:latin typeface="Arial"/>
                <a:ea typeface="Arial"/>
                <a:cs typeface="Arial"/>
                <a:sym typeface="Arial"/>
              </a:rPr>
              <a:t>Combines the two HFCC proposals on HTS magnets for the Arcs and for the and IR Magnets</a:t>
            </a:r>
          </a:p>
          <a:p>
            <a:pPr marL="1257300" lvl="2">
              <a:spcBef>
                <a:spcPts val="0"/>
              </a:spcBef>
              <a:spcAft>
                <a:spcPts val="800"/>
              </a:spcAft>
              <a:buFont typeface="Arial" panose="020B0604020202020204" pitchFamily="34" charset="0"/>
              <a:buChar char="•"/>
            </a:pPr>
            <a:r>
              <a:rPr lang="en-US" sz="1400" dirty="0">
                <a:solidFill>
                  <a:srgbClr val="212121"/>
                </a:solidFill>
                <a:latin typeface="Arial"/>
                <a:ea typeface="Arial"/>
                <a:cs typeface="Arial"/>
                <a:sym typeface="Arial"/>
              </a:rPr>
              <a:t>Awarded 170k$ in FY27 (Starting in October)</a:t>
            </a:r>
          </a:p>
          <a:p>
            <a:pPr marL="800100" lvl="1">
              <a:spcBef>
                <a:spcPts val="0"/>
              </a:spcBef>
              <a:spcAft>
                <a:spcPts val="800"/>
              </a:spcAft>
              <a:buFont typeface="Arial" panose="020B0604020202020204" pitchFamily="34" charset="0"/>
              <a:buChar char="•"/>
            </a:pPr>
            <a:r>
              <a:rPr lang="en-US" sz="1600" dirty="0">
                <a:solidFill>
                  <a:srgbClr val="212121"/>
                </a:solidFill>
                <a:latin typeface="Arial"/>
                <a:ea typeface="Arial"/>
                <a:cs typeface="Arial"/>
                <a:sym typeface="Arial"/>
              </a:rPr>
              <a:t>LBNL: L. Brouwer, Y. Yang, “Conical Superconducting Magnets for the IR of a Future Higgs Factory”</a:t>
            </a:r>
          </a:p>
          <a:p>
            <a:pPr marL="1257300" lvl="2">
              <a:spcBef>
                <a:spcPts val="0"/>
              </a:spcBef>
              <a:spcAft>
                <a:spcPts val="800"/>
              </a:spcAft>
              <a:buFont typeface="Arial" panose="020B0604020202020204" pitchFamily="34" charset="0"/>
              <a:buChar char="•"/>
            </a:pPr>
            <a:r>
              <a:rPr lang="en-US" sz="1400" dirty="0">
                <a:solidFill>
                  <a:srgbClr val="212121"/>
                </a:solidFill>
                <a:latin typeface="Arial"/>
                <a:ea typeface="Arial"/>
                <a:cs typeface="Arial"/>
                <a:sym typeface="Arial"/>
              </a:rPr>
              <a:t>Based on HFCC proposal, which had received positive feedback from CERN and a high ranking</a:t>
            </a:r>
          </a:p>
          <a:p>
            <a:pPr marL="1257300" lvl="2">
              <a:spcBef>
                <a:spcPts val="0"/>
              </a:spcBef>
              <a:spcAft>
                <a:spcPts val="800"/>
              </a:spcAft>
              <a:buFont typeface="Arial" panose="020B0604020202020204" pitchFamily="34" charset="0"/>
              <a:buChar char="•"/>
            </a:pPr>
            <a:r>
              <a:rPr lang="en-US" sz="1400" dirty="0">
                <a:solidFill>
                  <a:srgbClr val="212121"/>
                </a:solidFill>
                <a:latin typeface="Arial"/>
                <a:ea typeface="Arial"/>
                <a:cs typeface="Arial"/>
                <a:sym typeface="Arial"/>
              </a:rPr>
              <a:t>Not awarded</a:t>
            </a:r>
          </a:p>
          <a:p>
            <a:pPr marL="800100" lvl="1">
              <a:spcBef>
                <a:spcPts val="0"/>
              </a:spcBef>
              <a:spcAft>
                <a:spcPts val="800"/>
              </a:spcAft>
              <a:buFont typeface="Arial" panose="020B0604020202020204" pitchFamily="34" charset="0"/>
              <a:buChar char="•"/>
            </a:pPr>
            <a:r>
              <a:rPr lang="en-US" sz="1600" dirty="0">
                <a:solidFill>
                  <a:srgbClr val="212121"/>
                </a:solidFill>
                <a:latin typeface="Arial"/>
                <a:ea typeface="Arial"/>
                <a:cs typeface="Arial"/>
                <a:sym typeface="Arial"/>
              </a:rPr>
              <a:t>FNAL: V. Kashikhin, “Combined Function Double Aperture HTS Magnet for the Persistent Current Operation”</a:t>
            </a:r>
          </a:p>
          <a:p>
            <a:pPr marL="1257300" lvl="2">
              <a:spcBef>
                <a:spcPts val="0"/>
              </a:spcBef>
              <a:spcAft>
                <a:spcPts val="800"/>
              </a:spcAft>
              <a:buFont typeface="Arial" panose="020B0604020202020204" pitchFamily="34" charset="0"/>
              <a:buChar char="•"/>
            </a:pPr>
            <a:r>
              <a:rPr lang="en-US" sz="1400" dirty="0">
                <a:solidFill>
                  <a:srgbClr val="212121"/>
                </a:solidFill>
                <a:latin typeface="Arial"/>
                <a:ea typeface="Arial"/>
                <a:cs typeface="Arial"/>
                <a:sym typeface="Arial"/>
              </a:rPr>
              <a:t>Evolution of HFCC dipole/quadrupole proposals toward a combined function magnet</a:t>
            </a:r>
          </a:p>
          <a:p>
            <a:pPr marL="1257300" lvl="2">
              <a:spcBef>
                <a:spcPts val="0"/>
              </a:spcBef>
              <a:spcAft>
                <a:spcPts val="800"/>
              </a:spcAft>
              <a:buFont typeface="Arial" panose="020B0604020202020204" pitchFamily="34" charset="0"/>
              <a:buChar char="•"/>
            </a:pPr>
            <a:r>
              <a:rPr lang="en-US" sz="1400" dirty="0">
                <a:solidFill>
                  <a:srgbClr val="212121"/>
                </a:solidFill>
                <a:latin typeface="Arial"/>
                <a:ea typeface="Arial"/>
                <a:cs typeface="Arial"/>
                <a:sym typeface="Arial"/>
              </a:rPr>
              <a:t>Passed the first selection round at Fermilab, waiting for award selection information</a:t>
            </a:r>
          </a:p>
          <a:p>
            <a:pPr marL="800100" lvl="1">
              <a:spcBef>
                <a:spcPts val="0"/>
              </a:spcBef>
              <a:spcAft>
                <a:spcPts val="800"/>
              </a:spcAft>
              <a:buFont typeface="Arial" panose="020B0604020202020204" pitchFamily="34" charset="0"/>
              <a:buChar char="•"/>
            </a:pPr>
            <a:endParaRPr lang="en-US" sz="800" dirty="0">
              <a:solidFill>
                <a:srgbClr val="212121"/>
              </a:solidFill>
              <a:latin typeface="Arial"/>
              <a:ea typeface="Arial"/>
              <a:cs typeface="Arial"/>
              <a:sym typeface="Arial"/>
            </a:endParaRPr>
          </a:p>
          <a:p>
            <a:pPr marL="342900">
              <a:spcBef>
                <a:spcPts val="0"/>
              </a:spcBef>
              <a:spcAft>
                <a:spcPts val="800"/>
              </a:spcAft>
            </a:pPr>
            <a:r>
              <a:rPr lang="en-US" sz="1800" dirty="0">
                <a:solidFill>
                  <a:schemeClr val="tx1"/>
                </a:solidFill>
                <a:latin typeface="Arial"/>
                <a:ea typeface="Arial"/>
                <a:cs typeface="Arial"/>
                <a:sym typeface="Arial"/>
              </a:rPr>
              <a:t>In addition, BNL has been contributing to IR magnet and accelerator development coordinated by the HFCC MDI L2  supported by Lab funding</a:t>
            </a:r>
          </a:p>
        </p:txBody>
      </p:sp>
    </p:spTree>
    <p:extLst>
      <p:ext uri="{BB962C8B-B14F-4D97-AF65-F5344CB8AC3E}">
        <p14:creationId xmlns:p14="http://schemas.microsoft.com/office/powerpoint/2010/main" val="13650246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20">
          <a:extLst>
            <a:ext uri="{FF2B5EF4-FFF2-40B4-BE49-F238E27FC236}">
              <a16:creationId xmlns:a16="http://schemas.microsoft.com/office/drawing/2014/main" id="{45459A2F-38FC-339B-4FE9-489B2170D6FE}"/>
            </a:ext>
          </a:extLst>
        </p:cNvPr>
        <p:cNvGrpSpPr/>
        <p:nvPr/>
      </p:nvGrpSpPr>
      <p:grpSpPr>
        <a:xfrm>
          <a:off x="0" y="0"/>
          <a:ext cx="0" cy="0"/>
          <a:chOff x="0" y="0"/>
          <a:chExt cx="0" cy="0"/>
        </a:xfrm>
      </p:grpSpPr>
      <p:sp>
        <p:nvSpPr>
          <p:cNvPr id="423" name="Google Shape;423;g11845b1caf3_6_7">
            <a:extLst>
              <a:ext uri="{FF2B5EF4-FFF2-40B4-BE49-F238E27FC236}">
                <a16:creationId xmlns:a16="http://schemas.microsoft.com/office/drawing/2014/main" id="{6D8C06A2-A132-8CD0-587A-D7BC61FE6642}"/>
              </a:ext>
            </a:extLst>
          </p:cNvPr>
          <p:cNvSpPr txBox="1"/>
          <p:nvPr/>
        </p:nvSpPr>
        <p:spPr>
          <a:xfrm>
            <a:off x="156242" y="6488"/>
            <a:ext cx="11928182" cy="707846"/>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FFFFFF"/>
              </a:buClr>
              <a:buSzPts val="4000"/>
              <a:buFont typeface="Libre Franklin"/>
              <a:buNone/>
            </a:pPr>
            <a:r>
              <a:rPr lang="en-US" sz="4000" b="1" i="0" u="none" strike="noStrike" cap="none" dirty="0">
                <a:solidFill>
                  <a:srgbClr val="FFFFFF"/>
                </a:solidFill>
                <a:latin typeface="Libre Franklin"/>
                <a:ea typeface="Arial"/>
                <a:cs typeface="Arial"/>
                <a:sym typeface="Libre Franklin"/>
              </a:rPr>
              <a:t>Plans for HTS magnet development</a:t>
            </a:r>
            <a:endParaRPr sz="1400" b="0" i="0" u="none" strike="noStrike" cap="none" dirty="0">
              <a:solidFill>
                <a:srgbClr val="000000"/>
              </a:solidFill>
              <a:latin typeface="Arial"/>
              <a:ea typeface="Arial"/>
              <a:cs typeface="Arial"/>
              <a:sym typeface="Arial"/>
            </a:endParaRPr>
          </a:p>
        </p:txBody>
      </p:sp>
      <p:sp>
        <p:nvSpPr>
          <p:cNvPr id="2" name="Google Shape;405;g11845b1caf3_6_0">
            <a:extLst>
              <a:ext uri="{FF2B5EF4-FFF2-40B4-BE49-F238E27FC236}">
                <a16:creationId xmlns:a16="http://schemas.microsoft.com/office/drawing/2014/main" id="{B69A72F4-FB14-D5BB-974D-FA567BDD1A33}"/>
              </a:ext>
            </a:extLst>
          </p:cNvPr>
          <p:cNvSpPr txBox="1">
            <a:spLocks noGrp="1"/>
          </p:cNvSpPr>
          <p:nvPr>
            <p:ph type="sldNum" idx="12"/>
          </p:nvPr>
        </p:nvSpPr>
        <p:spPr>
          <a:xfrm>
            <a:off x="11559702" y="6465146"/>
            <a:ext cx="524722" cy="246181"/>
          </a:xfrm>
          <a:prstGeom prst="rect">
            <a:avLst/>
          </a:prstGeom>
          <a:noFill/>
          <a:ln>
            <a:noFill/>
          </a:ln>
        </p:spPr>
        <p:txBody>
          <a:bodyPr spcFirstLastPara="1" wrap="square" lIns="45700" tIns="45700" rIns="45700" bIns="45700" anchor="ctr" anchorCtr="0">
            <a:spAutoFit/>
          </a:bodyPr>
          <a:lstStyle/>
          <a:p>
            <a:pPr marL="0" marR="0" lvl="0" indent="0" algn="r" rtl="0">
              <a:lnSpc>
                <a:spcPct val="100000"/>
              </a:lnSpc>
              <a:spcBef>
                <a:spcPts val="0"/>
              </a:spcBef>
              <a:spcAft>
                <a:spcPts val="0"/>
              </a:spcAft>
              <a:buClr>
                <a:srgbClr val="898989"/>
              </a:buClr>
              <a:buSzPts val="1000"/>
              <a:buFont typeface="Libre Franklin"/>
              <a:buNone/>
            </a:pPr>
            <a:fld id="{00000000-1234-1234-1234-123412341234}" type="slidenum">
              <a:rPr lang="en-US" sz="1000" b="0" i="0" u="none" strike="noStrike" cap="none">
                <a:solidFill>
                  <a:schemeClr val="bg1"/>
                </a:solidFill>
                <a:latin typeface="Libre Franklin"/>
                <a:ea typeface="Libre Franklin"/>
                <a:cs typeface="Libre Franklin"/>
                <a:sym typeface="Libre Franklin"/>
              </a:rPr>
              <a:t>8</a:t>
            </a:fld>
            <a:endParaRPr sz="1000" b="0" i="0" u="none" strike="noStrike" cap="none" dirty="0">
              <a:solidFill>
                <a:schemeClr val="bg1"/>
              </a:solidFill>
              <a:latin typeface="Libre Franklin"/>
              <a:ea typeface="Libre Franklin"/>
              <a:cs typeface="Libre Franklin"/>
              <a:sym typeface="Libre Franklin"/>
            </a:endParaRPr>
          </a:p>
        </p:txBody>
      </p:sp>
      <p:sp>
        <p:nvSpPr>
          <p:cNvPr id="3" name="Google Shape;424;g11845b1caf3_6_7">
            <a:extLst>
              <a:ext uri="{FF2B5EF4-FFF2-40B4-BE49-F238E27FC236}">
                <a16:creationId xmlns:a16="http://schemas.microsoft.com/office/drawing/2014/main" id="{7664CFC0-90B0-AC47-F01F-2243F4683203}"/>
              </a:ext>
            </a:extLst>
          </p:cNvPr>
          <p:cNvSpPr txBox="1">
            <a:spLocks noGrp="1"/>
          </p:cNvSpPr>
          <p:nvPr>
            <p:ph type="body" idx="1"/>
          </p:nvPr>
        </p:nvSpPr>
        <p:spPr>
          <a:xfrm>
            <a:off x="438374" y="1249034"/>
            <a:ext cx="11315252" cy="4627659"/>
          </a:xfrm>
          <a:prstGeom prst="rect">
            <a:avLst/>
          </a:prstGeom>
          <a:noFill/>
          <a:ln>
            <a:noFill/>
          </a:ln>
        </p:spPr>
        <p:txBody>
          <a:bodyPr spcFirstLastPara="1" wrap="square" lIns="45700" tIns="45700" rIns="45700" bIns="45700" anchor="t" anchorCtr="0">
            <a:noAutofit/>
          </a:bodyPr>
          <a:lstStyle/>
          <a:p>
            <a:pPr marL="342900" marR="0" lvl="0" indent="-342900" algn="l" rtl="0">
              <a:spcBef>
                <a:spcPts val="0"/>
              </a:spcBef>
              <a:spcAft>
                <a:spcPts val="1200"/>
              </a:spcAft>
              <a:buSzPts val="2400"/>
              <a:buFont typeface="Arial"/>
              <a:buChar char="•"/>
            </a:pPr>
            <a:r>
              <a:rPr lang="en-US" sz="2000" dirty="0">
                <a:solidFill>
                  <a:srgbClr val="212121"/>
                </a:solidFill>
                <a:latin typeface="Arial"/>
                <a:ea typeface="Arial"/>
                <a:cs typeface="Arial"/>
                <a:sym typeface="Arial"/>
              </a:rPr>
              <a:t>The R&amp;D plans formulated in the LDRD proposals can serve as a starting point, however they need to be coordinated with CERN and updated to reflect the latest machine design evolution</a:t>
            </a:r>
          </a:p>
          <a:p>
            <a:pPr marL="800100" lvl="1">
              <a:spcBef>
                <a:spcPts val="0"/>
              </a:spcBef>
              <a:spcAft>
                <a:spcPts val="1200"/>
              </a:spcAft>
              <a:buSzPts val="2400"/>
              <a:buFont typeface="Arial"/>
              <a:buChar char="•"/>
            </a:pPr>
            <a:r>
              <a:rPr lang="en-US" sz="2000" dirty="0">
                <a:solidFill>
                  <a:srgbClr val="212121"/>
                </a:solidFill>
                <a:latin typeface="Arial"/>
                <a:ea typeface="Arial"/>
                <a:cs typeface="Arial"/>
                <a:sym typeface="Arial"/>
              </a:rPr>
              <a:t>In particular, the requirements for the arc quadrupoles and </a:t>
            </a:r>
            <a:r>
              <a:rPr lang="en-US" sz="2000" dirty="0" err="1">
                <a:solidFill>
                  <a:srgbClr val="212121"/>
                </a:solidFill>
                <a:latin typeface="Arial"/>
                <a:ea typeface="Arial"/>
                <a:cs typeface="Arial"/>
                <a:sym typeface="Arial"/>
              </a:rPr>
              <a:t>sextupoles</a:t>
            </a:r>
            <a:r>
              <a:rPr lang="en-US" sz="2000" dirty="0">
                <a:solidFill>
                  <a:srgbClr val="212121"/>
                </a:solidFill>
                <a:latin typeface="Arial"/>
                <a:ea typeface="Arial"/>
                <a:cs typeface="Arial"/>
                <a:sym typeface="Arial"/>
              </a:rPr>
              <a:t> are significantly different with the new optics, and results from past studies of HTS magnet options are not directly applicable  </a:t>
            </a:r>
          </a:p>
          <a:p>
            <a:pPr marL="342900" marR="0" lvl="0" indent="-342900" algn="l" rtl="0">
              <a:spcBef>
                <a:spcPts val="0"/>
              </a:spcBef>
              <a:spcAft>
                <a:spcPts val="1200"/>
              </a:spcAft>
              <a:buSzPts val="2400"/>
              <a:buFont typeface="Arial"/>
              <a:buChar char="•"/>
            </a:pPr>
            <a:r>
              <a:rPr lang="en-US" sz="2000" dirty="0">
                <a:solidFill>
                  <a:srgbClr val="212121"/>
                </a:solidFill>
                <a:latin typeface="Arial"/>
                <a:ea typeface="Arial"/>
                <a:cs typeface="Arial"/>
                <a:sym typeface="Arial"/>
              </a:rPr>
              <a:t>For the same reasons, CERN is in the process of updating their plans and strategy for HTS magnets. We will continue the discussion with our POCs in the next 1-2 months. </a:t>
            </a:r>
          </a:p>
          <a:p>
            <a:pPr marL="342900" marR="0" lvl="0" indent="-342900" algn="l" rtl="0">
              <a:spcBef>
                <a:spcPts val="0"/>
              </a:spcBef>
              <a:spcAft>
                <a:spcPts val="1200"/>
              </a:spcAft>
              <a:buSzPts val="2400"/>
              <a:buFont typeface="Arial"/>
              <a:buChar char="•"/>
            </a:pPr>
            <a:r>
              <a:rPr lang="en-US" sz="2000" dirty="0">
                <a:solidFill>
                  <a:srgbClr val="212121"/>
                </a:solidFill>
                <a:latin typeface="Arial"/>
                <a:ea typeface="Arial"/>
                <a:cs typeface="Arial"/>
                <a:sym typeface="Arial"/>
              </a:rPr>
              <a:t>After CERN’s strategy is better defined, we plan to arrange broader discussions initially via zoom and later in person  </a:t>
            </a:r>
          </a:p>
          <a:p>
            <a:pPr marL="342900" marR="0" lvl="0" indent="-342900" algn="l" rtl="0">
              <a:spcBef>
                <a:spcPts val="0"/>
              </a:spcBef>
              <a:spcAft>
                <a:spcPts val="1200"/>
              </a:spcAft>
              <a:buSzPts val="2400"/>
              <a:buFont typeface="Arial"/>
              <a:buChar char="•"/>
            </a:pPr>
            <a:r>
              <a:rPr lang="en-US" sz="2000" dirty="0">
                <a:solidFill>
                  <a:srgbClr val="212121"/>
                </a:solidFill>
                <a:latin typeface="Arial"/>
                <a:ea typeface="Arial"/>
                <a:cs typeface="Arial"/>
                <a:sym typeface="Arial"/>
              </a:rPr>
              <a:t>There also are significant opportunities for US contributions to the IR magnets. We strongly support continuing the work underway at BNL in the context of the USFCC MDI activities, and we will continue to seek additional support and involvement by the US magnet community. </a:t>
            </a:r>
          </a:p>
        </p:txBody>
      </p:sp>
    </p:spTree>
    <p:extLst>
      <p:ext uri="{BB962C8B-B14F-4D97-AF65-F5344CB8AC3E}">
        <p14:creationId xmlns:p14="http://schemas.microsoft.com/office/powerpoint/2010/main" val="36992204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14"/>
          <p:cNvSpPr txBox="1">
            <a:spLocks noGrp="1"/>
          </p:cNvSpPr>
          <p:nvPr>
            <p:ph type="body" idx="2"/>
          </p:nvPr>
        </p:nvSpPr>
        <p:spPr>
          <a:xfrm>
            <a:off x="3947567" y="2260625"/>
            <a:ext cx="4350272" cy="1833704"/>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lt1"/>
              </a:buClr>
              <a:buSzPts val="6000"/>
              <a:buNone/>
            </a:pPr>
            <a:r>
              <a:rPr lang="en-US" sz="6000" b="1"/>
              <a:t>Thank you</a:t>
            </a:r>
            <a:endParaRPr/>
          </a:p>
        </p:txBody>
      </p:sp>
      <p:pic>
        <p:nvPicPr>
          <p:cNvPr id="2" name="Google Shape;117;p5">
            <a:extLst>
              <a:ext uri="{FF2B5EF4-FFF2-40B4-BE49-F238E27FC236}">
                <a16:creationId xmlns:a16="http://schemas.microsoft.com/office/drawing/2014/main" id="{597C2ED0-54F1-05E3-83AB-DF2F5F2770F1}"/>
              </a:ext>
            </a:extLst>
          </p:cNvPr>
          <p:cNvPicPr preferRelativeResize="0"/>
          <p:nvPr/>
        </p:nvPicPr>
        <p:blipFill rotWithShape="1">
          <a:blip r:embed="rId3">
            <a:alphaModFix/>
          </a:blip>
          <a:srcRect/>
          <a:stretch/>
        </p:blipFill>
        <p:spPr>
          <a:xfrm>
            <a:off x="5113846" y="6334609"/>
            <a:ext cx="2017714" cy="340169"/>
          </a:xfrm>
          <a:prstGeom prst="rect">
            <a:avLst/>
          </a:prstGeom>
          <a:noFill/>
          <a:ln>
            <a:noFill/>
          </a:ln>
        </p:spPr>
      </p:pic>
    </p:spTree>
  </p:cSld>
  <p:clrMapOvr>
    <a:masterClrMapping/>
  </p:clrMapOvr>
</p:sld>
</file>

<file path=ppt/theme/theme1.xml><?xml version="1.0" encoding="utf-8"?>
<a:theme xmlns:a="http://schemas.openxmlformats.org/drawingml/2006/main" name="ATAP No Footer">
  <a:themeElements>
    <a:clrScheme name="ATAP No Footer">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3598</TotalTime>
  <Words>1319</Words>
  <Application>Microsoft Office PowerPoint</Application>
  <PresentationFormat>Widescreen</PresentationFormat>
  <Paragraphs>183</Paragraphs>
  <Slides>9</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Libre Franklin</vt:lpstr>
      <vt:lpstr>Arial</vt:lpstr>
      <vt:lpstr>Times New Roman</vt:lpstr>
      <vt:lpstr>Calibri</vt:lpstr>
      <vt:lpstr>Libre Franklin Medium</vt:lpstr>
      <vt:lpstr>ATAP No Footer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dc:creator>
  <cp:lastModifiedBy>GianLuca Sabbi</cp:lastModifiedBy>
  <cp:revision>106</cp:revision>
  <dcterms:created xsi:type="dcterms:W3CDTF">2019-01-18T14:39:17Z</dcterms:created>
  <dcterms:modified xsi:type="dcterms:W3CDTF">2026-09-06T21:13:10Z</dcterms:modified>
</cp:coreProperties>
</file>