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77" r:id="rId4"/>
    <p:sldId id="273" r:id="rId5"/>
    <p:sldId id="274" r:id="rId6"/>
    <p:sldId id="263" r:id="rId7"/>
    <p:sldId id="286" r:id="rId8"/>
    <p:sldId id="282" r:id="rId9"/>
    <p:sldId id="283" r:id="rId10"/>
    <p:sldId id="284" r:id="rId11"/>
    <p:sldId id="293" r:id="rId12"/>
    <p:sldId id="278" r:id="rId13"/>
    <p:sldId id="287" r:id="rId14"/>
    <p:sldId id="279" r:id="rId15"/>
    <p:sldId id="280" r:id="rId16"/>
    <p:sldId id="314" r:id="rId17"/>
    <p:sldId id="316" r:id="rId18"/>
    <p:sldId id="312" r:id="rId19"/>
    <p:sldId id="313" r:id="rId20"/>
    <p:sldId id="315" r:id="rId21"/>
    <p:sldId id="295" r:id="rId22"/>
    <p:sldId id="266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81"/>
    <a:srgbClr val="74A8FC"/>
    <a:srgbClr val="8083FC"/>
    <a:srgbClr val="722F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4"/>
    <p:restoredTop sz="94657"/>
  </p:normalViewPr>
  <p:slideViewPr>
    <p:cSldViewPr snapToGrid="0">
      <p:cViewPr>
        <p:scale>
          <a:sx n="77" d="100"/>
          <a:sy n="77" d="100"/>
        </p:scale>
        <p:origin x="232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95482-E352-274D-B131-FABC7E7713EB}" type="datetimeFigureOut">
              <a:rPr lang="en-US" smtClean="0"/>
              <a:t>10/9/25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CAB93-26F7-5E44-A73C-E623D20A0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3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CAB93-26F7-5E44-A73C-E623D20A06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1067E1-3B3B-C242-82AE-90ED4B64DD35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74A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9B7A3-CAF9-E14D-ACD2-41694CD7C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55310"/>
            <a:ext cx="105156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520BD-5D70-0A4A-9978-E41CDCA76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7"/>
            <a:ext cx="10515600" cy="185798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322EB-AF88-8A48-B797-13CC3392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914AF-D2A6-874E-9FB3-A9E539454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0FA5F-B873-0745-84E7-3FE92BDD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8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5DCE-19E0-C74B-A749-0841BF0B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75F765-9627-FE46-940F-B1B349B29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80556-80E2-264B-978B-BBE7F76FC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06A4F-8A71-3547-8398-FC9F562EF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9A877-9218-4E4E-AD6D-BCF955CFB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71F101-8505-4F47-B35C-101B17845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BFA520-E210-6D40-A6D9-42CDA8A63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42061-9240-6147-832C-568698FF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AA051-7727-5A49-A17F-B2C5254B8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701A0-BB70-1249-9DFD-E52A3A65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0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4B8A8F-330D-A448-B161-AF8F9C9493C1}"/>
              </a:ext>
            </a:extLst>
          </p:cNvPr>
          <p:cNvSpPr/>
          <p:nvPr userDrawn="1"/>
        </p:nvSpPr>
        <p:spPr>
          <a:xfrm>
            <a:off x="0" y="6409592"/>
            <a:ext cx="12192000" cy="448407"/>
          </a:xfrm>
          <a:prstGeom prst="rect">
            <a:avLst/>
          </a:prstGeom>
          <a:solidFill>
            <a:srgbClr val="74A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37FAA7-8ED0-664D-BB7F-0FFAA15B038A}"/>
              </a:ext>
            </a:extLst>
          </p:cNvPr>
          <p:cNvSpPr/>
          <p:nvPr userDrawn="1"/>
        </p:nvSpPr>
        <p:spPr>
          <a:xfrm>
            <a:off x="0" y="0"/>
            <a:ext cx="12192000" cy="1283677"/>
          </a:xfrm>
          <a:prstGeom prst="rect">
            <a:avLst/>
          </a:prstGeom>
          <a:solidFill>
            <a:srgbClr val="74A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1FFE45-3CD5-4144-BB71-5FA80C739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54" y="145318"/>
            <a:ext cx="11857892" cy="10328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BCFFA-10CC-F945-B943-635809048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54" y="1357557"/>
            <a:ext cx="11857892" cy="498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FB8A2-FEB8-8846-8C82-36BFFCC58A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054" y="6488723"/>
            <a:ext cx="2743200" cy="3030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March 22,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8EE0B-5CF4-C64D-A1AF-AD489540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23"/>
            <a:ext cx="4114800" cy="3030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15437-6250-E34E-B14B-B41BB495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746" y="6488723"/>
            <a:ext cx="2743200" cy="3030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2DC996-99F3-F247-B3DD-8C2DD651E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72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501C-F378-1C41-9C6B-ED482301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87131-A9D3-CD4D-9573-02A403C0E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FA16C-788D-3B48-A209-2E349C7C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11392-084F-AC4D-97AB-AC9247915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6517E-327C-0444-A3BF-2177A4AE9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3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82F2-7594-484F-A965-6C8C2E1B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4802A-3F65-174E-A93E-10AE674BC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E37E4-BCD1-304C-AB9C-416D28B4B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6BF1C-3F76-2C40-8C06-0E558AD21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22,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83C5C-A6D8-464D-8740-F7D4972F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CBBE8-BC0D-104C-9BBD-B75FC80B7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8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D66F-01A6-394A-9EAD-B2AE99E3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AA655-6504-A247-BFA3-12DE4C6D8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DF26D-F204-1A40-B37E-EB909630E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932C82-8FE7-2144-8147-F66865BB0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9C4348-4EEA-0F47-838D-78ECC28867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F732B4-76CF-514F-B8E9-91728B7C4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22,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0407B9-9541-8A4D-91A3-CD1D3DF14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EEA7D2-39E9-D54A-A4F2-77B896EF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3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1E71-8D65-AA44-A020-C057060CA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050E1-A6B8-824A-A9E2-6206D110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22,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E0976-F0B6-3E41-B7EB-35BA4C6DB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93BC8-7C14-9846-BA9B-A48B23B7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0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72BADB-6966-F84A-ACD6-B27DD6D6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22,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2A4157-5010-9D4F-BBF7-A1DA2783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EEB4E-BDCD-004E-92DA-E50948C6B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6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4871E-34C0-CB44-9BB9-1C983ADF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C860E-7CB2-5543-AA3A-87A0D4912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713AD-1AC3-334D-8C6A-18AE47C31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C4FA1-786A-DC41-B1D8-A104B2C85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22,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3C16C-D54E-2C4F-9060-E15F956BD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2EA26-A63D-C646-A47D-E588B5CB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2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5E97-0139-A24F-A4EA-E798D91B4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27727E-7EB5-5E47-8FA0-D90BEC8E5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C2571-B047-2446-BA8B-5C4DBC9F9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F4564-5902-454B-B4D5-B6584A0C4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22,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6721F-D2CA-BF4A-B7E1-80574A94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A4799-1304-DD4C-B42A-FC910E2BF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B401EB-9183-484B-A5FF-7430F4D14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3B726-EC65-7B49-B2F5-E9AAC0E57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624A4-0622-7F41-84DA-5E2B4F560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22,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A699A-D7E8-4240-9ACE-8AFAB93DB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2AB7E-FD10-D447-848E-DA3D966E2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DC996-99F3-F247-B3DD-8C2DD651E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6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22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8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3.png"/><Relationship Id="rId3" Type="http://schemas.openxmlformats.org/officeDocument/2006/relationships/image" Target="../media/image29.png"/><Relationship Id="rId7" Type="http://schemas.openxmlformats.org/officeDocument/2006/relationships/image" Target="../media/image44.png"/><Relationship Id="rId12" Type="http://schemas.openxmlformats.org/officeDocument/2006/relationships/image" Target="../media/image5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51.png"/><Relationship Id="rId5" Type="http://schemas.openxmlformats.org/officeDocument/2006/relationships/image" Target="../media/image34.png"/><Relationship Id="rId10" Type="http://schemas.openxmlformats.org/officeDocument/2006/relationships/image" Target="../media/image50.png"/><Relationship Id="rId4" Type="http://schemas.openxmlformats.org/officeDocument/2006/relationships/image" Target="../media/image33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85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83.png"/><Relationship Id="rId5" Type="http://schemas.openxmlformats.org/officeDocument/2006/relationships/image" Target="../media/image540.png"/><Relationship Id="rId15" Type="http://schemas.openxmlformats.org/officeDocument/2006/relationships/image" Target="../media/image87.png"/><Relationship Id="rId10" Type="http://schemas.openxmlformats.org/officeDocument/2006/relationships/image" Target="../media/image81.png"/><Relationship Id="rId4" Type="http://schemas.openxmlformats.org/officeDocument/2006/relationships/image" Target="../media/image55.png"/><Relationship Id="rId9" Type="http://schemas.openxmlformats.org/officeDocument/2006/relationships/image" Target="../media/image79.png"/><Relationship Id="rId1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90.png"/><Relationship Id="rId21" Type="http://schemas.openxmlformats.org/officeDocument/2006/relationships/image" Target="../media/image100.png"/><Relationship Id="rId7" Type="http://schemas.openxmlformats.org/officeDocument/2006/relationships/image" Target="../media/image850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89.png"/><Relationship Id="rId16" Type="http://schemas.openxmlformats.org/officeDocument/2006/relationships/image" Target="../media/image95.png"/><Relationship Id="rId20" Type="http://schemas.openxmlformats.org/officeDocument/2006/relationships/image" Target="../media/image9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0.png"/><Relationship Id="rId11" Type="http://schemas.openxmlformats.org/officeDocument/2006/relationships/image" Target="../media/image900.png"/><Relationship Id="rId5" Type="http://schemas.openxmlformats.org/officeDocument/2006/relationships/image" Target="../media/image831.png"/><Relationship Id="rId15" Type="http://schemas.openxmlformats.org/officeDocument/2006/relationships/image" Target="../media/image94.png"/><Relationship Id="rId10" Type="http://schemas.openxmlformats.org/officeDocument/2006/relationships/image" Target="../media/image890.png"/><Relationship Id="rId19" Type="http://schemas.openxmlformats.org/officeDocument/2006/relationships/image" Target="../media/image98.png"/><Relationship Id="rId4" Type="http://schemas.openxmlformats.org/officeDocument/2006/relationships/image" Target="../media/image812.png"/><Relationship Id="rId9" Type="http://schemas.openxmlformats.org/officeDocument/2006/relationships/image" Target="../media/image870.png"/><Relationship Id="rId14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ajohare.github.io/AxionLimit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3" Type="http://schemas.openxmlformats.org/officeDocument/2006/relationships/image" Target="../media/image2.png"/><Relationship Id="rId7" Type="http://schemas.openxmlformats.org/officeDocument/2006/relationships/image" Target="../media/image10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3" Type="http://schemas.openxmlformats.org/officeDocument/2006/relationships/image" Target="../media/image790.png"/><Relationship Id="rId7" Type="http://schemas.openxmlformats.org/officeDocument/2006/relationships/image" Target="../media/image103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1.png"/><Relationship Id="rId5" Type="http://schemas.openxmlformats.org/officeDocument/2006/relationships/image" Target="../media/image102.png"/><Relationship Id="rId4" Type="http://schemas.openxmlformats.org/officeDocument/2006/relationships/image" Target="../media/image80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10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10.png"/><Relationship Id="rId4" Type="http://schemas.openxmlformats.org/officeDocument/2006/relationships/image" Target="../media/image810.png"/><Relationship Id="rId9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50.png"/><Relationship Id="rId7" Type="http://schemas.openxmlformats.org/officeDocument/2006/relationships/image" Target="../media/image91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31.png"/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12" Type="http://schemas.openxmlformats.org/officeDocument/2006/relationships/image" Target="../media/image3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90.png"/><Relationship Id="rId5" Type="http://schemas.openxmlformats.org/officeDocument/2006/relationships/image" Target="../media/image230.png"/><Relationship Id="rId10" Type="http://schemas.openxmlformats.org/officeDocument/2006/relationships/image" Target="../media/image280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8.png"/><Relationship Id="rId7" Type="http://schemas.openxmlformats.org/officeDocument/2006/relationships/hyperlink" Target="https://irwinlab.stanford.edu/quantum-sensi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ED63-B04E-DE41-9844-B064834451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i="0" u="none" strike="noStrike">
                <a:solidFill>
                  <a:schemeClr val="bg1"/>
                </a:solidFill>
                <a:effectLst/>
                <a:latin typeface="Slack-Lato"/>
              </a:rPr>
              <a:t>Bode-Fano Evasion for Broadband Axion Receivers</a:t>
            </a:r>
            <a:endParaRPr lang="en-US" sz="6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6D1BA-957B-4345-AB25-16B4E92D17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Andrew </a:t>
            </a:r>
            <a:r>
              <a:rPr lang="en-US" dirty="0" err="1"/>
              <a:t>Kunwoo</a:t>
            </a:r>
            <a:r>
              <a:rPr lang="en-US" dirty="0"/>
              <a:t> Yi</a:t>
            </a:r>
          </a:p>
          <a:p>
            <a:r>
              <a:rPr lang="en-US" dirty="0"/>
              <a:t>SLAC National Accelerator Laboratory</a:t>
            </a:r>
          </a:p>
          <a:p>
            <a:r>
              <a:rPr lang="en-US" dirty="0"/>
              <a:t>October 9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 err="1"/>
              <a:t>DMRadio</a:t>
            </a:r>
            <a:r>
              <a:rPr lang="en-US" dirty="0"/>
              <a:t>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2313883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B991-82A7-F86B-B2B4-591CE57E3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stabilizing negative inductance possible?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1CEF6-1841-E50F-8F2B-FF7FFB73D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The total inductance in general is higher when the Josephson inductance is negative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FC34F-48DC-B5F6-2BF4-A201C8FA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DAD7C9-6A02-742D-9428-32995859D6A4}"/>
                  </a:ext>
                </a:extLst>
              </p:cNvPr>
              <p:cNvSpPr txBox="1"/>
              <p:nvPr/>
            </p:nvSpPr>
            <p:spPr>
              <a:xfrm>
                <a:off x="910892" y="5739154"/>
                <a:ext cx="501439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/>
                  <a:t>Total inductance of the circuit increases when the Josephson inductance is negative (phase around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/>
                  <a:t>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DAD7C9-6A02-742D-9428-32995859D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92" y="5739154"/>
                <a:ext cx="5014397" cy="646331"/>
              </a:xfrm>
              <a:prstGeom prst="rect">
                <a:avLst/>
              </a:prstGeom>
              <a:blipFill>
                <a:blip r:embed="rId2"/>
                <a:stretch>
                  <a:fillRect l="-122" t="-4717" r="-12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05AF92-D32F-E30D-0ABB-770D3C11F271}"/>
                  </a:ext>
                </a:extLst>
              </p:cNvPr>
              <p:cNvSpPr txBox="1"/>
              <p:nvPr/>
            </p:nvSpPr>
            <p:spPr>
              <a:xfrm>
                <a:off x="6968279" y="5739154"/>
                <a:ext cx="476937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/>
                  <a:t>The red region is where one Josephson junction’s phase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/>
                  <a:t> (negative Josephson inductance)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05AF92-D32F-E30D-0ABB-770D3C11F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279" y="5739154"/>
                <a:ext cx="4769378" cy="646331"/>
              </a:xfrm>
              <a:prstGeom prst="rect">
                <a:avLst/>
              </a:prstGeom>
              <a:blipFill>
                <a:blip r:embed="rId3"/>
                <a:stretch>
                  <a:fillRect l="-1023" t="-4717" r="-179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3DF5489-86BB-2153-5927-E9627DA2B664}"/>
              </a:ext>
            </a:extLst>
          </p:cNvPr>
          <p:cNvGrpSpPr/>
          <p:nvPr/>
        </p:nvGrpSpPr>
        <p:grpSpPr>
          <a:xfrm>
            <a:off x="7431910" y="2265853"/>
            <a:ext cx="3945005" cy="3563416"/>
            <a:chOff x="2226060" y="2087224"/>
            <a:chExt cx="7560997" cy="682964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895C4A4-1A79-93A3-9CC3-F7765698D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8400" y="2087224"/>
              <a:ext cx="7315201" cy="365759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B237598-5E3A-DB47-D488-018460DDD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6060" y="5259264"/>
              <a:ext cx="7560997" cy="3657600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7BC2FDD-DFDD-210C-879C-0574D8FA028B}"/>
              </a:ext>
            </a:extLst>
          </p:cNvPr>
          <p:cNvSpPr/>
          <p:nvPr/>
        </p:nvSpPr>
        <p:spPr>
          <a:xfrm>
            <a:off x="9343436" y="2349135"/>
            <a:ext cx="575733" cy="321702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F8CC8C-3A36-CB5A-20EF-664AFC01E0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299" y="2525187"/>
            <a:ext cx="4325579" cy="324418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C4AE7BB-3099-FC5D-D0AC-5ACB1B3B2605}"/>
              </a:ext>
            </a:extLst>
          </p:cNvPr>
          <p:cNvSpPr txBox="1"/>
          <p:nvPr/>
        </p:nvSpPr>
        <p:spPr>
          <a:xfrm>
            <a:off x="910891" y="2265853"/>
            <a:ext cx="501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/>
              <a:t>Using parameters from the Rifkin and Deaver paper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8475C0-E93A-B43F-06BB-246680C53721}"/>
              </a:ext>
            </a:extLst>
          </p:cNvPr>
          <p:cNvSpPr txBox="1"/>
          <p:nvPr/>
        </p:nvSpPr>
        <p:spPr>
          <a:xfrm>
            <a:off x="6997974" y="1996861"/>
            <a:ext cx="167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/>
              <a:t>RQU simulation</a:t>
            </a:r>
          </a:p>
        </p:txBody>
      </p:sp>
    </p:spTree>
    <p:extLst>
      <p:ext uri="{BB962C8B-B14F-4D97-AF65-F5344CB8AC3E}">
        <p14:creationId xmlns:p14="http://schemas.microsoft.com/office/powerpoint/2010/main" val="4173463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0827-D822-2EF0-E6D1-C7C98068C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Instability of negative inductance</a:t>
            </a:r>
            <a:endParaRPr lang="en-K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C4E80-F03A-C8A6-775B-9E4BF7CA9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/>
              <a:t>There is instability when Josephson junctions are biased such that it also reduces the total inductance of the circuit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842C0-E5FC-5BEA-B984-FA65E9691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56CA90F-E482-DABF-97DA-C64A0A4B43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48" y="2757338"/>
            <a:ext cx="3053473" cy="23604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ED928F-1DC3-CF4B-EB2F-C6E19545F9EE}"/>
              </a:ext>
            </a:extLst>
          </p:cNvPr>
          <p:cNvSpPr txBox="1"/>
          <p:nvPr/>
        </p:nvSpPr>
        <p:spPr>
          <a:xfrm>
            <a:off x="1243395" y="5468781"/>
            <a:ext cx="1606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/>
              <a:t>Example circuit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1BB033-47D0-1C2C-14D9-E0E933C89095}"/>
              </a:ext>
            </a:extLst>
          </p:cNvPr>
          <p:cNvGrpSpPr/>
          <p:nvPr/>
        </p:nvGrpSpPr>
        <p:grpSpPr>
          <a:xfrm>
            <a:off x="3754059" y="2480386"/>
            <a:ext cx="3885854" cy="3634726"/>
            <a:chOff x="3754059" y="2480386"/>
            <a:chExt cx="3885854" cy="36347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40A6F1E-4274-7A13-E94E-1648196DA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4059" y="2480386"/>
              <a:ext cx="3885854" cy="291439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7C855C-3547-2746-1454-4293A94F639A}"/>
                </a:ext>
              </a:extLst>
            </p:cNvPr>
            <p:cNvSpPr txBox="1"/>
            <p:nvPr/>
          </p:nvSpPr>
          <p:spPr>
            <a:xfrm>
              <a:off x="3754059" y="5468781"/>
              <a:ext cx="38858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KR"/>
                <a:t>Example circuit total inductance as a function of Josephson junction phase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C7919A-994D-EEA7-7D2C-8FB21FC24E61}"/>
              </a:ext>
            </a:extLst>
          </p:cNvPr>
          <p:cNvGrpSpPr/>
          <p:nvPr/>
        </p:nvGrpSpPr>
        <p:grpSpPr>
          <a:xfrm>
            <a:off x="7935846" y="2618861"/>
            <a:ext cx="4084437" cy="3357751"/>
            <a:chOff x="7903968" y="2355195"/>
            <a:chExt cx="4084437" cy="3357751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AAE70C26-150C-A98E-7B61-3BEE77537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8110" y="2355195"/>
              <a:ext cx="3810295" cy="2637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4D002A-5F86-A56F-6FEE-7CEF76089B65}"/>
                </a:ext>
              </a:extLst>
            </p:cNvPr>
            <p:cNvSpPr txBox="1"/>
            <p:nvPr/>
          </p:nvSpPr>
          <p:spPr>
            <a:xfrm>
              <a:off x="9494347" y="4917746"/>
              <a:ext cx="1331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KR" sz="1400"/>
                <a:t>Bias Current (A)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2F07F5-81AD-0C06-5479-59810ED11119}"/>
                </a:ext>
              </a:extLst>
            </p:cNvPr>
            <p:cNvSpPr txBox="1"/>
            <p:nvPr/>
          </p:nvSpPr>
          <p:spPr>
            <a:xfrm rot="16200000">
              <a:off x="7476031" y="3381549"/>
              <a:ext cx="1163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1400"/>
                <a:t>JJ Phase (rad)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3F45DD-D376-2DFC-0C4A-9769DD869672}"/>
                </a:ext>
              </a:extLst>
            </p:cNvPr>
            <p:cNvSpPr txBox="1"/>
            <p:nvPr/>
          </p:nvSpPr>
          <p:spPr>
            <a:xfrm>
              <a:off x="8102551" y="5343614"/>
              <a:ext cx="388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KR"/>
                <a:t>We never reach that region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1E01664-09F1-E837-EC92-1F125B961DEB}"/>
                </a:ext>
              </a:extLst>
            </p:cNvPr>
            <p:cNvSpPr/>
            <p:nvPr/>
          </p:nvSpPr>
          <p:spPr>
            <a:xfrm>
              <a:off x="8453971" y="3294331"/>
              <a:ext cx="3445200" cy="378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45E290-9E24-D137-E16C-AE15385B8817}"/>
              </a:ext>
            </a:extLst>
          </p:cNvPr>
          <p:cNvGrpSpPr/>
          <p:nvPr/>
        </p:nvGrpSpPr>
        <p:grpSpPr>
          <a:xfrm>
            <a:off x="7980215" y="2526062"/>
            <a:ext cx="3950834" cy="2963127"/>
            <a:chOff x="7980215" y="2618489"/>
            <a:chExt cx="3950834" cy="296312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001BF30-881C-990C-7C10-F808CD727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80215" y="2618489"/>
              <a:ext cx="3950834" cy="296312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EE4331D-AE72-E4B9-E886-959A32CB1766}"/>
                </a:ext>
              </a:extLst>
            </p:cNvPr>
            <p:cNvSpPr txBox="1"/>
            <p:nvPr/>
          </p:nvSpPr>
          <p:spPr>
            <a:xfrm>
              <a:off x="8539557" y="3165334"/>
              <a:ext cx="33418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KR"/>
                <a:t>Phase as a function of time when trying to bias the junction into the “low inductance region”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532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48C7-D787-684B-DBA2-F695C2B86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/>
              <a:t>Stabilizing negative inductance Josephson junctions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EFC2B1-0E12-8709-F328-77AD29B68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7054" y="1357557"/>
                <a:ext cx="7219666" cy="4985849"/>
              </a:xfrm>
            </p:spPr>
            <p:txBody>
              <a:bodyPr/>
              <a:lstStyle/>
              <a:p>
                <a:r>
                  <a:rPr lang="en-US" sz="3200"/>
                  <a:t>Loop equation: In a loop (left) with geometric inductance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3200" b="0"/>
                  <a:t>, the Josephson junction settles at a phase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3200" b="0"/>
                  <a:t> (when its initial phase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b="0"/>
                  <a:t>)</a:t>
                </a:r>
              </a:p>
              <a:p>
                <a:pPr lvl="1"/>
                <a:endParaRPr lang="en-US"/>
              </a:p>
              <a:p>
                <a:pPr lvl="1"/>
                <a:endParaRPr lang="en-US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sz="3200" b="0"/>
                  <a:t> can be negative with select parameter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3200" b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b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b="0"/>
                  <a:t> (shaded red region)</a:t>
                </a:r>
              </a:p>
              <a:p>
                <a:endParaRPr lang="en-US" sz="3200"/>
              </a:p>
              <a:p>
                <a:endParaRPr lang="en-US" sz="3200" b="0"/>
              </a:p>
              <a:p>
                <a:endParaRPr lang="en-KR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EFC2B1-0E12-8709-F328-77AD29B68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054" y="1357557"/>
                <a:ext cx="7219666" cy="4985849"/>
              </a:xfrm>
              <a:blipFill>
                <a:blip r:embed="rId2"/>
                <a:stretch>
                  <a:fillRect l="-1941" t="-2567" r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F6F1B-EDCF-4BC6-BC70-FB14D932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DB527-1AF6-D7A1-30CA-A25B16148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141" y="3196868"/>
            <a:ext cx="4795113" cy="845292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0D701E9-BD0C-5546-805A-80A7074D1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22" y="3463855"/>
            <a:ext cx="3497287" cy="29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26AD04-6AB9-BC05-9D87-013EEA2A1106}"/>
                  </a:ext>
                </a:extLst>
              </p:cNvPr>
              <p:cNvSpPr txBox="1"/>
              <p:nvPr/>
            </p:nvSpPr>
            <p:spPr>
              <a:xfrm>
                <a:off x="8116895" y="1723373"/>
                <a:ext cx="36771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altLang="ko-KR" sz="2400" b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26AD04-6AB9-BC05-9D87-013EEA2A1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895" y="1723373"/>
                <a:ext cx="367719" cy="369332"/>
              </a:xfrm>
              <a:prstGeom prst="rect">
                <a:avLst/>
              </a:prstGeom>
              <a:blipFill>
                <a:blip r:embed="rId5"/>
                <a:stretch>
                  <a:fillRect l="-25000" r="-1000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C1170162-6F9A-795F-FC11-367061025EED}"/>
              </a:ext>
            </a:extLst>
          </p:cNvPr>
          <p:cNvGrpSpPr/>
          <p:nvPr/>
        </p:nvGrpSpPr>
        <p:grpSpPr>
          <a:xfrm rot="16200000">
            <a:off x="8614246" y="1269157"/>
            <a:ext cx="1957800" cy="2210675"/>
            <a:chOff x="7505391" y="1654578"/>
            <a:chExt cx="1595760" cy="1801873"/>
          </a:xfrm>
        </p:grpSpPr>
        <p:sp>
          <p:nvSpPr>
            <p:cNvPr id="11" name="자유형 15">
              <a:extLst>
                <a:ext uri="{FF2B5EF4-FFF2-40B4-BE49-F238E27FC236}">
                  <a16:creationId xmlns:a16="http://schemas.microsoft.com/office/drawing/2014/main" id="{F99DD7E2-0AF7-F06C-CB52-AF56A4E2978F}"/>
                </a:ext>
              </a:extLst>
            </p:cNvPr>
            <p:cNvSpPr/>
            <p:nvPr/>
          </p:nvSpPr>
          <p:spPr>
            <a:xfrm>
              <a:off x="7916917" y="1654578"/>
              <a:ext cx="757703" cy="292336"/>
            </a:xfrm>
            <a:custGeom>
              <a:avLst/>
              <a:gdLst>
                <a:gd name="connsiteX0" fmla="*/ 0 w 5227320"/>
                <a:gd name="connsiteY0" fmla="*/ 1219200 h 2016760"/>
                <a:gd name="connsiteX1" fmla="*/ 7620 w 5227320"/>
                <a:gd name="connsiteY1" fmla="*/ 1059180 h 2016760"/>
                <a:gd name="connsiteX2" fmla="*/ 38100 w 5227320"/>
                <a:gd name="connsiteY2" fmla="*/ 906780 h 2016760"/>
                <a:gd name="connsiteX3" fmla="*/ 76200 w 5227320"/>
                <a:gd name="connsiteY3" fmla="*/ 762000 h 2016760"/>
                <a:gd name="connsiteX4" fmla="*/ 129540 w 5227320"/>
                <a:gd name="connsiteY4" fmla="*/ 632460 h 2016760"/>
                <a:gd name="connsiteX5" fmla="*/ 220980 w 5227320"/>
                <a:gd name="connsiteY5" fmla="*/ 449580 h 2016760"/>
                <a:gd name="connsiteX6" fmla="*/ 304800 w 5227320"/>
                <a:gd name="connsiteY6" fmla="*/ 327660 h 2016760"/>
                <a:gd name="connsiteX7" fmla="*/ 411480 w 5227320"/>
                <a:gd name="connsiteY7" fmla="*/ 220980 h 2016760"/>
                <a:gd name="connsiteX8" fmla="*/ 525780 w 5227320"/>
                <a:gd name="connsiteY8" fmla="*/ 129540 h 2016760"/>
                <a:gd name="connsiteX9" fmla="*/ 678180 w 5227320"/>
                <a:gd name="connsiteY9" fmla="*/ 53340 h 2016760"/>
                <a:gd name="connsiteX10" fmla="*/ 830580 w 5227320"/>
                <a:gd name="connsiteY10" fmla="*/ 7620 h 2016760"/>
                <a:gd name="connsiteX11" fmla="*/ 960120 w 5227320"/>
                <a:gd name="connsiteY11" fmla="*/ 7620 h 2016760"/>
                <a:gd name="connsiteX12" fmla="*/ 1150620 w 5227320"/>
                <a:gd name="connsiteY12" fmla="*/ 45720 h 2016760"/>
                <a:gd name="connsiteX13" fmla="*/ 1287780 w 5227320"/>
                <a:gd name="connsiteY13" fmla="*/ 106680 h 2016760"/>
                <a:gd name="connsiteX14" fmla="*/ 1386840 w 5227320"/>
                <a:gd name="connsiteY14" fmla="*/ 167640 h 2016760"/>
                <a:gd name="connsiteX15" fmla="*/ 1485900 w 5227320"/>
                <a:gd name="connsiteY15" fmla="*/ 266700 h 2016760"/>
                <a:gd name="connsiteX16" fmla="*/ 1592580 w 5227320"/>
                <a:gd name="connsiteY16" fmla="*/ 381000 h 2016760"/>
                <a:gd name="connsiteX17" fmla="*/ 1684020 w 5227320"/>
                <a:gd name="connsiteY17" fmla="*/ 541020 h 2016760"/>
                <a:gd name="connsiteX18" fmla="*/ 1760220 w 5227320"/>
                <a:gd name="connsiteY18" fmla="*/ 731520 h 2016760"/>
                <a:gd name="connsiteX19" fmla="*/ 1828800 w 5227320"/>
                <a:gd name="connsiteY19" fmla="*/ 982980 h 2016760"/>
                <a:gd name="connsiteX20" fmla="*/ 1851660 w 5227320"/>
                <a:gd name="connsiteY20" fmla="*/ 1249680 h 2016760"/>
                <a:gd name="connsiteX21" fmla="*/ 1813560 w 5227320"/>
                <a:gd name="connsiteY21" fmla="*/ 1562100 h 2016760"/>
                <a:gd name="connsiteX22" fmla="*/ 1729740 w 5227320"/>
                <a:gd name="connsiteY22" fmla="*/ 1813560 h 2016760"/>
                <a:gd name="connsiteX23" fmla="*/ 1630680 w 5227320"/>
                <a:gd name="connsiteY23" fmla="*/ 1943100 h 2016760"/>
                <a:gd name="connsiteX24" fmla="*/ 1493520 w 5227320"/>
                <a:gd name="connsiteY24" fmla="*/ 2011680 h 2016760"/>
                <a:gd name="connsiteX25" fmla="*/ 1379220 w 5227320"/>
                <a:gd name="connsiteY25" fmla="*/ 1958340 h 2016760"/>
                <a:gd name="connsiteX26" fmla="*/ 1264920 w 5227320"/>
                <a:gd name="connsiteY26" fmla="*/ 1828800 h 2016760"/>
                <a:gd name="connsiteX27" fmla="*/ 1196340 w 5227320"/>
                <a:gd name="connsiteY27" fmla="*/ 1676400 h 2016760"/>
                <a:gd name="connsiteX28" fmla="*/ 1158240 w 5227320"/>
                <a:gd name="connsiteY28" fmla="*/ 1524000 h 2016760"/>
                <a:gd name="connsiteX29" fmla="*/ 1127760 w 5227320"/>
                <a:gd name="connsiteY29" fmla="*/ 1333500 h 2016760"/>
                <a:gd name="connsiteX30" fmla="*/ 1127760 w 5227320"/>
                <a:gd name="connsiteY30" fmla="*/ 1120140 h 2016760"/>
                <a:gd name="connsiteX31" fmla="*/ 1150620 w 5227320"/>
                <a:gd name="connsiteY31" fmla="*/ 914400 h 2016760"/>
                <a:gd name="connsiteX32" fmla="*/ 1219200 w 5227320"/>
                <a:gd name="connsiteY32" fmla="*/ 716280 h 2016760"/>
                <a:gd name="connsiteX33" fmla="*/ 1318260 w 5227320"/>
                <a:gd name="connsiteY33" fmla="*/ 502920 h 2016760"/>
                <a:gd name="connsiteX34" fmla="*/ 1417320 w 5227320"/>
                <a:gd name="connsiteY34" fmla="*/ 358140 h 2016760"/>
                <a:gd name="connsiteX35" fmla="*/ 1485900 w 5227320"/>
                <a:gd name="connsiteY35" fmla="*/ 274320 h 2016760"/>
                <a:gd name="connsiteX36" fmla="*/ 1615440 w 5227320"/>
                <a:gd name="connsiteY36" fmla="*/ 160020 h 2016760"/>
                <a:gd name="connsiteX37" fmla="*/ 1737360 w 5227320"/>
                <a:gd name="connsiteY37" fmla="*/ 76200 h 2016760"/>
                <a:gd name="connsiteX38" fmla="*/ 1836420 w 5227320"/>
                <a:gd name="connsiteY38" fmla="*/ 38100 h 2016760"/>
                <a:gd name="connsiteX39" fmla="*/ 1920240 w 5227320"/>
                <a:gd name="connsiteY39" fmla="*/ 15240 h 2016760"/>
                <a:gd name="connsiteX40" fmla="*/ 2057400 w 5227320"/>
                <a:gd name="connsiteY40" fmla="*/ 7620 h 2016760"/>
                <a:gd name="connsiteX41" fmla="*/ 2209800 w 5227320"/>
                <a:gd name="connsiteY41" fmla="*/ 22860 h 2016760"/>
                <a:gd name="connsiteX42" fmla="*/ 2339340 w 5227320"/>
                <a:gd name="connsiteY42" fmla="*/ 68580 h 2016760"/>
                <a:gd name="connsiteX43" fmla="*/ 2453640 w 5227320"/>
                <a:gd name="connsiteY43" fmla="*/ 137160 h 2016760"/>
                <a:gd name="connsiteX44" fmla="*/ 2606040 w 5227320"/>
                <a:gd name="connsiteY44" fmla="*/ 266700 h 2016760"/>
                <a:gd name="connsiteX45" fmla="*/ 2727960 w 5227320"/>
                <a:gd name="connsiteY45" fmla="*/ 403860 h 2016760"/>
                <a:gd name="connsiteX46" fmla="*/ 2811780 w 5227320"/>
                <a:gd name="connsiteY46" fmla="*/ 556260 h 2016760"/>
                <a:gd name="connsiteX47" fmla="*/ 2880360 w 5227320"/>
                <a:gd name="connsiteY47" fmla="*/ 701040 h 2016760"/>
                <a:gd name="connsiteX48" fmla="*/ 2933700 w 5227320"/>
                <a:gd name="connsiteY48" fmla="*/ 876300 h 2016760"/>
                <a:gd name="connsiteX49" fmla="*/ 2979420 w 5227320"/>
                <a:gd name="connsiteY49" fmla="*/ 1074420 h 2016760"/>
                <a:gd name="connsiteX50" fmla="*/ 2971800 w 5227320"/>
                <a:gd name="connsiteY50" fmla="*/ 1341120 h 2016760"/>
                <a:gd name="connsiteX51" fmla="*/ 2941320 w 5227320"/>
                <a:gd name="connsiteY51" fmla="*/ 1554480 h 2016760"/>
                <a:gd name="connsiteX52" fmla="*/ 2849880 w 5227320"/>
                <a:gd name="connsiteY52" fmla="*/ 1805940 h 2016760"/>
                <a:gd name="connsiteX53" fmla="*/ 2720340 w 5227320"/>
                <a:gd name="connsiteY53" fmla="*/ 1965960 h 2016760"/>
                <a:gd name="connsiteX54" fmla="*/ 2621280 w 5227320"/>
                <a:gd name="connsiteY54" fmla="*/ 2011680 h 2016760"/>
                <a:gd name="connsiteX55" fmla="*/ 2461260 w 5227320"/>
                <a:gd name="connsiteY55" fmla="*/ 1935480 h 2016760"/>
                <a:gd name="connsiteX56" fmla="*/ 2369820 w 5227320"/>
                <a:gd name="connsiteY56" fmla="*/ 1790700 h 2016760"/>
                <a:gd name="connsiteX57" fmla="*/ 2286000 w 5227320"/>
                <a:gd name="connsiteY57" fmla="*/ 1554480 h 2016760"/>
                <a:gd name="connsiteX58" fmla="*/ 2255520 w 5227320"/>
                <a:gd name="connsiteY58" fmla="*/ 1356360 h 2016760"/>
                <a:gd name="connsiteX59" fmla="*/ 2255520 w 5227320"/>
                <a:gd name="connsiteY59" fmla="*/ 1066800 h 2016760"/>
                <a:gd name="connsiteX60" fmla="*/ 2308860 w 5227320"/>
                <a:gd name="connsiteY60" fmla="*/ 830580 h 2016760"/>
                <a:gd name="connsiteX61" fmla="*/ 2346960 w 5227320"/>
                <a:gd name="connsiteY61" fmla="*/ 693420 h 2016760"/>
                <a:gd name="connsiteX62" fmla="*/ 2430780 w 5227320"/>
                <a:gd name="connsiteY62" fmla="*/ 533400 h 2016760"/>
                <a:gd name="connsiteX63" fmla="*/ 2491740 w 5227320"/>
                <a:gd name="connsiteY63" fmla="*/ 419100 h 2016760"/>
                <a:gd name="connsiteX64" fmla="*/ 2613660 w 5227320"/>
                <a:gd name="connsiteY64" fmla="*/ 274320 h 2016760"/>
                <a:gd name="connsiteX65" fmla="*/ 2750820 w 5227320"/>
                <a:gd name="connsiteY65" fmla="*/ 137160 h 2016760"/>
                <a:gd name="connsiteX66" fmla="*/ 2956560 w 5227320"/>
                <a:gd name="connsiteY66" fmla="*/ 38100 h 2016760"/>
                <a:gd name="connsiteX67" fmla="*/ 3063240 w 5227320"/>
                <a:gd name="connsiteY67" fmla="*/ 15240 h 2016760"/>
                <a:gd name="connsiteX68" fmla="*/ 3162300 w 5227320"/>
                <a:gd name="connsiteY68" fmla="*/ 7620 h 2016760"/>
                <a:gd name="connsiteX69" fmla="*/ 3352800 w 5227320"/>
                <a:gd name="connsiteY69" fmla="*/ 30480 h 2016760"/>
                <a:gd name="connsiteX70" fmla="*/ 3512820 w 5227320"/>
                <a:gd name="connsiteY70" fmla="*/ 91440 h 2016760"/>
                <a:gd name="connsiteX71" fmla="*/ 3627120 w 5227320"/>
                <a:gd name="connsiteY71" fmla="*/ 167640 h 2016760"/>
                <a:gd name="connsiteX72" fmla="*/ 3733800 w 5227320"/>
                <a:gd name="connsiteY72" fmla="*/ 274320 h 2016760"/>
                <a:gd name="connsiteX73" fmla="*/ 3848100 w 5227320"/>
                <a:gd name="connsiteY73" fmla="*/ 396240 h 2016760"/>
                <a:gd name="connsiteX74" fmla="*/ 3939540 w 5227320"/>
                <a:gd name="connsiteY74" fmla="*/ 579120 h 2016760"/>
                <a:gd name="connsiteX75" fmla="*/ 4038600 w 5227320"/>
                <a:gd name="connsiteY75" fmla="*/ 815340 h 2016760"/>
                <a:gd name="connsiteX76" fmla="*/ 4091940 w 5227320"/>
                <a:gd name="connsiteY76" fmla="*/ 1059180 h 2016760"/>
                <a:gd name="connsiteX77" fmla="*/ 4099560 w 5227320"/>
                <a:gd name="connsiteY77" fmla="*/ 1295400 h 2016760"/>
                <a:gd name="connsiteX78" fmla="*/ 4069080 w 5227320"/>
                <a:gd name="connsiteY78" fmla="*/ 1531620 h 2016760"/>
                <a:gd name="connsiteX79" fmla="*/ 4000500 w 5227320"/>
                <a:gd name="connsiteY79" fmla="*/ 1744980 h 2016760"/>
                <a:gd name="connsiteX80" fmla="*/ 3901440 w 5227320"/>
                <a:gd name="connsiteY80" fmla="*/ 1920240 h 2016760"/>
                <a:gd name="connsiteX81" fmla="*/ 3756660 w 5227320"/>
                <a:gd name="connsiteY81" fmla="*/ 2011680 h 2016760"/>
                <a:gd name="connsiteX82" fmla="*/ 3581400 w 5227320"/>
                <a:gd name="connsiteY82" fmla="*/ 1920240 h 2016760"/>
                <a:gd name="connsiteX83" fmla="*/ 3451860 w 5227320"/>
                <a:gd name="connsiteY83" fmla="*/ 1714500 h 2016760"/>
                <a:gd name="connsiteX84" fmla="*/ 3398520 w 5227320"/>
                <a:gd name="connsiteY84" fmla="*/ 1478280 h 2016760"/>
                <a:gd name="connsiteX85" fmla="*/ 3375660 w 5227320"/>
                <a:gd name="connsiteY85" fmla="*/ 1249680 h 2016760"/>
                <a:gd name="connsiteX86" fmla="*/ 3398520 w 5227320"/>
                <a:gd name="connsiteY86" fmla="*/ 952500 h 2016760"/>
                <a:gd name="connsiteX87" fmla="*/ 3459480 w 5227320"/>
                <a:gd name="connsiteY87" fmla="*/ 754380 h 2016760"/>
                <a:gd name="connsiteX88" fmla="*/ 3535680 w 5227320"/>
                <a:gd name="connsiteY88" fmla="*/ 548640 h 2016760"/>
                <a:gd name="connsiteX89" fmla="*/ 3634740 w 5227320"/>
                <a:gd name="connsiteY89" fmla="*/ 388620 h 2016760"/>
                <a:gd name="connsiteX90" fmla="*/ 3733800 w 5227320"/>
                <a:gd name="connsiteY90" fmla="*/ 274320 h 2016760"/>
                <a:gd name="connsiteX91" fmla="*/ 3870960 w 5227320"/>
                <a:gd name="connsiteY91" fmla="*/ 144780 h 2016760"/>
                <a:gd name="connsiteX92" fmla="*/ 4023360 w 5227320"/>
                <a:gd name="connsiteY92" fmla="*/ 60960 h 2016760"/>
                <a:gd name="connsiteX93" fmla="*/ 4168140 w 5227320"/>
                <a:gd name="connsiteY93" fmla="*/ 22860 h 2016760"/>
                <a:gd name="connsiteX94" fmla="*/ 4290060 w 5227320"/>
                <a:gd name="connsiteY94" fmla="*/ 7620 h 2016760"/>
                <a:gd name="connsiteX95" fmla="*/ 4427220 w 5227320"/>
                <a:gd name="connsiteY95" fmla="*/ 15240 h 2016760"/>
                <a:gd name="connsiteX96" fmla="*/ 4579620 w 5227320"/>
                <a:gd name="connsiteY96" fmla="*/ 68580 h 2016760"/>
                <a:gd name="connsiteX97" fmla="*/ 4724400 w 5227320"/>
                <a:gd name="connsiteY97" fmla="*/ 152400 h 2016760"/>
                <a:gd name="connsiteX98" fmla="*/ 4853940 w 5227320"/>
                <a:gd name="connsiteY98" fmla="*/ 251460 h 2016760"/>
                <a:gd name="connsiteX99" fmla="*/ 4968240 w 5227320"/>
                <a:gd name="connsiteY99" fmla="*/ 403860 h 2016760"/>
                <a:gd name="connsiteX100" fmla="*/ 5097780 w 5227320"/>
                <a:gd name="connsiteY100" fmla="*/ 624840 h 2016760"/>
                <a:gd name="connsiteX101" fmla="*/ 5158740 w 5227320"/>
                <a:gd name="connsiteY101" fmla="*/ 822960 h 2016760"/>
                <a:gd name="connsiteX102" fmla="*/ 5204460 w 5227320"/>
                <a:gd name="connsiteY102" fmla="*/ 1005840 h 2016760"/>
                <a:gd name="connsiteX103" fmla="*/ 5219700 w 5227320"/>
                <a:gd name="connsiteY103" fmla="*/ 1120140 h 2016760"/>
                <a:gd name="connsiteX104" fmla="*/ 5227320 w 5227320"/>
                <a:gd name="connsiteY104" fmla="*/ 1203960 h 201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227320" h="2016760">
                  <a:moveTo>
                    <a:pt x="0" y="1219200"/>
                  </a:moveTo>
                  <a:cubicBezTo>
                    <a:pt x="635" y="1165225"/>
                    <a:pt x="1270" y="1111250"/>
                    <a:pt x="7620" y="1059180"/>
                  </a:cubicBezTo>
                  <a:cubicBezTo>
                    <a:pt x="13970" y="1007110"/>
                    <a:pt x="26670" y="956310"/>
                    <a:pt x="38100" y="906780"/>
                  </a:cubicBezTo>
                  <a:cubicBezTo>
                    <a:pt x="49530" y="857250"/>
                    <a:pt x="60960" y="807720"/>
                    <a:pt x="76200" y="762000"/>
                  </a:cubicBezTo>
                  <a:cubicBezTo>
                    <a:pt x="91440" y="716280"/>
                    <a:pt x="105410" y="684530"/>
                    <a:pt x="129540" y="632460"/>
                  </a:cubicBezTo>
                  <a:cubicBezTo>
                    <a:pt x="153670" y="580390"/>
                    <a:pt x="191770" y="500380"/>
                    <a:pt x="220980" y="449580"/>
                  </a:cubicBezTo>
                  <a:cubicBezTo>
                    <a:pt x="250190" y="398780"/>
                    <a:pt x="273050" y="365760"/>
                    <a:pt x="304800" y="327660"/>
                  </a:cubicBezTo>
                  <a:cubicBezTo>
                    <a:pt x="336550" y="289560"/>
                    <a:pt x="374650" y="254000"/>
                    <a:pt x="411480" y="220980"/>
                  </a:cubicBezTo>
                  <a:cubicBezTo>
                    <a:pt x="448310" y="187960"/>
                    <a:pt x="481330" y="157480"/>
                    <a:pt x="525780" y="129540"/>
                  </a:cubicBezTo>
                  <a:cubicBezTo>
                    <a:pt x="570230" y="101600"/>
                    <a:pt x="627380" y="73660"/>
                    <a:pt x="678180" y="53340"/>
                  </a:cubicBezTo>
                  <a:cubicBezTo>
                    <a:pt x="728980" y="33020"/>
                    <a:pt x="783590" y="15240"/>
                    <a:pt x="830580" y="7620"/>
                  </a:cubicBezTo>
                  <a:cubicBezTo>
                    <a:pt x="877570" y="0"/>
                    <a:pt x="906780" y="1270"/>
                    <a:pt x="960120" y="7620"/>
                  </a:cubicBezTo>
                  <a:cubicBezTo>
                    <a:pt x="1013460" y="13970"/>
                    <a:pt x="1096010" y="29210"/>
                    <a:pt x="1150620" y="45720"/>
                  </a:cubicBezTo>
                  <a:cubicBezTo>
                    <a:pt x="1205230" y="62230"/>
                    <a:pt x="1248410" y="86360"/>
                    <a:pt x="1287780" y="106680"/>
                  </a:cubicBezTo>
                  <a:cubicBezTo>
                    <a:pt x="1327150" y="127000"/>
                    <a:pt x="1353820" y="140970"/>
                    <a:pt x="1386840" y="167640"/>
                  </a:cubicBezTo>
                  <a:cubicBezTo>
                    <a:pt x="1419860" y="194310"/>
                    <a:pt x="1451610" y="231140"/>
                    <a:pt x="1485900" y="266700"/>
                  </a:cubicBezTo>
                  <a:cubicBezTo>
                    <a:pt x="1520190" y="302260"/>
                    <a:pt x="1559560" y="335280"/>
                    <a:pt x="1592580" y="381000"/>
                  </a:cubicBezTo>
                  <a:cubicBezTo>
                    <a:pt x="1625600" y="426720"/>
                    <a:pt x="1656080" y="482600"/>
                    <a:pt x="1684020" y="541020"/>
                  </a:cubicBezTo>
                  <a:cubicBezTo>
                    <a:pt x="1711960" y="599440"/>
                    <a:pt x="1736090" y="657860"/>
                    <a:pt x="1760220" y="731520"/>
                  </a:cubicBezTo>
                  <a:cubicBezTo>
                    <a:pt x="1784350" y="805180"/>
                    <a:pt x="1813560" y="896620"/>
                    <a:pt x="1828800" y="982980"/>
                  </a:cubicBezTo>
                  <a:cubicBezTo>
                    <a:pt x="1844040" y="1069340"/>
                    <a:pt x="1854200" y="1153160"/>
                    <a:pt x="1851660" y="1249680"/>
                  </a:cubicBezTo>
                  <a:cubicBezTo>
                    <a:pt x="1849120" y="1346200"/>
                    <a:pt x="1833880" y="1468120"/>
                    <a:pt x="1813560" y="1562100"/>
                  </a:cubicBezTo>
                  <a:cubicBezTo>
                    <a:pt x="1793240" y="1656080"/>
                    <a:pt x="1760220" y="1750060"/>
                    <a:pt x="1729740" y="1813560"/>
                  </a:cubicBezTo>
                  <a:cubicBezTo>
                    <a:pt x="1699260" y="1877060"/>
                    <a:pt x="1670050" y="1910080"/>
                    <a:pt x="1630680" y="1943100"/>
                  </a:cubicBezTo>
                  <a:cubicBezTo>
                    <a:pt x="1591310" y="1976120"/>
                    <a:pt x="1535430" y="2009140"/>
                    <a:pt x="1493520" y="2011680"/>
                  </a:cubicBezTo>
                  <a:cubicBezTo>
                    <a:pt x="1451610" y="2014220"/>
                    <a:pt x="1417320" y="1988820"/>
                    <a:pt x="1379220" y="1958340"/>
                  </a:cubicBezTo>
                  <a:cubicBezTo>
                    <a:pt x="1341120" y="1927860"/>
                    <a:pt x="1295400" y="1875790"/>
                    <a:pt x="1264920" y="1828800"/>
                  </a:cubicBezTo>
                  <a:cubicBezTo>
                    <a:pt x="1234440" y="1781810"/>
                    <a:pt x="1214120" y="1727200"/>
                    <a:pt x="1196340" y="1676400"/>
                  </a:cubicBezTo>
                  <a:cubicBezTo>
                    <a:pt x="1178560" y="1625600"/>
                    <a:pt x="1169670" y="1581150"/>
                    <a:pt x="1158240" y="1524000"/>
                  </a:cubicBezTo>
                  <a:cubicBezTo>
                    <a:pt x="1146810" y="1466850"/>
                    <a:pt x="1132840" y="1400810"/>
                    <a:pt x="1127760" y="1333500"/>
                  </a:cubicBezTo>
                  <a:cubicBezTo>
                    <a:pt x="1122680" y="1266190"/>
                    <a:pt x="1123950" y="1189990"/>
                    <a:pt x="1127760" y="1120140"/>
                  </a:cubicBezTo>
                  <a:cubicBezTo>
                    <a:pt x="1131570" y="1050290"/>
                    <a:pt x="1135380" y="981710"/>
                    <a:pt x="1150620" y="914400"/>
                  </a:cubicBezTo>
                  <a:cubicBezTo>
                    <a:pt x="1165860" y="847090"/>
                    <a:pt x="1191260" y="784860"/>
                    <a:pt x="1219200" y="716280"/>
                  </a:cubicBezTo>
                  <a:cubicBezTo>
                    <a:pt x="1247140" y="647700"/>
                    <a:pt x="1285240" y="562610"/>
                    <a:pt x="1318260" y="502920"/>
                  </a:cubicBezTo>
                  <a:cubicBezTo>
                    <a:pt x="1351280" y="443230"/>
                    <a:pt x="1389380" y="396240"/>
                    <a:pt x="1417320" y="358140"/>
                  </a:cubicBezTo>
                  <a:cubicBezTo>
                    <a:pt x="1445260" y="320040"/>
                    <a:pt x="1452880" y="307340"/>
                    <a:pt x="1485900" y="274320"/>
                  </a:cubicBezTo>
                  <a:cubicBezTo>
                    <a:pt x="1518920" y="241300"/>
                    <a:pt x="1573530" y="193040"/>
                    <a:pt x="1615440" y="160020"/>
                  </a:cubicBezTo>
                  <a:cubicBezTo>
                    <a:pt x="1657350" y="127000"/>
                    <a:pt x="1700530" y="96520"/>
                    <a:pt x="1737360" y="76200"/>
                  </a:cubicBezTo>
                  <a:cubicBezTo>
                    <a:pt x="1774190" y="55880"/>
                    <a:pt x="1805940" y="48260"/>
                    <a:pt x="1836420" y="38100"/>
                  </a:cubicBezTo>
                  <a:cubicBezTo>
                    <a:pt x="1866900" y="27940"/>
                    <a:pt x="1883410" y="20320"/>
                    <a:pt x="1920240" y="15240"/>
                  </a:cubicBezTo>
                  <a:cubicBezTo>
                    <a:pt x="1957070" y="10160"/>
                    <a:pt x="2009140" y="6350"/>
                    <a:pt x="2057400" y="7620"/>
                  </a:cubicBezTo>
                  <a:cubicBezTo>
                    <a:pt x="2105660" y="8890"/>
                    <a:pt x="2162810" y="12700"/>
                    <a:pt x="2209800" y="22860"/>
                  </a:cubicBezTo>
                  <a:cubicBezTo>
                    <a:pt x="2256790" y="33020"/>
                    <a:pt x="2298700" y="49530"/>
                    <a:pt x="2339340" y="68580"/>
                  </a:cubicBezTo>
                  <a:cubicBezTo>
                    <a:pt x="2379980" y="87630"/>
                    <a:pt x="2409190" y="104140"/>
                    <a:pt x="2453640" y="137160"/>
                  </a:cubicBezTo>
                  <a:cubicBezTo>
                    <a:pt x="2498090" y="170180"/>
                    <a:pt x="2560320" y="222250"/>
                    <a:pt x="2606040" y="266700"/>
                  </a:cubicBezTo>
                  <a:cubicBezTo>
                    <a:pt x="2651760" y="311150"/>
                    <a:pt x="2693670" y="355600"/>
                    <a:pt x="2727960" y="403860"/>
                  </a:cubicBezTo>
                  <a:cubicBezTo>
                    <a:pt x="2762250" y="452120"/>
                    <a:pt x="2786380" y="506730"/>
                    <a:pt x="2811780" y="556260"/>
                  </a:cubicBezTo>
                  <a:cubicBezTo>
                    <a:pt x="2837180" y="605790"/>
                    <a:pt x="2860040" y="647700"/>
                    <a:pt x="2880360" y="701040"/>
                  </a:cubicBezTo>
                  <a:cubicBezTo>
                    <a:pt x="2900680" y="754380"/>
                    <a:pt x="2917190" y="814070"/>
                    <a:pt x="2933700" y="876300"/>
                  </a:cubicBezTo>
                  <a:cubicBezTo>
                    <a:pt x="2950210" y="938530"/>
                    <a:pt x="2973070" y="996950"/>
                    <a:pt x="2979420" y="1074420"/>
                  </a:cubicBezTo>
                  <a:cubicBezTo>
                    <a:pt x="2985770" y="1151890"/>
                    <a:pt x="2978150" y="1261110"/>
                    <a:pt x="2971800" y="1341120"/>
                  </a:cubicBezTo>
                  <a:cubicBezTo>
                    <a:pt x="2965450" y="1421130"/>
                    <a:pt x="2961640" y="1477010"/>
                    <a:pt x="2941320" y="1554480"/>
                  </a:cubicBezTo>
                  <a:cubicBezTo>
                    <a:pt x="2921000" y="1631950"/>
                    <a:pt x="2886710" y="1737360"/>
                    <a:pt x="2849880" y="1805940"/>
                  </a:cubicBezTo>
                  <a:cubicBezTo>
                    <a:pt x="2813050" y="1874520"/>
                    <a:pt x="2758440" y="1931670"/>
                    <a:pt x="2720340" y="1965960"/>
                  </a:cubicBezTo>
                  <a:cubicBezTo>
                    <a:pt x="2682240" y="2000250"/>
                    <a:pt x="2664460" y="2016760"/>
                    <a:pt x="2621280" y="2011680"/>
                  </a:cubicBezTo>
                  <a:cubicBezTo>
                    <a:pt x="2578100" y="2006600"/>
                    <a:pt x="2503170" y="1972310"/>
                    <a:pt x="2461260" y="1935480"/>
                  </a:cubicBezTo>
                  <a:cubicBezTo>
                    <a:pt x="2419350" y="1898650"/>
                    <a:pt x="2399030" y="1854200"/>
                    <a:pt x="2369820" y="1790700"/>
                  </a:cubicBezTo>
                  <a:cubicBezTo>
                    <a:pt x="2340610" y="1727200"/>
                    <a:pt x="2305050" y="1626870"/>
                    <a:pt x="2286000" y="1554480"/>
                  </a:cubicBezTo>
                  <a:cubicBezTo>
                    <a:pt x="2266950" y="1482090"/>
                    <a:pt x="2260600" y="1437640"/>
                    <a:pt x="2255520" y="1356360"/>
                  </a:cubicBezTo>
                  <a:cubicBezTo>
                    <a:pt x="2250440" y="1275080"/>
                    <a:pt x="2246630" y="1154430"/>
                    <a:pt x="2255520" y="1066800"/>
                  </a:cubicBezTo>
                  <a:cubicBezTo>
                    <a:pt x="2264410" y="979170"/>
                    <a:pt x="2293620" y="892810"/>
                    <a:pt x="2308860" y="830580"/>
                  </a:cubicBezTo>
                  <a:cubicBezTo>
                    <a:pt x="2324100" y="768350"/>
                    <a:pt x="2326640" y="742950"/>
                    <a:pt x="2346960" y="693420"/>
                  </a:cubicBezTo>
                  <a:cubicBezTo>
                    <a:pt x="2367280" y="643890"/>
                    <a:pt x="2406650" y="579120"/>
                    <a:pt x="2430780" y="533400"/>
                  </a:cubicBezTo>
                  <a:cubicBezTo>
                    <a:pt x="2454910" y="487680"/>
                    <a:pt x="2461260" y="462280"/>
                    <a:pt x="2491740" y="419100"/>
                  </a:cubicBezTo>
                  <a:cubicBezTo>
                    <a:pt x="2522220" y="375920"/>
                    <a:pt x="2570480" y="321310"/>
                    <a:pt x="2613660" y="274320"/>
                  </a:cubicBezTo>
                  <a:cubicBezTo>
                    <a:pt x="2656840" y="227330"/>
                    <a:pt x="2693670" y="176530"/>
                    <a:pt x="2750820" y="137160"/>
                  </a:cubicBezTo>
                  <a:cubicBezTo>
                    <a:pt x="2807970" y="97790"/>
                    <a:pt x="2904490" y="58420"/>
                    <a:pt x="2956560" y="38100"/>
                  </a:cubicBezTo>
                  <a:cubicBezTo>
                    <a:pt x="3008630" y="17780"/>
                    <a:pt x="3028950" y="20320"/>
                    <a:pt x="3063240" y="15240"/>
                  </a:cubicBezTo>
                  <a:cubicBezTo>
                    <a:pt x="3097530" y="10160"/>
                    <a:pt x="3114040" y="5080"/>
                    <a:pt x="3162300" y="7620"/>
                  </a:cubicBezTo>
                  <a:cubicBezTo>
                    <a:pt x="3210560" y="10160"/>
                    <a:pt x="3294380" y="16510"/>
                    <a:pt x="3352800" y="30480"/>
                  </a:cubicBezTo>
                  <a:cubicBezTo>
                    <a:pt x="3411220" y="44450"/>
                    <a:pt x="3467100" y="68580"/>
                    <a:pt x="3512820" y="91440"/>
                  </a:cubicBezTo>
                  <a:cubicBezTo>
                    <a:pt x="3558540" y="114300"/>
                    <a:pt x="3590290" y="137160"/>
                    <a:pt x="3627120" y="167640"/>
                  </a:cubicBezTo>
                  <a:cubicBezTo>
                    <a:pt x="3663950" y="198120"/>
                    <a:pt x="3696970" y="236220"/>
                    <a:pt x="3733800" y="274320"/>
                  </a:cubicBezTo>
                  <a:cubicBezTo>
                    <a:pt x="3770630" y="312420"/>
                    <a:pt x="3813810" y="345440"/>
                    <a:pt x="3848100" y="396240"/>
                  </a:cubicBezTo>
                  <a:cubicBezTo>
                    <a:pt x="3882390" y="447040"/>
                    <a:pt x="3907790" y="509270"/>
                    <a:pt x="3939540" y="579120"/>
                  </a:cubicBezTo>
                  <a:cubicBezTo>
                    <a:pt x="3971290" y="648970"/>
                    <a:pt x="4013200" y="735330"/>
                    <a:pt x="4038600" y="815340"/>
                  </a:cubicBezTo>
                  <a:cubicBezTo>
                    <a:pt x="4064000" y="895350"/>
                    <a:pt x="4081780" y="979170"/>
                    <a:pt x="4091940" y="1059180"/>
                  </a:cubicBezTo>
                  <a:cubicBezTo>
                    <a:pt x="4102100" y="1139190"/>
                    <a:pt x="4103370" y="1216660"/>
                    <a:pt x="4099560" y="1295400"/>
                  </a:cubicBezTo>
                  <a:cubicBezTo>
                    <a:pt x="4095750" y="1374140"/>
                    <a:pt x="4085590" y="1456690"/>
                    <a:pt x="4069080" y="1531620"/>
                  </a:cubicBezTo>
                  <a:cubicBezTo>
                    <a:pt x="4052570" y="1606550"/>
                    <a:pt x="4028440" y="1680210"/>
                    <a:pt x="4000500" y="1744980"/>
                  </a:cubicBezTo>
                  <a:cubicBezTo>
                    <a:pt x="3972560" y="1809750"/>
                    <a:pt x="3942080" y="1875790"/>
                    <a:pt x="3901440" y="1920240"/>
                  </a:cubicBezTo>
                  <a:cubicBezTo>
                    <a:pt x="3860800" y="1964690"/>
                    <a:pt x="3810000" y="2011680"/>
                    <a:pt x="3756660" y="2011680"/>
                  </a:cubicBezTo>
                  <a:cubicBezTo>
                    <a:pt x="3703320" y="2011680"/>
                    <a:pt x="3632200" y="1969770"/>
                    <a:pt x="3581400" y="1920240"/>
                  </a:cubicBezTo>
                  <a:cubicBezTo>
                    <a:pt x="3530600" y="1870710"/>
                    <a:pt x="3482340" y="1788160"/>
                    <a:pt x="3451860" y="1714500"/>
                  </a:cubicBezTo>
                  <a:cubicBezTo>
                    <a:pt x="3421380" y="1640840"/>
                    <a:pt x="3411220" y="1555750"/>
                    <a:pt x="3398520" y="1478280"/>
                  </a:cubicBezTo>
                  <a:cubicBezTo>
                    <a:pt x="3385820" y="1400810"/>
                    <a:pt x="3375660" y="1337310"/>
                    <a:pt x="3375660" y="1249680"/>
                  </a:cubicBezTo>
                  <a:cubicBezTo>
                    <a:pt x="3375660" y="1162050"/>
                    <a:pt x="3384550" y="1035050"/>
                    <a:pt x="3398520" y="952500"/>
                  </a:cubicBezTo>
                  <a:cubicBezTo>
                    <a:pt x="3412490" y="869950"/>
                    <a:pt x="3436620" y="821690"/>
                    <a:pt x="3459480" y="754380"/>
                  </a:cubicBezTo>
                  <a:cubicBezTo>
                    <a:pt x="3482340" y="687070"/>
                    <a:pt x="3506470" y="609600"/>
                    <a:pt x="3535680" y="548640"/>
                  </a:cubicBezTo>
                  <a:cubicBezTo>
                    <a:pt x="3564890" y="487680"/>
                    <a:pt x="3601720" y="434340"/>
                    <a:pt x="3634740" y="388620"/>
                  </a:cubicBezTo>
                  <a:cubicBezTo>
                    <a:pt x="3667760" y="342900"/>
                    <a:pt x="3694430" y="314960"/>
                    <a:pt x="3733800" y="274320"/>
                  </a:cubicBezTo>
                  <a:cubicBezTo>
                    <a:pt x="3773170" y="233680"/>
                    <a:pt x="3822700" y="180340"/>
                    <a:pt x="3870960" y="144780"/>
                  </a:cubicBezTo>
                  <a:cubicBezTo>
                    <a:pt x="3919220" y="109220"/>
                    <a:pt x="3973830" y="81280"/>
                    <a:pt x="4023360" y="60960"/>
                  </a:cubicBezTo>
                  <a:cubicBezTo>
                    <a:pt x="4072890" y="40640"/>
                    <a:pt x="4123690" y="31750"/>
                    <a:pt x="4168140" y="22860"/>
                  </a:cubicBezTo>
                  <a:cubicBezTo>
                    <a:pt x="4212590" y="13970"/>
                    <a:pt x="4246880" y="8890"/>
                    <a:pt x="4290060" y="7620"/>
                  </a:cubicBezTo>
                  <a:cubicBezTo>
                    <a:pt x="4333240" y="6350"/>
                    <a:pt x="4378960" y="5080"/>
                    <a:pt x="4427220" y="15240"/>
                  </a:cubicBezTo>
                  <a:cubicBezTo>
                    <a:pt x="4475480" y="25400"/>
                    <a:pt x="4530090" y="45720"/>
                    <a:pt x="4579620" y="68580"/>
                  </a:cubicBezTo>
                  <a:cubicBezTo>
                    <a:pt x="4629150" y="91440"/>
                    <a:pt x="4678680" y="121920"/>
                    <a:pt x="4724400" y="152400"/>
                  </a:cubicBezTo>
                  <a:cubicBezTo>
                    <a:pt x="4770120" y="182880"/>
                    <a:pt x="4813300" y="209550"/>
                    <a:pt x="4853940" y="251460"/>
                  </a:cubicBezTo>
                  <a:cubicBezTo>
                    <a:pt x="4894580" y="293370"/>
                    <a:pt x="4927600" y="341630"/>
                    <a:pt x="4968240" y="403860"/>
                  </a:cubicBezTo>
                  <a:cubicBezTo>
                    <a:pt x="5008880" y="466090"/>
                    <a:pt x="5066030" y="554990"/>
                    <a:pt x="5097780" y="624840"/>
                  </a:cubicBezTo>
                  <a:cubicBezTo>
                    <a:pt x="5129530" y="694690"/>
                    <a:pt x="5140960" y="759460"/>
                    <a:pt x="5158740" y="822960"/>
                  </a:cubicBezTo>
                  <a:cubicBezTo>
                    <a:pt x="5176520" y="886460"/>
                    <a:pt x="5194300" y="956310"/>
                    <a:pt x="5204460" y="1005840"/>
                  </a:cubicBezTo>
                  <a:cubicBezTo>
                    <a:pt x="5214620" y="1055370"/>
                    <a:pt x="5215890" y="1087120"/>
                    <a:pt x="5219700" y="1120140"/>
                  </a:cubicBezTo>
                  <a:cubicBezTo>
                    <a:pt x="5223510" y="1153160"/>
                    <a:pt x="5225415" y="1178560"/>
                    <a:pt x="5227320" y="1203960"/>
                  </a:cubicBez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cxnSp>
          <p:nvCxnSpPr>
            <p:cNvPr id="12" name="직선 연결선 6">
              <a:extLst>
                <a:ext uri="{FF2B5EF4-FFF2-40B4-BE49-F238E27FC236}">
                  <a16:creationId xmlns:a16="http://schemas.microsoft.com/office/drawing/2014/main" id="{ECF1670E-1B6E-D926-E396-993AE536267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791826" y="2529367"/>
              <a:ext cx="142713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3">
              <a:extLst>
                <a:ext uri="{FF2B5EF4-FFF2-40B4-BE49-F238E27FC236}">
                  <a16:creationId xmlns:a16="http://schemas.microsoft.com/office/drawing/2014/main" id="{5708B8A3-3A7D-BD78-6E4B-45014340046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711154" y="1610037"/>
              <a:ext cx="0" cy="41152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3">
              <a:extLst>
                <a:ext uri="{FF2B5EF4-FFF2-40B4-BE49-F238E27FC236}">
                  <a16:creationId xmlns:a16="http://schemas.microsoft.com/office/drawing/2014/main" id="{9688B232-D2A6-E9A3-8BE2-02EF143C167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886343" y="1606109"/>
              <a:ext cx="0" cy="42961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6">
              <a:extLst>
                <a:ext uri="{FF2B5EF4-FFF2-40B4-BE49-F238E27FC236}">
                  <a16:creationId xmlns:a16="http://schemas.microsoft.com/office/drawing/2014/main" id="{940FE7D4-C77D-9F26-A806-482834C7576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382501" y="2536938"/>
              <a:ext cx="143729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23">
              <a:extLst>
                <a:ext uri="{FF2B5EF4-FFF2-40B4-BE49-F238E27FC236}">
                  <a16:creationId xmlns:a16="http://schemas.microsoft.com/office/drawing/2014/main" id="{204346F8-015F-20BA-1556-1DA27444EDEE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8090480" y="3049747"/>
              <a:ext cx="406147" cy="40614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24">
              <a:extLst>
                <a:ext uri="{FF2B5EF4-FFF2-40B4-BE49-F238E27FC236}">
                  <a16:creationId xmlns:a16="http://schemas.microsoft.com/office/drawing/2014/main" id="{7289E669-93DF-AC48-AF02-F1594860C513}"/>
                </a:ext>
              </a:extLst>
            </p:cNvPr>
            <p:cNvCxnSpPr/>
            <p:nvPr/>
          </p:nvCxnSpPr>
          <p:spPr>
            <a:xfrm rot="10800000" flipV="1">
              <a:off x="8090479" y="3050258"/>
              <a:ext cx="406148" cy="40619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3">
              <a:extLst>
                <a:ext uri="{FF2B5EF4-FFF2-40B4-BE49-F238E27FC236}">
                  <a16:creationId xmlns:a16="http://schemas.microsoft.com/office/drawing/2014/main" id="{40EC4F03-310F-747A-5C74-D92859F8EE5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303271" y="2457708"/>
              <a:ext cx="0" cy="159575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BCE8F2-2674-45AC-EE35-75D6BD743DCC}"/>
                  </a:ext>
                </a:extLst>
              </p:cNvPr>
              <p:cNvSpPr txBox="1"/>
              <p:nvPr/>
            </p:nvSpPr>
            <p:spPr>
              <a:xfrm>
                <a:off x="10704588" y="1724461"/>
                <a:ext cx="469546" cy="39523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</m:oMath>
                  </m:oMathPara>
                </a14:m>
                <a:endParaRPr lang="en-US" altLang="ko-KR" sz="2400" b="0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BCE8F2-2674-45AC-EE35-75D6BD743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588" y="1724461"/>
                <a:ext cx="469546" cy="395236"/>
              </a:xfrm>
              <a:prstGeom prst="rect">
                <a:avLst/>
              </a:prstGeom>
              <a:blipFill>
                <a:blip r:embed="rId6"/>
                <a:stretch>
                  <a:fillRect l="-1299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089333-2057-74EB-B869-0CF67B208345}"/>
                  </a:ext>
                </a:extLst>
              </p:cNvPr>
              <p:cNvSpPr txBox="1"/>
              <p:nvPr/>
            </p:nvSpPr>
            <p:spPr>
              <a:xfrm>
                <a:off x="10697801" y="2066718"/>
                <a:ext cx="157858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 algn="ctr"/>
                <a:r>
                  <a:rPr lang="en-US" altLang="ko-KR" sz="2000" b="0"/>
                  <a:t>Initial phase</a:t>
                </a:r>
                <a14:m>
                  <m:oMath xmlns:m="http://schemas.openxmlformats.org/officeDocument/2006/math">
                    <m:r>
                      <a:rPr lang="en-US" altLang="ko-KR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ko-KR" sz="2000" b="0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089333-2057-74EB-B869-0CF67B208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7801" y="2066718"/>
                <a:ext cx="1578583" cy="615553"/>
              </a:xfrm>
              <a:prstGeom prst="rect">
                <a:avLst/>
              </a:prstGeom>
              <a:blipFill>
                <a:blip r:embed="rId7"/>
                <a:stretch>
                  <a:fillRect t="-11881" b="-25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61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2D7F7-FBC8-4CAD-AAA6-89769978F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/>
              <a:t>Preserving negative inductance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20DD0-E371-FDEE-7879-36685A352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45DE1-B191-B483-6B68-4B972D99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AB306A3-23CA-627F-D095-268A373EA651}"/>
                  </a:ext>
                </a:extLst>
              </p:cNvPr>
              <p:cNvSpPr txBox="1"/>
              <p:nvPr/>
            </p:nvSpPr>
            <p:spPr>
              <a:xfrm>
                <a:off x="2045410" y="1983879"/>
                <a:ext cx="3811692" cy="665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KR"/>
                  <a:t>From the voltage source’s point of view, the “total inductance”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endParaRPr lang="en-KR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AB306A3-23CA-627F-D095-268A373EA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410" y="1983879"/>
                <a:ext cx="3811692" cy="665760"/>
              </a:xfrm>
              <a:prstGeom prst="rect">
                <a:avLst/>
              </a:prstGeom>
              <a:blipFill>
                <a:blip r:embed="rId2"/>
                <a:stretch>
                  <a:fillRect l="-480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3AA92C6-174D-CB42-2833-B58DC626BA71}"/>
                  </a:ext>
                </a:extLst>
              </p:cNvPr>
              <p:cNvSpPr txBox="1"/>
              <p:nvPr/>
            </p:nvSpPr>
            <p:spPr>
              <a:xfrm>
                <a:off x="2890788" y="4406900"/>
                <a:ext cx="2912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KR"/>
                  <a:t>From junction’s point of view, its phase is determined by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en-KR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3AA92C6-174D-CB42-2833-B58DC626B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788" y="4406900"/>
                <a:ext cx="2912799" cy="923330"/>
              </a:xfrm>
              <a:prstGeom prst="rect">
                <a:avLst/>
              </a:prstGeom>
              <a:blipFill>
                <a:blip r:embed="rId3"/>
                <a:stretch>
                  <a:fillRect l="-1255" t="-3974" r="-2510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CA1C459B-5B10-DA86-2199-0F9E0534FA8E}"/>
              </a:ext>
            </a:extLst>
          </p:cNvPr>
          <p:cNvGrpSpPr/>
          <p:nvPr/>
        </p:nvGrpSpPr>
        <p:grpSpPr>
          <a:xfrm>
            <a:off x="395909" y="2910767"/>
            <a:ext cx="4159489" cy="1957800"/>
            <a:chOff x="809049" y="2392737"/>
            <a:chExt cx="4159489" cy="1957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EE80A4F-C466-2D40-064E-8BEF4C9AB9EF}"/>
                    </a:ext>
                  </a:extLst>
                </p:cNvPr>
                <p:cNvSpPr txBox="1"/>
                <p:nvPr/>
              </p:nvSpPr>
              <p:spPr>
                <a:xfrm>
                  <a:off x="809049" y="2720515"/>
                  <a:ext cx="367719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oMath>
                    </m:oMathPara>
                  </a14:m>
                  <a:endParaRPr lang="en-US" altLang="ko-KR" sz="2400" b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EE80A4F-C466-2D40-064E-8BEF4C9AB9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049" y="2720515"/>
                  <a:ext cx="36771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5000" r="-10000"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8ECCE60-F7E6-64F7-C17B-E4818B879AE4}"/>
                </a:ext>
              </a:extLst>
            </p:cNvPr>
            <p:cNvGrpSpPr/>
            <p:nvPr/>
          </p:nvGrpSpPr>
          <p:grpSpPr>
            <a:xfrm rot="16200000">
              <a:off x="1306400" y="2266299"/>
              <a:ext cx="1957800" cy="2210675"/>
              <a:chOff x="7505391" y="1654578"/>
              <a:chExt cx="1595760" cy="1801873"/>
            </a:xfrm>
          </p:grpSpPr>
          <p:sp>
            <p:nvSpPr>
              <p:cNvPr id="26" name="자유형 15">
                <a:extLst>
                  <a:ext uri="{FF2B5EF4-FFF2-40B4-BE49-F238E27FC236}">
                    <a16:creationId xmlns:a16="http://schemas.microsoft.com/office/drawing/2014/main" id="{00797EFD-8024-18BB-AFF5-6DFFFEC71201}"/>
                  </a:ext>
                </a:extLst>
              </p:cNvPr>
              <p:cNvSpPr/>
              <p:nvPr/>
            </p:nvSpPr>
            <p:spPr>
              <a:xfrm>
                <a:off x="7916917" y="1654578"/>
                <a:ext cx="757703" cy="292336"/>
              </a:xfrm>
              <a:custGeom>
                <a:avLst/>
                <a:gdLst>
                  <a:gd name="connsiteX0" fmla="*/ 0 w 5227320"/>
                  <a:gd name="connsiteY0" fmla="*/ 1219200 h 2016760"/>
                  <a:gd name="connsiteX1" fmla="*/ 7620 w 5227320"/>
                  <a:gd name="connsiteY1" fmla="*/ 1059180 h 2016760"/>
                  <a:gd name="connsiteX2" fmla="*/ 38100 w 5227320"/>
                  <a:gd name="connsiteY2" fmla="*/ 906780 h 2016760"/>
                  <a:gd name="connsiteX3" fmla="*/ 76200 w 5227320"/>
                  <a:gd name="connsiteY3" fmla="*/ 762000 h 2016760"/>
                  <a:gd name="connsiteX4" fmla="*/ 129540 w 5227320"/>
                  <a:gd name="connsiteY4" fmla="*/ 632460 h 2016760"/>
                  <a:gd name="connsiteX5" fmla="*/ 220980 w 5227320"/>
                  <a:gd name="connsiteY5" fmla="*/ 449580 h 2016760"/>
                  <a:gd name="connsiteX6" fmla="*/ 304800 w 5227320"/>
                  <a:gd name="connsiteY6" fmla="*/ 327660 h 2016760"/>
                  <a:gd name="connsiteX7" fmla="*/ 411480 w 5227320"/>
                  <a:gd name="connsiteY7" fmla="*/ 220980 h 2016760"/>
                  <a:gd name="connsiteX8" fmla="*/ 525780 w 5227320"/>
                  <a:gd name="connsiteY8" fmla="*/ 129540 h 2016760"/>
                  <a:gd name="connsiteX9" fmla="*/ 678180 w 5227320"/>
                  <a:gd name="connsiteY9" fmla="*/ 53340 h 2016760"/>
                  <a:gd name="connsiteX10" fmla="*/ 830580 w 5227320"/>
                  <a:gd name="connsiteY10" fmla="*/ 7620 h 2016760"/>
                  <a:gd name="connsiteX11" fmla="*/ 960120 w 5227320"/>
                  <a:gd name="connsiteY11" fmla="*/ 7620 h 2016760"/>
                  <a:gd name="connsiteX12" fmla="*/ 1150620 w 5227320"/>
                  <a:gd name="connsiteY12" fmla="*/ 45720 h 2016760"/>
                  <a:gd name="connsiteX13" fmla="*/ 1287780 w 5227320"/>
                  <a:gd name="connsiteY13" fmla="*/ 106680 h 2016760"/>
                  <a:gd name="connsiteX14" fmla="*/ 1386840 w 5227320"/>
                  <a:gd name="connsiteY14" fmla="*/ 167640 h 2016760"/>
                  <a:gd name="connsiteX15" fmla="*/ 1485900 w 5227320"/>
                  <a:gd name="connsiteY15" fmla="*/ 266700 h 2016760"/>
                  <a:gd name="connsiteX16" fmla="*/ 1592580 w 5227320"/>
                  <a:gd name="connsiteY16" fmla="*/ 381000 h 2016760"/>
                  <a:gd name="connsiteX17" fmla="*/ 1684020 w 5227320"/>
                  <a:gd name="connsiteY17" fmla="*/ 541020 h 2016760"/>
                  <a:gd name="connsiteX18" fmla="*/ 1760220 w 5227320"/>
                  <a:gd name="connsiteY18" fmla="*/ 731520 h 2016760"/>
                  <a:gd name="connsiteX19" fmla="*/ 1828800 w 5227320"/>
                  <a:gd name="connsiteY19" fmla="*/ 982980 h 2016760"/>
                  <a:gd name="connsiteX20" fmla="*/ 1851660 w 5227320"/>
                  <a:gd name="connsiteY20" fmla="*/ 1249680 h 2016760"/>
                  <a:gd name="connsiteX21" fmla="*/ 1813560 w 5227320"/>
                  <a:gd name="connsiteY21" fmla="*/ 1562100 h 2016760"/>
                  <a:gd name="connsiteX22" fmla="*/ 1729740 w 5227320"/>
                  <a:gd name="connsiteY22" fmla="*/ 1813560 h 2016760"/>
                  <a:gd name="connsiteX23" fmla="*/ 1630680 w 5227320"/>
                  <a:gd name="connsiteY23" fmla="*/ 1943100 h 2016760"/>
                  <a:gd name="connsiteX24" fmla="*/ 1493520 w 5227320"/>
                  <a:gd name="connsiteY24" fmla="*/ 2011680 h 2016760"/>
                  <a:gd name="connsiteX25" fmla="*/ 1379220 w 5227320"/>
                  <a:gd name="connsiteY25" fmla="*/ 1958340 h 2016760"/>
                  <a:gd name="connsiteX26" fmla="*/ 1264920 w 5227320"/>
                  <a:gd name="connsiteY26" fmla="*/ 1828800 h 2016760"/>
                  <a:gd name="connsiteX27" fmla="*/ 1196340 w 5227320"/>
                  <a:gd name="connsiteY27" fmla="*/ 1676400 h 2016760"/>
                  <a:gd name="connsiteX28" fmla="*/ 1158240 w 5227320"/>
                  <a:gd name="connsiteY28" fmla="*/ 1524000 h 2016760"/>
                  <a:gd name="connsiteX29" fmla="*/ 1127760 w 5227320"/>
                  <a:gd name="connsiteY29" fmla="*/ 1333500 h 2016760"/>
                  <a:gd name="connsiteX30" fmla="*/ 1127760 w 5227320"/>
                  <a:gd name="connsiteY30" fmla="*/ 1120140 h 2016760"/>
                  <a:gd name="connsiteX31" fmla="*/ 1150620 w 5227320"/>
                  <a:gd name="connsiteY31" fmla="*/ 914400 h 2016760"/>
                  <a:gd name="connsiteX32" fmla="*/ 1219200 w 5227320"/>
                  <a:gd name="connsiteY32" fmla="*/ 716280 h 2016760"/>
                  <a:gd name="connsiteX33" fmla="*/ 1318260 w 5227320"/>
                  <a:gd name="connsiteY33" fmla="*/ 502920 h 2016760"/>
                  <a:gd name="connsiteX34" fmla="*/ 1417320 w 5227320"/>
                  <a:gd name="connsiteY34" fmla="*/ 358140 h 2016760"/>
                  <a:gd name="connsiteX35" fmla="*/ 1485900 w 5227320"/>
                  <a:gd name="connsiteY35" fmla="*/ 274320 h 2016760"/>
                  <a:gd name="connsiteX36" fmla="*/ 1615440 w 5227320"/>
                  <a:gd name="connsiteY36" fmla="*/ 160020 h 2016760"/>
                  <a:gd name="connsiteX37" fmla="*/ 1737360 w 5227320"/>
                  <a:gd name="connsiteY37" fmla="*/ 76200 h 2016760"/>
                  <a:gd name="connsiteX38" fmla="*/ 1836420 w 5227320"/>
                  <a:gd name="connsiteY38" fmla="*/ 38100 h 2016760"/>
                  <a:gd name="connsiteX39" fmla="*/ 1920240 w 5227320"/>
                  <a:gd name="connsiteY39" fmla="*/ 15240 h 2016760"/>
                  <a:gd name="connsiteX40" fmla="*/ 2057400 w 5227320"/>
                  <a:gd name="connsiteY40" fmla="*/ 7620 h 2016760"/>
                  <a:gd name="connsiteX41" fmla="*/ 2209800 w 5227320"/>
                  <a:gd name="connsiteY41" fmla="*/ 22860 h 2016760"/>
                  <a:gd name="connsiteX42" fmla="*/ 2339340 w 5227320"/>
                  <a:gd name="connsiteY42" fmla="*/ 68580 h 2016760"/>
                  <a:gd name="connsiteX43" fmla="*/ 2453640 w 5227320"/>
                  <a:gd name="connsiteY43" fmla="*/ 137160 h 2016760"/>
                  <a:gd name="connsiteX44" fmla="*/ 2606040 w 5227320"/>
                  <a:gd name="connsiteY44" fmla="*/ 266700 h 2016760"/>
                  <a:gd name="connsiteX45" fmla="*/ 2727960 w 5227320"/>
                  <a:gd name="connsiteY45" fmla="*/ 403860 h 2016760"/>
                  <a:gd name="connsiteX46" fmla="*/ 2811780 w 5227320"/>
                  <a:gd name="connsiteY46" fmla="*/ 556260 h 2016760"/>
                  <a:gd name="connsiteX47" fmla="*/ 2880360 w 5227320"/>
                  <a:gd name="connsiteY47" fmla="*/ 701040 h 2016760"/>
                  <a:gd name="connsiteX48" fmla="*/ 2933700 w 5227320"/>
                  <a:gd name="connsiteY48" fmla="*/ 876300 h 2016760"/>
                  <a:gd name="connsiteX49" fmla="*/ 2979420 w 5227320"/>
                  <a:gd name="connsiteY49" fmla="*/ 1074420 h 2016760"/>
                  <a:gd name="connsiteX50" fmla="*/ 2971800 w 5227320"/>
                  <a:gd name="connsiteY50" fmla="*/ 1341120 h 2016760"/>
                  <a:gd name="connsiteX51" fmla="*/ 2941320 w 5227320"/>
                  <a:gd name="connsiteY51" fmla="*/ 1554480 h 2016760"/>
                  <a:gd name="connsiteX52" fmla="*/ 2849880 w 5227320"/>
                  <a:gd name="connsiteY52" fmla="*/ 1805940 h 2016760"/>
                  <a:gd name="connsiteX53" fmla="*/ 2720340 w 5227320"/>
                  <a:gd name="connsiteY53" fmla="*/ 1965960 h 2016760"/>
                  <a:gd name="connsiteX54" fmla="*/ 2621280 w 5227320"/>
                  <a:gd name="connsiteY54" fmla="*/ 2011680 h 2016760"/>
                  <a:gd name="connsiteX55" fmla="*/ 2461260 w 5227320"/>
                  <a:gd name="connsiteY55" fmla="*/ 1935480 h 2016760"/>
                  <a:gd name="connsiteX56" fmla="*/ 2369820 w 5227320"/>
                  <a:gd name="connsiteY56" fmla="*/ 1790700 h 2016760"/>
                  <a:gd name="connsiteX57" fmla="*/ 2286000 w 5227320"/>
                  <a:gd name="connsiteY57" fmla="*/ 1554480 h 2016760"/>
                  <a:gd name="connsiteX58" fmla="*/ 2255520 w 5227320"/>
                  <a:gd name="connsiteY58" fmla="*/ 1356360 h 2016760"/>
                  <a:gd name="connsiteX59" fmla="*/ 2255520 w 5227320"/>
                  <a:gd name="connsiteY59" fmla="*/ 1066800 h 2016760"/>
                  <a:gd name="connsiteX60" fmla="*/ 2308860 w 5227320"/>
                  <a:gd name="connsiteY60" fmla="*/ 830580 h 2016760"/>
                  <a:gd name="connsiteX61" fmla="*/ 2346960 w 5227320"/>
                  <a:gd name="connsiteY61" fmla="*/ 693420 h 2016760"/>
                  <a:gd name="connsiteX62" fmla="*/ 2430780 w 5227320"/>
                  <a:gd name="connsiteY62" fmla="*/ 533400 h 2016760"/>
                  <a:gd name="connsiteX63" fmla="*/ 2491740 w 5227320"/>
                  <a:gd name="connsiteY63" fmla="*/ 419100 h 2016760"/>
                  <a:gd name="connsiteX64" fmla="*/ 2613660 w 5227320"/>
                  <a:gd name="connsiteY64" fmla="*/ 274320 h 2016760"/>
                  <a:gd name="connsiteX65" fmla="*/ 2750820 w 5227320"/>
                  <a:gd name="connsiteY65" fmla="*/ 137160 h 2016760"/>
                  <a:gd name="connsiteX66" fmla="*/ 2956560 w 5227320"/>
                  <a:gd name="connsiteY66" fmla="*/ 38100 h 2016760"/>
                  <a:gd name="connsiteX67" fmla="*/ 3063240 w 5227320"/>
                  <a:gd name="connsiteY67" fmla="*/ 15240 h 2016760"/>
                  <a:gd name="connsiteX68" fmla="*/ 3162300 w 5227320"/>
                  <a:gd name="connsiteY68" fmla="*/ 7620 h 2016760"/>
                  <a:gd name="connsiteX69" fmla="*/ 3352800 w 5227320"/>
                  <a:gd name="connsiteY69" fmla="*/ 30480 h 2016760"/>
                  <a:gd name="connsiteX70" fmla="*/ 3512820 w 5227320"/>
                  <a:gd name="connsiteY70" fmla="*/ 91440 h 2016760"/>
                  <a:gd name="connsiteX71" fmla="*/ 3627120 w 5227320"/>
                  <a:gd name="connsiteY71" fmla="*/ 167640 h 2016760"/>
                  <a:gd name="connsiteX72" fmla="*/ 3733800 w 5227320"/>
                  <a:gd name="connsiteY72" fmla="*/ 274320 h 2016760"/>
                  <a:gd name="connsiteX73" fmla="*/ 3848100 w 5227320"/>
                  <a:gd name="connsiteY73" fmla="*/ 396240 h 2016760"/>
                  <a:gd name="connsiteX74" fmla="*/ 3939540 w 5227320"/>
                  <a:gd name="connsiteY74" fmla="*/ 579120 h 2016760"/>
                  <a:gd name="connsiteX75" fmla="*/ 4038600 w 5227320"/>
                  <a:gd name="connsiteY75" fmla="*/ 815340 h 2016760"/>
                  <a:gd name="connsiteX76" fmla="*/ 4091940 w 5227320"/>
                  <a:gd name="connsiteY76" fmla="*/ 1059180 h 2016760"/>
                  <a:gd name="connsiteX77" fmla="*/ 4099560 w 5227320"/>
                  <a:gd name="connsiteY77" fmla="*/ 1295400 h 2016760"/>
                  <a:gd name="connsiteX78" fmla="*/ 4069080 w 5227320"/>
                  <a:gd name="connsiteY78" fmla="*/ 1531620 h 2016760"/>
                  <a:gd name="connsiteX79" fmla="*/ 4000500 w 5227320"/>
                  <a:gd name="connsiteY79" fmla="*/ 1744980 h 2016760"/>
                  <a:gd name="connsiteX80" fmla="*/ 3901440 w 5227320"/>
                  <a:gd name="connsiteY80" fmla="*/ 1920240 h 2016760"/>
                  <a:gd name="connsiteX81" fmla="*/ 3756660 w 5227320"/>
                  <a:gd name="connsiteY81" fmla="*/ 2011680 h 2016760"/>
                  <a:gd name="connsiteX82" fmla="*/ 3581400 w 5227320"/>
                  <a:gd name="connsiteY82" fmla="*/ 1920240 h 2016760"/>
                  <a:gd name="connsiteX83" fmla="*/ 3451860 w 5227320"/>
                  <a:gd name="connsiteY83" fmla="*/ 1714500 h 2016760"/>
                  <a:gd name="connsiteX84" fmla="*/ 3398520 w 5227320"/>
                  <a:gd name="connsiteY84" fmla="*/ 1478280 h 2016760"/>
                  <a:gd name="connsiteX85" fmla="*/ 3375660 w 5227320"/>
                  <a:gd name="connsiteY85" fmla="*/ 1249680 h 2016760"/>
                  <a:gd name="connsiteX86" fmla="*/ 3398520 w 5227320"/>
                  <a:gd name="connsiteY86" fmla="*/ 952500 h 2016760"/>
                  <a:gd name="connsiteX87" fmla="*/ 3459480 w 5227320"/>
                  <a:gd name="connsiteY87" fmla="*/ 754380 h 2016760"/>
                  <a:gd name="connsiteX88" fmla="*/ 3535680 w 5227320"/>
                  <a:gd name="connsiteY88" fmla="*/ 548640 h 2016760"/>
                  <a:gd name="connsiteX89" fmla="*/ 3634740 w 5227320"/>
                  <a:gd name="connsiteY89" fmla="*/ 388620 h 2016760"/>
                  <a:gd name="connsiteX90" fmla="*/ 3733800 w 5227320"/>
                  <a:gd name="connsiteY90" fmla="*/ 274320 h 2016760"/>
                  <a:gd name="connsiteX91" fmla="*/ 3870960 w 5227320"/>
                  <a:gd name="connsiteY91" fmla="*/ 144780 h 2016760"/>
                  <a:gd name="connsiteX92" fmla="*/ 4023360 w 5227320"/>
                  <a:gd name="connsiteY92" fmla="*/ 60960 h 2016760"/>
                  <a:gd name="connsiteX93" fmla="*/ 4168140 w 5227320"/>
                  <a:gd name="connsiteY93" fmla="*/ 22860 h 2016760"/>
                  <a:gd name="connsiteX94" fmla="*/ 4290060 w 5227320"/>
                  <a:gd name="connsiteY94" fmla="*/ 7620 h 2016760"/>
                  <a:gd name="connsiteX95" fmla="*/ 4427220 w 5227320"/>
                  <a:gd name="connsiteY95" fmla="*/ 15240 h 2016760"/>
                  <a:gd name="connsiteX96" fmla="*/ 4579620 w 5227320"/>
                  <a:gd name="connsiteY96" fmla="*/ 68580 h 2016760"/>
                  <a:gd name="connsiteX97" fmla="*/ 4724400 w 5227320"/>
                  <a:gd name="connsiteY97" fmla="*/ 152400 h 2016760"/>
                  <a:gd name="connsiteX98" fmla="*/ 4853940 w 5227320"/>
                  <a:gd name="connsiteY98" fmla="*/ 251460 h 2016760"/>
                  <a:gd name="connsiteX99" fmla="*/ 4968240 w 5227320"/>
                  <a:gd name="connsiteY99" fmla="*/ 403860 h 2016760"/>
                  <a:gd name="connsiteX100" fmla="*/ 5097780 w 5227320"/>
                  <a:gd name="connsiteY100" fmla="*/ 624840 h 2016760"/>
                  <a:gd name="connsiteX101" fmla="*/ 5158740 w 5227320"/>
                  <a:gd name="connsiteY101" fmla="*/ 822960 h 2016760"/>
                  <a:gd name="connsiteX102" fmla="*/ 5204460 w 5227320"/>
                  <a:gd name="connsiteY102" fmla="*/ 1005840 h 2016760"/>
                  <a:gd name="connsiteX103" fmla="*/ 5219700 w 5227320"/>
                  <a:gd name="connsiteY103" fmla="*/ 1120140 h 2016760"/>
                  <a:gd name="connsiteX104" fmla="*/ 5227320 w 5227320"/>
                  <a:gd name="connsiteY104" fmla="*/ 1203960 h 2016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5227320" h="2016760">
                    <a:moveTo>
                      <a:pt x="0" y="1219200"/>
                    </a:moveTo>
                    <a:cubicBezTo>
                      <a:pt x="635" y="1165225"/>
                      <a:pt x="1270" y="1111250"/>
                      <a:pt x="7620" y="1059180"/>
                    </a:cubicBezTo>
                    <a:cubicBezTo>
                      <a:pt x="13970" y="1007110"/>
                      <a:pt x="26670" y="956310"/>
                      <a:pt x="38100" y="906780"/>
                    </a:cubicBezTo>
                    <a:cubicBezTo>
                      <a:pt x="49530" y="857250"/>
                      <a:pt x="60960" y="807720"/>
                      <a:pt x="76200" y="762000"/>
                    </a:cubicBezTo>
                    <a:cubicBezTo>
                      <a:pt x="91440" y="716280"/>
                      <a:pt x="105410" y="684530"/>
                      <a:pt x="129540" y="632460"/>
                    </a:cubicBezTo>
                    <a:cubicBezTo>
                      <a:pt x="153670" y="580390"/>
                      <a:pt x="191770" y="500380"/>
                      <a:pt x="220980" y="449580"/>
                    </a:cubicBezTo>
                    <a:cubicBezTo>
                      <a:pt x="250190" y="398780"/>
                      <a:pt x="273050" y="365760"/>
                      <a:pt x="304800" y="327660"/>
                    </a:cubicBezTo>
                    <a:cubicBezTo>
                      <a:pt x="336550" y="289560"/>
                      <a:pt x="374650" y="254000"/>
                      <a:pt x="411480" y="220980"/>
                    </a:cubicBezTo>
                    <a:cubicBezTo>
                      <a:pt x="448310" y="187960"/>
                      <a:pt x="481330" y="157480"/>
                      <a:pt x="525780" y="129540"/>
                    </a:cubicBezTo>
                    <a:cubicBezTo>
                      <a:pt x="570230" y="101600"/>
                      <a:pt x="627380" y="73660"/>
                      <a:pt x="678180" y="53340"/>
                    </a:cubicBezTo>
                    <a:cubicBezTo>
                      <a:pt x="728980" y="33020"/>
                      <a:pt x="783590" y="15240"/>
                      <a:pt x="830580" y="7620"/>
                    </a:cubicBezTo>
                    <a:cubicBezTo>
                      <a:pt x="877570" y="0"/>
                      <a:pt x="906780" y="1270"/>
                      <a:pt x="960120" y="7620"/>
                    </a:cubicBezTo>
                    <a:cubicBezTo>
                      <a:pt x="1013460" y="13970"/>
                      <a:pt x="1096010" y="29210"/>
                      <a:pt x="1150620" y="45720"/>
                    </a:cubicBezTo>
                    <a:cubicBezTo>
                      <a:pt x="1205230" y="62230"/>
                      <a:pt x="1248410" y="86360"/>
                      <a:pt x="1287780" y="106680"/>
                    </a:cubicBezTo>
                    <a:cubicBezTo>
                      <a:pt x="1327150" y="127000"/>
                      <a:pt x="1353820" y="140970"/>
                      <a:pt x="1386840" y="167640"/>
                    </a:cubicBezTo>
                    <a:cubicBezTo>
                      <a:pt x="1419860" y="194310"/>
                      <a:pt x="1451610" y="231140"/>
                      <a:pt x="1485900" y="266700"/>
                    </a:cubicBezTo>
                    <a:cubicBezTo>
                      <a:pt x="1520190" y="302260"/>
                      <a:pt x="1559560" y="335280"/>
                      <a:pt x="1592580" y="381000"/>
                    </a:cubicBezTo>
                    <a:cubicBezTo>
                      <a:pt x="1625600" y="426720"/>
                      <a:pt x="1656080" y="482600"/>
                      <a:pt x="1684020" y="541020"/>
                    </a:cubicBezTo>
                    <a:cubicBezTo>
                      <a:pt x="1711960" y="599440"/>
                      <a:pt x="1736090" y="657860"/>
                      <a:pt x="1760220" y="731520"/>
                    </a:cubicBezTo>
                    <a:cubicBezTo>
                      <a:pt x="1784350" y="805180"/>
                      <a:pt x="1813560" y="896620"/>
                      <a:pt x="1828800" y="982980"/>
                    </a:cubicBezTo>
                    <a:cubicBezTo>
                      <a:pt x="1844040" y="1069340"/>
                      <a:pt x="1854200" y="1153160"/>
                      <a:pt x="1851660" y="1249680"/>
                    </a:cubicBezTo>
                    <a:cubicBezTo>
                      <a:pt x="1849120" y="1346200"/>
                      <a:pt x="1833880" y="1468120"/>
                      <a:pt x="1813560" y="1562100"/>
                    </a:cubicBezTo>
                    <a:cubicBezTo>
                      <a:pt x="1793240" y="1656080"/>
                      <a:pt x="1760220" y="1750060"/>
                      <a:pt x="1729740" y="1813560"/>
                    </a:cubicBezTo>
                    <a:cubicBezTo>
                      <a:pt x="1699260" y="1877060"/>
                      <a:pt x="1670050" y="1910080"/>
                      <a:pt x="1630680" y="1943100"/>
                    </a:cubicBezTo>
                    <a:cubicBezTo>
                      <a:pt x="1591310" y="1976120"/>
                      <a:pt x="1535430" y="2009140"/>
                      <a:pt x="1493520" y="2011680"/>
                    </a:cubicBezTo>
                    <a:cubicBezTo>
                      <a:pt x="1451610" y="2014220"/>
                      <a:pt x="1417320" y="1988820"/>
                      <a:pt x="1379220" y="1958340"/>
                    </a:cubicBezTo>
                    <a:cubicBezTo>
                      <a:pt x="1341120" y="1927860"/>
                      <a:pt x="1295400" y="1875790"/>
                      <a:pt x="1264920" y="1828800"/>
                    </a:cubicBezTo>
                    <a:cubicBezTo>
                      <a:pt x="1234440" y="1781810"/>
                      <a:pt x="1214120" y="1727200"/>
                      <a:pt x="1196340" y="1676400"/>
                    </a:cubicBezTo>
                    <a:cubicBezTo>
                      <a:pt x="1178560" y="1625600"/>
                      <a:pt x="1169670" y="1581150"/>
                      <a:pt x="1158240" y="1524000"/>
                    </a:cubicBezTo>
                    <a:cubicBezTo>
                      <a:pt x="1146810" y="1466850"/>
                      <a:pt x="1132840" y="1400810"/>
                      <a:pt x="1127760" y="1333500"/>
                    </a:cubicBezTo>
                    <a:cubicBezTo>
                      <a:pt x="1122680" y="1266190"/>
                      <a:pt x="1123950" y="1189990"/>
                      <a:pt x="1127760" y="1120140"/>
                    </a:cubicBezTo>
                    <a:cubicBezTo>
                      <a:pt x="1131570" y="1050290"/>
                      <a:pt x="1135380" y="981710"/>
                      <a:pt x="1150620" y="914400"/>
                    </a:cubicBezTo>
                    <a:cubicBezTo>
                      <a:pt x="1165860" y="847090"/>
                      <a:pt x="1191260" y="784860"/>
                      <a:pt x="1219200" y="716280"/>
                    </a:cubicBezTo>
                    <a:cubicBezTo>
                      <a:pt x="1247140" y="647700"/>
                      <a:pt x="1285240" y="562610"/>
                      <a:pt x="1318260" y="502920"/>
                    </a:cubicBezTo>
                    <a:cubicBezTo>
                      <a:pt x="1351280" y="443230"/>
                      <a:pt x="1389380" y="396240"/>
                      <a:pt x="1417320" y="358140"/>
                    </a:cubicBezTo>
                    <a:cubicBezTo>
                      <a:pt x="1445260" y="320040"/>
                      <a:pt x="1452880" y="307340"/>
                      <a:pt x="1485900" y="274320"/>
                    </a:cubicBezTo>
                    <a:cubicBezTo>
                      <a:pt x="1518920" y="241300"/>
                      <a:pt x="1573530" y="193040"/>
                      <a:pt x="1615440" y="160020"/>
                    </a:cubicBezTo>
                    <a:cubicBezTo>
                      <a:pt x="1657350" y="127000"/>
                      <a:pt x="1700530" y="96520"/>
                      <a:pt x="1737360" y="76200"/>
                    </a:cubicBezTo>
                    <a:cubicBezTo>
                      <a:pt x="1774190" y="55880"/>
                      <a:pt x="1805940" y="48260"/>
                      <a:pt x="1836420" y="38100"/>
                    </a:cubicBezTo>
                    <a:cubicBezTo>
                      <a:pt x="1866900" y="27940"/>
                      <a:pt x="1883410" y="20320"/>
                      <a:pt x="1920240" y="15240"/>
                    </a:cubicBezTo>
                    <a:cubicBezTo>
                      <a:pt x="1957070" y="10160"/>
                      <a:pt x="2009140" y="6350"/>
                      <a:pt x="2057400" y="7620"/>
                    </a:cubicBezTo>
                    <a:cubicBezTo>
                      <a:pt x="2105660" y="8890"/>
                      <a:pt x="2162810" y="12700"/>
                      <a:pt x="2209800" y="22860"/>
                    </a:cubicBezTo>
                    <a:cubicBezTo>
                      <a:pt x="2256790" y="33020"/>
                      <a:pt x="2298700" y="49530"/>
                      <a:pt x="2339340" y="68580"/>
                    </a:cubicBezTo>
                    <a:cubicBezTo>
                      <a:pt x="2379980" y="87630"/>
                      <a:pt x="2409190" y="104140"/>
                      <a:pt x="2453640" y="137160"/>
                    </a:cubicBezTo>
                    <a:cubicBezTo>
                      <a:pt x="2498090" y="170180"/>
                      <a:pt x="2560320" y="222250"/>
                      <a:pt x="2606040" y="266700"/>
                    </a:cubicBezTo>
                    <a:cubicBezTo>
                      <a:pt x="2651760" y="311150"/>
                      <a:pt x="2693670" y="355600"/>
                      <a:pt x="2727960" y="403860"/>
                    </a:cubicBezTo>
                    <a:cubicBezTo>
                      <a:pt x="2762250" y="452120"/>
                      <a:pt x="2786380" y="506730"/>
                      <a:pt x="2811780" y="556260"/>
                    </a:cubicBezTo>
                    <a:cubicBezTo>
                      <a:pt x="2837180" y="605790"/>
                      <a:pt x="2860040" y="647700"/>
                      <a:pt x="2880360" y="701040"/>
                    </a:cubicBezTo>
                    <a:cubicBezTo>
                      <a:pt x="2900680" y="754380"/>
                      <a:pt x="2917190" y="814070"/>
                      <a:pt x="2933700" y="876300"/>
                    </a:cubicBezTo>
                    <a:cubicBezTo>
                      <a:pt x="2950210" y="938530"/>
                      <a:pt x="2973070" y="996950"/>
                      <a:pt x="2979420" y="1074420"/>
                    </a:cubicBezTo>
                    <a:cubicBezTo>
                      <a:pt x="2985770" y="1151890"/>
                      <a:pt x="2978150" y="1261110"/>
                      <a:pt x="2971800" y="1341120"/>
                    </a:cubicBezTo>
                    <a:cubicBezTo>
                      <a:pt x="2965450" y="1421130"/>
                      <a:pt x="2961640" y="1477010"/>
                      <a:pt x="2941320" y="1554480"/>
                    </a:cubicBezTo>
                    <a:cubicBezTo>
                      <a:pt x="2921000" y="1631950"/>
                      <a:pt x="2886710" y="1737360"/>
                      <a:pt x="2849880" y="1805940"/>
                    </a:cubicBezTo>
                    <a:cubicBezTo>
                      <a:pt x="2813050" y="1874520"/>
                      <a:pt x="2758440" y="1931670"/>
                      <a:pt x="2720340" y="1965960"/>
                    </a:cubicBezTo>
                    <a:cubicBezTo>
                      <a:pt x="2682240" y="2000250"/>
                      <a:pt x="2664460" y="2016760"/>
                      <a:pt x="2621280" y="2011680"/>
                    </a:cubicBezTo>
                    <a:cubicBezTo>
                      <a:pt x="2578100" y="2006600"/>
                      <a:pt x="2503170" y="1972310"/>
                      <a:pt x="2461260" y="1935480"/>
                    </a:cubicBezTo>
                    <a:cubicBezTo>
                      <a:pt x="2419350" y="1898650"/>
                      <a:pt x="2399030" y="1854200"/>
                      <a:pt x="2369820" y="1790700"/>
                    </a:cubicBezTo>
                    <a:cubicBezTo>
                      <a:pt x="2340610" y="1727200"/>
                      <a:pt x="2305050" y="1626870"/>
                      <a:pt x="2286000" y="1554480"/>
                    </a:cubicBezTo>
                    <a:cubicBezTo>
                      <a:pt x="2266950" y="1482090"/>
                      <a:pt x="2260600" y="1437640"/>
                      <a:pt x="2255520" y="1356360"/>
                    </a:cubicBezTo>
                    <a:cubicBezTo>
                      <a:pt x="2250440" y="1275080"/>
                      <a:pt x="2246630" y="1154430"/>
                      <a:pt x="2255520" y="1066800"/>
                    </a:cubicBezTo>
                    <a:cubicBezTo>
                      <a:pt x="2264410" y="979170"/>
                      <a:pt x="2293620" y="892810"/>
                      <a:pt x="2308860" y="830580"/>
                    </a:cubicBezTo>
                    <a:cubicBezTo>
                      <a:pt x="2324100" y="768350"/>
                      <a:pt x="2326640" y="742950"/>
                      <a:pt x="2346960" y="693420"/>
                    </a:cubicBezTo>
                    <a:cubicBezTo>
                      <a:pt x="2367280" y="643890"/>
                      <a:pt x="2406650" y="579120"/>
                      <a:pt x="2430780" y="533400"/>
                    </a:cubicBezTo>
                    <a:cubicBezTo>
                      <a:pt x="2454910" y="487680"/>
                      <a:pt x="2461260" y="462280"/>
                      <a:pt x="2491740" y="419100"/>
                    </a:cubicBezTo>
                    <a:cubicBezTo>
                      <a:pt x="2522220" y="375920"/>
                      <a:pt x="2570480" y="321310"/>
                      <a:pt x="2613660" y="274320"/>
                    </a:cubicBezTo>
                    <a:cubicBezTo>
                      <a:pt x="2656840" y="227330"/>
                      <a:pt x="2693670" y="176530"/>
                      <a:pt x="2750820" y="137160"/>
                    </a:cubicBezTo>
                    <a:cubicBezTo>
                      <a:pt x="2807970" y="97790"/>
                      <a:pt x="2904490" y="58420"/>
                      <a:pt x="2956560" y="38100"/>
                    </a:cubicBezTo>
                    <a:cubicBezTo>
                      <a:pt x="3008630" y="17780"/>
                      <a:pt x="3028950" y="20320"/>
                      <a:pt x="3063240" y="15240"/>
                    </a:cubicBezTo>
                    <a:cubicBezTo>
                      <a:pt x="3097530" y="10160"/>
                      <a:pt x="3114040" y="5080"/>
                      <a:pt x="3162300" y="7620"/>
                    </a:cubicBezTo>
                    <a:cubicBezTo>
                      <a:pt x="3210560" y="10160"/>
                      <a:pt x="3294380" y="16510"/>
                      <a:pt x="3352800" y="30480"/>
                    </a:cubicBezTo>
                    <a:cubicBezTo>
                      <a:pt x="3411220" y="44450"/>
                      <a:pt x="3467100" y="68580"/>
                      <a:pt x="3512820" y="91440"/>
                    </a:cubicBezTo>
                    <a:cubicBezTo>
                      <a:pt x="3558540" y="114300"/>
                      <a:pt x="3590290" y="137160"/>
                      <a:pt x="3627120" y="167640"/>
                    </a:cubicBezTo>
                    <a:cubicBezTo>
                      <a:pt x="3663950" y="198120"/>
                      <a:pt x="3696970" y="236220"/>
                      <a:pt x="3733800" y="274320"/>
                    </a:cubicBezTo>
                    <a:cubicBezTo>
                      <a:pt x="3770630" y="312420"/>
                      <a:pt x="3813810" y="345440"/>
                      <a:pt x="3848100" y="396240"/>
                    </a:cubicBezTo>
                    <a:cubicBezTo>
                      <a:pt x="3882390" y="447040"/>
                      <a:pt x="3907790" y="509270"/>
                      <a:pt x="3939540" y="579120"/>
                    </a:cubicBezTo>
                    <a:cubicBezTo>
                      <a:pt x="3971290" y="648970"/>
                      <a:pt x="4013200" y="735330"/>
                      <a:pt x="4038600" y="815340"/>
                    </a:cubicBezTo>
                    <a:cubicBezTo>
                      <a:pt x="4064000" y="895350"/>
                      <a:pt x="4081780" y="979170"/>
                      <a:pt x="4091940" y="1059180"/>
                    </a:cubicBezTo>
                    <a:cubicBezTo>
                      <a:pt x="4102100" y="1139190"/>
                      <a:pt x="4103370" y="1216660"/>
                      <a:pt x="4099560" y="1295400"/>
                    </a:cubicBezTo>
                    <a:cubicBezTo>
                      <a:pt x="4095750" y="1374140"/>
                      <a:pt x="4085590" y="1456690"/>
                      <a:pt x="4069080" y="1531620"/>
                    </a:cubicBezTo>
                    <a:cubicBezTo>
                      <a:pt x="4052570" y="1606550"/>
                      <a:pt x="4028440" y="1680210"/>
                      <a:pt x="4000500" y="1744980"/>
                    </a:cubicBezTo>
                    <a:cubicBezTo>
                      <a:pt x="3972560" y="1809750"/>
                      <a:pt x="3942080" y="1875790"/>
                      <a:pt x="3901440" y="1920240"/>
                    </a:cubicBezTo>
                    <a:cubicBezTo>
                      <a:pt x="3860800" y="1964690"/>
                      <a:pt x="3810000" y="2011680"/>
                      <a:pt x="3756660" y="2011680"/>
                    </a:cubicBezTo>
                    <a:cubicBezTo>
                      <a:pt x="3703320" y="2011680"/>
                      <a:pt x="3632200" y="1969770"/>
                      <a:pt x="3581400" y="1920240"/>
                    </a:cubicBezTo>
                    <a:cubicBezTo>
                      <a:pt x="3530600" y="1870710"/>
                      <a:pt x="3482340" y="1788160"/>
                      <a:pt x="3451860" y="1714500"/>
                    </a:cubicBezTo>
                    <a:cubicBezTo>
                      <a:pt x="3421380" y="1640840"/>
                      <a:pt x="3411220" y="1555750"/>
                      <a:pt x="3398520" y="1478280"/>
                    </a:cubicBezTo>
                    <a:cubicBezTo>
                      <a:pt x="3385820" y="1400810"/>
                      <a:pt x="3375660" y="1337310"/>
                      <a:pt x="3375660" y="1249680"/>
                    </a:cubicBezTo>
                    <a:cubicBezTo>
                      <a:pt x="3375660" y="1162050"/>
                      <a:pt x="3384550" y="1035050"/>
                      <a:pt x="3398520" y="952500"/>
                    </a:cubicBezTo>
                    <a:cubicBezTo>
                      <a:pt x="3412490" y="869950"/>
                      <a:pt x="3436620" y="821690"/>
                      <a:pt x="3459480" y="754380"/>
                    </a:cubicBezTo>
                    <a:cubicBezTo>
                      <a:pt x="3482340" y="687070"/>
                      <a:pt x="3506470" y="609600"/>
                      <a:pt x="3535680" y="548640"/>
                    </a:cubicBezTo>
                    <a:cubicBezTo>
                      <a:pt x="3564890" y="487680"/>
                      <a:pt x="3601720" y="434340"/>
                      <a:pt x="3634740" y="388620"/>
                    </a:cubicBezTo>
                    <a:cubicBezTo>
                      <a:pt x="3667760" y="342900"/>
                      <a:pt x="3694430" y="314960"/>
                      <a:pt x="3733800" y="274320"/>
                    </a:cubicBezTo>
                    <a:cubicBezTo>
                      <a:pt x="3773170" y="233680"/>
                      <a:pt x="3822700" y="180340"/>
                      <a:pt x="3870960" y="144780"/>
                    </a:cubicBezTo>
                    <a:cubicBezTo>
                      <a:pt x="3919220" y="109220"/>
                      <a:pt x="3973830" y="81280"/>
                      <a:pt x="4023360" y="60960"/>
                    </a:cubicBezTo>
                    <a:cubicBezTo>
                      <a:pt x="4072890" y="40640"/>
                      <a:pt x="4123690" y="31750"/>
                      <a:pt x="4168140" y="22860"/>
                    </a:cubicBezTo>
                    <a:cubicBezTo>
                      <a:pt x="4212590" y="13970"/>
                      <a:pt x="4246880" y="8890"/>
                      <a:pt x="4290060" y="7620"/>
                    </a:cubicBezTo>
                    <a:cubicBezTo>
                      <a:pt x="4333240" y="6350"/>
                      <a:pt x="4378960" y="5080"/>
                      <a:pt x="4427220" y="15240"/>
                    </a:cubicBezTo>
                    <a:cubicBezTo>
                      <a:pt x="4475480" y="25400"/>
                      <a:pt x="4530090" y="45720"/>
                      <a:pt x="4579620" y="68580"/>
                    </a:cubicBezTo>
                    <a:cubicBezTo>
                      <a:pt x="4629150" y="91440"/>
                      <a:pt x="4678680" y="121920"/>
                      <a:pt x="4724400" y="152400"/>
                    </a:cubicBezTo>
                    <a:cubicBezTo>
                      <a:pt x="4770120" y="182880"/>
                      <a:pt x="4813300" y="209550"/>
                      <a:pt x="4853940" y="251460"/>
                    </a:cubicBezTo>
                    <a:cubicBezTo>
                      <a:pt x="4894580" y="293370"/>
                      <a:pt x="4927600" y="341630"/>
                      <a:pt x="4968240" y="403860"/>
                    </a:cubicBezTo>
                    <a:cubicBezTo>
                      <a:pt x="5008880" y="466090"/>
                      <a:pt x="5066030" y="554990"/>
                      <a:pt x="5097780" y="624840"/>
                    </a:cubicBezTo>
                    <a:cubicBezTo>
                      <a:pt x="5129530" y="694690"/>
                      <a:pt x="5140960" y="759460"/>
                      <a:pt x="5158740" y="822960"/>
                    </a:cubicBezTo>
                    <a:cubicBezTo>
                      <a:pt x="5176520" y="886460"/>
                      <a:pt x="5194300" y="956310"/>
                      <a:pt x="5204460" y="1005840"/>
                    </a:cubicBezTo>
                    <a:cubicBezTo>
                      <a:pt x="5214620" y="1055370"/>
                      <a:pt x="5215890" y="1087120"/>
                      <a:pt x="5219700" y="1120140"/>
                    </a:cubicBezTo>
                    <a:cubicBezTo>
                      <a:pt x="5223510" y="1153160"/>
                      <a:pt x="5225415" y="1178560"/>
                      <a:pt x="5227320" y="1203960"/>
                    </a:cubicBezTo>
                  </a:path>
                </a:pathLst>
              </a:cu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cxnSp>
            <p:nvCxnSpPr>
              <p:cNvPr id="27" name="직선 연결선 6">
                <a:extLst>
                  <a:ext uri="{FF2B5EF4-FFF2-40B4-BE49-F238E27FC236}">
                    <a16:creationId xmlns:a16="http://schemas.microsoft.com/office/drawing/2014/main" id="{003476FD-E1EC-7843-0EAA-29384CC6CAD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791826" y="2529367"/>
                <a:ext cx="1427133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3">
                <a:extLst>
                  <a:ext uri="{FF2B5EF4-FFF2-40B4-BE49-F238E27FC236}">
                    <a16:creationId xmlns:a16="http://schemas.microsoft.com/office/drawing/2014/main" id="{6A93D393-FAE8-5A41-11FB-14C89A07E7D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711154" y="1610037"/>
                <a:ext cx="0" cy="41152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3">
                <a:extLst>
                  <a:ext uri="{FF2B5EF4-FFF2-40B4-BE49-F238E27FC236}">
                    <a16:creationId xmlns:a16="http://schemas.microsoft.com/office/drawing/2014/main" id="{53EBABF8-2326-9EBF-0E71-6E7F57E6CC7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886343" y="1606109"/>
                <a:ext cx="0" cy="429613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6">
                <a:extLst>
                  <a:ext uri="{FF2B5EF4-FFF2-40B4-BE49-F238E27FC236}">
                    <a16:creationId xmlns:a16="http://schemas.microsoft.com/office/drawing/2014/main" id="{0B163353-B84F-A426-0905-CEB381A0055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382501" y="2536938"/>
                <a:ext cx="1437299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23">
                <a:extLst>
                  <a:ext uri="{FF2B5EF4-FFF2-40B4-BE49-F238E27FC236}">
                    <a16:creationId xmlns:a16="http://schemas.microsoft.com/office/drawing/2014/main" id="{F73C156F-5275-978D-65A5-CD3D3600471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8090480" y="3049747"/>
                <a:ext cx="406147" cy="40614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24">
                <a:extLst>
                  <a:ext uri="{FF2B5EF4-FFF2-40B4-BE49-F238E27FC236}">
                    <a16:creationId xmlns:a16="http://schemas.microsoft.com/office/drawing/2014/main" id="{6A5664FB-C8C9-9B9D-15F2-98AB18FD5029}"/>
                  </a:ext>
                </a:extLst>
              </p:cNvPr>
              <p:cNvCxnSpPr/>
              <p:nvPr/>
            </p:nvCxnSpPr>
            <p:spPr>
              <a:xfrm rot="10800000" flipV="1">
                <a:off x="8090479" y="3050258"/>
                <a:ext cx="406148" cy="406193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3">
                <a:extLst>
                  <a:ext uri="{FF2B5EF4-FFF2-40B4-BE49-F238E27FC236}">
                    <a16:creationId xmlns:a16="http://schemas.microsoft.com/office/drawing/2014/main" id="{C223F5E2-918B-D297-E969-B79B983A551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303271" y="2457708"/>
                <a:ext cx="0" cy="159575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A39A1B9-7890-7B12-A1D4-2BD67F2C2A4E}"/>
                    </a:ext>
                  </a:extLst>
                </p:cNvPr>
                <p:cNvSpPr txBox="1"/>
                <p:nvPr/>
              </p:nvSpPr>
              <p:spPr>
                <a:xfrm>
                  <a:off x="3396742" y="2721603"/>
                  <a:ext cx="469546" cy="39523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</m:oMath>
                    </m:oMathPara>
                  </a14:m>
                  <a:endParaRPr lang="en-US" altLang="ko-KR" sz="2400" b="0" i="1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A39A1B9-7890-7B12-A1D4-2BD67F2C2A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6742" y="2721603"/>
                  <a:ext cx="469546" cy="395236"/>
                </a:xfrm>
                <a:prstGeom prst="rect">
                  <a:avLst/>
                </a:prstGeom>
                <a:blipFill>
                  <a:blip r:embed="rId5"/>
                  <a:stretch>
                    <a:fillRect l="-1299" b="-2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2B613C8-708B-EEFC-0A29-1E5D3F49D16C}"/>
                    </a:ext>
                  </a:extLst>
                </p:cNvPr>
                <p:cNvSpPr txBox="1"/>
                <p:nvPr/>
              </p:nvSpPr>
              <p:spPr>
                <a:xfrm>
                  <a:off x="3389955" y="3063860"/>
                  <a:ext cx="1578583" cy="61555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 algn="ctr"/>
                  <a:r>
                    <a:rPr lang="en-US" altLang="ko-KR" sz="2000" b="0"/>
                    <a:t>Initial phase</a:t>
                  </a:r>
                  <a14:m>
                    <m:oMath xmlns:m="http://schemas.openxmlformats.org/officeDocument/2006/math">
                      <m:r>
                        <a:rPr lang="en-US" altLang="ko-KR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altLang="ko-KR" sz="2000" b="0" i="1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2B613C8-708B-EEFC-0A29-1E5D3F49D1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9955" y="3063860"/>
                  <a:ext cx="1578583" cy="615553"/>
                </a:xfrm>
                <a:prstGeom prst="rect">
                  <a:avLst/>
                </a:prstGeom>
                <a:blipFill>
                  <a:blip r:embed="rId6"/>
                  <a:stretch>
                    <a:fillRect t="-11881" b="-247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5C4585-FB66-49EE-322B-34860BFDE72D}"/>
              </a:ext>
            </a:extLst>
          </p:cNvPr>
          <p:cNvGrpSpPr/>
          <p:nvPr/>
        </p:nvGrpSpPr>
        <p:grpSpPr>
          <a:xfrm>
            <a:off x="1467315" y="2528713"/>
            <a:ext cx="764107" cy="764107"/>
            <a:chOff x="2711886" y="4004640"/>
            <a:chExt cx="764107" cy="764107"/>
          </a:xfrm>
        </p:grpSpPr>
        <p:sp>
          <p:nvSpPr>
            <p:cNvPr id="19" name="타원 30">
              <a:extLst>
                <a:ext uri="{FF2B5EF4-FFF2-40B4-BE49-F238E27FC236}">
                  <a16:creationId xmlns:a16="http://schemas.microsoft.com/office/drawing/2014/main" id="{756F6E71-8999-6B00-E2BF-95CDDD99B30F}"/>
                </a:ext>
              </a:extLst>
            </p:cNvPr>
            <p:cNvSpPr/>
            <p:nvPr/>
          </p:nvSpPr>
          <p:spPr>
            <a:xfrm>
              <a:off x="2711886" y="4004640"/>
              <a:ext cx="764107" cy="76410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자유형 31">
              <a:extLst>
                <a:ext uri="{FF2B5EF4-FFF2-40B4-BE49-F238E27FC236}">
                  <a16:creationId xmlns:a16="http://schemas.microsoft.com/office/drawing/2014/main" id="{EA34B8CA-E377-6912-E2FA-948EB5767C61}"/>
                </a:ext>
              </a:extLst>
            </p:cNvPr>
            <p:cNvSpPr/>
            <p:nvPr/>
          </p:nvSpPr>
          <p:spPr>
            <a:xfrm>
              <a:off x="2790717" y="4301537"/>
              <a:ext cx="606443" cy="198010"/>
            </a:xfrm>
            <a:custGeom>
              <a:avLst/>
              <a:gdLst>
                <a:gd name="connsiteX0" fmla="*/ 0 w 4343400"/>
                <a:gd name="connsiteY0" fmla="*/ 715433 h 1418166"/>
                <a:gd name="connsiteX1" fmla="*/ 101600 w 4343400"/>
                <a:gd name="connsiteY1" fmla="*/ 537633 h 1418166"/>
                <a:gd name="connsiteX2" fmla="*/ 228600 w 4343400"/>
                <a:gd name="connsiteY2" fmla="*/ 359833 h 1418166"/>
                <a:gd name="connsiteX3" fmla="*/ 355600 w 4343400"/>
                <a:gd name="connsiteY3" fmla="*/ 245533 h 1418166"/>
                <a:gd name="connsiteX4" fmla="*/ 533400 w 4343400"/>
                <a:gd name="connsiteY4" fmla="*/ 143933 h 1418166"/>
                <a:gd name="connsiteX5" fmla="*/ 673100 w 4343400"/>
                <a:gd name="connsiteY5" fmla="*/ 80433 h 1418166"/>
                <a:gd name="connsiteX6" fmla="*/ 800100 w 4343400"/>
                <a:gd name="connsiteY6" fmla="*/ 29633 h 1418166"/>
                <a:gd name="connsiteX7" fmla="*/ 952500 w 4343400"/>
                <a:gd name="connsiteY7" fmla="*/ 4233 h 1418166"/>
                <a:gd name="connsiteX8" fmla="*/ 1041400 w 4343400"/>
                <a:gd name="connsiteY8" fmla="*/ 4233 h 1418166"/>
                <a:gd name="connsiteX9" fmla="*/ 1219200 w 4343400"/>
                <a:gd name="connsiteY9" fmla="*/ 4233 h 1418166"/>
                <a:gd name="connsiteX10" fmla="*/ 1371600 w 4343400"/>
                <a:gd name="connsiteY10" fmla="*/ 29633 h 1418166"/>
                <a:gd name="connsiteX11" fmla="*/ 1574800 w 4343400"/>
                <a:gd name="connsiteY11" fmla="*/ 93133 h 1418166"/>
                <a:gd name="connsiteX12" fmla="*/ 1701800 w 4343400"/>
                <a:gd name="connsiteY12" fmla="*/ 156633 h 1418166"/>
                <a:gd name="connsiteX13" fmla="*/ 1816100 w 4343400"/>
                <a:gd name="connsiteY13" fmla="*/ 232833 h 1418166"/>
                <a:gd name="connsiteX14" fmla="*/ 1930400 w 4343400"/>
                <a:gd name="connsiteY14" fmla="*/ 347133 h 1418166"/>
                <a:gd name="connsiteX15" fmla="*/ 2019300 w 4343400"/>
                <a:gd name="connsiteY15" fmla="*/ 461433 h 1418166"/>
                <a:gd name="connsiteX16" fmla="*/ 2108200 w 4343400"/>
                <a:gd name="connsiteY16" fmla="*/ 588433 h 1418166"/>
                <a:gd name="connsiteX17" fmla="*/ 2222500 w 4343400"/>
                <a:gd name="connsiteY17" fmla="*/ 778933 h 1418166"/>
                <a:gd name="connsiteX18" fmla="*/ 2324100 w 4343400"/>
                <a:gd name="connsiteY18" fmla="*/ 931333 h 1418166"/>
                <a:gd name="connsiteX19" fmla="*/ 2438400 w 4343400"/>
                <a:gd name="connsiteY19" fmla="*/ 1071033 h 1418166"/>
                <a:gd name="connsiteX20" fmla="*/ 2552700 w 4343400"/>
                <a:gd name="connsiteY20" fmla="*/ 1185333 h 1418166"/>
                <a:gd name="connsiteX21" fmla="*/ 2692400 w 4343400"/>
                <a:gd name="connsiteY21" fmla="*/ 1274233 h 1418166"/>
                <a:gd name="connsiteX22" fmla="*/ 2857500 w 4343400"/>
                <a:gd name="connsiteY22" fmla="*/ 1337733 h 1418166"/>
                <a:gd name="connsiteX23" fmla="*/ 3073400 w 4343400"/>
                <a:gd name="connsiteY23" fmla="*/ 1388533 h 1418166"/>
                <a:gd name="connsiteX24" fmla="*/ 3238500 w 4343400"/>
                <a:gd name="connsiteY24" fmla="*/ 1413933 h 1418166"/>
                <a:gd name="connsiteX25" fmla="*/ 3467100 w 4343400"/>
                <a:gd name="connsiteY25" fmla="*/ 1413933 h 1418166"/>
                <a:gd name="connsiteX26" fmla="*/ 3657600 w 4343400"/>
                <a:gd name="connsiteY26" fmla="*/ 1388533 h 1418166"/>
                <a:gd name="connsiteX27" fmla="*/ 3860800 w 4343400"/>
                <a:gd name="connsiteY27" fmla="*/ 1312333 h 1418166"/>
                <a:gd name="connsiteX28" fmla="*/ 4013200 w 4343400"/>
                <a:gd name="connsiteY28" fmla="*/ 1198033 h 1418166"/>
                <a:gd name="connsiteX29" fmla="*/ 4140200 w 4343400"/>
                <a:gd name="connsiteY29" fmla="*/ 1083733 h 1418166"/>
                <a:gd name="connsiteX30" fmla="*/ 4229100 w 4343400"/>
                <a:gd name="connsiteY30" fmla="*/ 956733 h 1418166"/>
                <a:gd name="connsiteX31" fmla="*/ 4305300 w 4343400"/>
                <a:gd name="connsiteY31" fmla="*/ 842433 h 1418166"/>
                <a:gd name="connsiteX32" fmla="*/ 4343400 w 4343400"/>
                <a:gd name="connsiteY32" fmla="*/ 728133 h 141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343400" h="1418166">
                  <a:moveTo>
                    <a:pt x="0" y="715433"/>
                  </a:moveTo>
                  <a:cubicBezTo>
                    <a:pt x="31750" y="656166"/>
                    <a:pt x="63500" y="596900"/>
                    <a:pt x="101600" y="537633"/>
                  </a:cubicBezTo>
                  <a:cubicBezTo>
                    <a:pt x="139700" y="478366"/>
                    <a:pt x="186267" y="408516"/>
                    <a:pt x="228600" y="359833"/>
                  </a:cubicBezTo>
                  <a:cubicBezTo>
                    <a:pt x="270933" y="311150"/>
                    <a:pt x="304800" y="281516"/>
                    <a:pt x="355600" y="245533"/>
                  </a:cubicBezTo>
                  <a:cubicBezTo>
                    <a:pt x="406400" y="209550"/>
                    <a:pt x="480483" y="171450"/>
                    <a:pt x="533400" y="143933"/>
                  </a:cubicBezTo>
                  <a:cubicBezTo>
                    <a:pt x="586317" y="116416"/>
                    <a:pt x="628650" y="99483"/>
                    <a:pt x="673100" y="80433"/>
                  </a:cubicBezTo>
                  <a:cubicBezTo>
                    <a:pt x="717550" y="61383"/>
                    <a:pt x="753533" y="42333"/>
                    <a:pt x="800100" y="29633"/>
                  </a:cubicBezTo>
                  <a:cubicBezTo>
                    <a:pt x="846667" y="16933"/>
                    <a:pt x="912283" y="8466"/>
                    <a:pt x="952500" y="4233"/>
                  </a:cubicBezTo>
                  <a:cubicBezTo>
                    <a:pt x="992717" y="0"/>
                    <a:pt x="1041400" y="4233"/>
                    <a:pt x="1041400" y="4233"/>
                  </a:cubicBezTo>
                  <a:cubicBezTo>
                    <a:pt x="1085850" y="4233"/>
                    <a:pt x="1164167" y="0"/>
                    <a:pt x="1219200" y="4233"/>
                  </a:cubicBezTo>
                  <a:cubicBezTo>
                    <a:pt x="1274233" y="8466"/>
                    <a:pt x="1312333" y="14816"/>
                    <a:pt x="1371600" y="29633"/>
                  </a:cubicBezTo>
                  <a:cubicBezTo>
                    <a:pt x="1430867" y="44450"/>
                    <a:pt x="1519767" y="71966"/>
                    <a:pt x="1574800" y="93133"/>
                  </a:cubicBezTo>
                  <a:cubicBezTo>
                    <a:pt x="1629833" y="114300"/>
                    <a:pt x="1661583" y="133350"/>
                    <a:pt x="1701800" y="156633"/>
                  </a:cubicBezTo>
                  <a:cubicBezTo>
                    <a:pt x="1742017" y="179916"/>
                    <a:pt x="1778000" y="201083"/>
                    <a:pt x="1816100" y="232833"/>
                  </a:cubicBezTo>
                  <a:cubicBezTo>
                    <a:pt x="1854200" y="264583"/>
                    <a:pt x="1896533" y="309033"/>
                    <a:pt x="1930400" y="347133"/>
                  </a:cubicBezTo>
                  <a:cubicBezTo>
                    <a:pt x="1964267" y="385233"/>
                    <a:pt x="1989667" y="421217"/>
                    <a:pt x="2019300" y="461433"/>
                  </a:cubicBezTo>
                  <a:cubicBezTo>
                    <a:pt x="2048933" y="501649"/>
                    <a:pt x="2074333" y="535516"/>
                    <a:pt x="2108200" y="588433"/>
                  </a:cubicBezTo>
                  <a:cubicBezTo>
                    <a:pt x="2142067" y="641350"/>
                    <a:pt x="2186517" y="721783"/>
                    <a:pt x="2222500" y="778933"/>
                  </a:cubicBezTo>
                  <a:cubicBezTo>
                    <a:pt x="2258483" y="836083"/>
                    <a:pt x="2288117" y="882650"/>
                    <a:pt x="2324100" y="931333"/>
                  </a:cubicBezTo>
                  <a:cubicBezTo>
                    <a:pt x="2360083" y="980016"/>
                    <a:pt x="2400300" y="1028700"/>
                    <a:pt x="2438400" y="1071033"/>
                  </a:cubicBezTo>
                  <a:cubicBezTo>
                    <a:pt x="2476500" y="1113366"/>
                    <a:pt x="2510367" y="1151466"/>
                    <a:pt x="2552700" y="1185333"/>
                  </a:cubicBezTo>
                  <a:cubicBezTo>
                    <a:pt x="2595033" y="1219200"/>
                    <a:pt x="2641600" y="1248833"/>
                    <a:pt x="2692400" y="1274233"/>
                  </a:cubicBezTo>
                  <a:cubicBezTo>
                    <a:pt x="2743200" y="1299633"/>
                    <a:pt x="2794000" y="1318683"/>
                    <a:pt x="2857500" y="1337733"/>
                  </a:cubicBezTo>
                  <a:cubicBezTo>
                    <a:pt x="2921000" y="1356783"/>
                    <a:pt x="3009900" y="1375833"/>
                    <a:pt x="3073400" y="1388533"/>
                  </a:cubicBezTo>
                  <a:cubicBezTo>
                    <a:pt x="3136900" y="1401233"/>
                    <a:pt x="3172883" y="1409700"/>
                    <a:pt x="3238500" y="1413933"/>
                  </a:cubicBezTo>
                  <a:cubicBezTo>
                    <a:pt x="3304117" y="1418166"/>
                    <a:pt x="3397250" y="1418166"/>
                    <a:pt x="3467100" y="1413933"/>
                  </a:cubicBezTo>
                  <a:cubicBezTo>
                    <a:pt x="3536950" y="1409700"/>
                    <a:pt x="3591983" y="1405466"/>
                    <a:pt x="3657600" y="1388533"/>
                  </a:cubicBezTo>
                  <a:cubicBezTo>
                    <a:pt x="3723217" y="1371600"/>
                    <a:pt x="3801533" y="1344083"/>
                    <a:pt x="3860800" y="1312333"/>
                  </a:cubicBezTo>
                  <a:cubicBezTo>
                    <a:pt x="3920067" y="1280583"/>
                    <a:pt x="3966633" y="1236133"/>
                    <a:pt x="4013200" y="1198033"/>
                  </a:cubicBezTo>
                  <a:cubicBezTo>
                    <a:pt x="4059767" y="1159933"/>
                    <a:pt x="4104217" y="1123950"/>
                    <a:pt x="4140200" y="1083733"/>
                  </a:cubicBezTo>
                  <a:cubicBezTo>
                    <a:pt x="4176183" y="1043516"/>
                    <a:pt x="4201583" y="996950"/>
                    <a:pt x="4229100" y="956733"/>
                  </a:cubicBezTo>
                  <a:cubicBezTo>
                    <a:pt x="4256617" y="916516"/>
                    <a:pt x="4286250" y="880533"/>
                    <a:pt x="4305300" y="842433"/>
                  </a:cubicBezTo>
                  <a:cubicBezTo>
                    <a:pt x="4324350" y="804333"/>
                    <a:pt x="4333875" y="766233"/>
                    <a:pt x="4343400" y="728133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8" name="Freeform 37">
            <a:extLst>
              <a:ext uri="{FF2B5EF4-FFF2-40B4-BE49-F238E27FC236}">
                <a16:creationId xmlns:a16="http://schemas.microsoft.com/office/drawing/2014/main" id="{F25734CA-949E-99FF-89F6-73D1B6985F22}"/>
              </a:ext>
            </a:extLst>
          </p:cNvPr>
          <p:cNvSpPr/>
          <p:nvPr/>
        </p:nvSpPr>
        <p:spPr>
          <a:xfrm>
            <a:off x="5385446" y="3355229"/>
            <a:ext cx="1430990" cy="54455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729FC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15C879D-B4EF-E8AE-DFFF-FEAA024F654E}"/>
                  </a:ext>
                </a:extLst>
              </p:cNvPr>
              <p:cNvSpPr txBox="1"/>
              <p:nvPr/>
            </p:nvSpPr>
            <p:spPr>
              <a:xfrm>
                <a:off x="7028612" y="3607877"/>
                <a:ext cx="52813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altLang="ko-KR" sz="2400" b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15C879D-B4EF-E8AE-DFFF-FEAA024F6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612" y="3607877"/>
                <a:ext cx="528137" cy="369332"/>
              </a:xfrm>
              <a:prstGeom prst="rect">
                <a:avLst/>
              </a:prstGeom>
              <a:blipFill>
                <a:blip r:embed="rId7"/>
                <a:stretch>
                  <a:fillRect l="-18391" r="-689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자유형 15">
            <a:extLst>
              <a:ext uri="{FF2B5EF4-FFF2-40B4-BE49-F238E27FC236}">
                <a16:creationId xmlns:a16="http://schemas.microsoft.com/office/drawing/2014/main" id="{DE66DAED-CAD1-EC5F-E2BA-70BFBEC2D360}"/>
              </a:ext>
            </a:extLst>
          </p:cNvPr>
          <p:cNvSpPr/>
          <p:nvPr/>
        </p:nvSpPr>
        <p:spPr>
          <a:xfrm rot="16200000">
            <a:off x="7274472" y="3719539"/>
            <a:ext cx="929608" cy="358660"/>
          </a:xfrm>
          <a:custGeom>
            <a:avLst/>
            <a:gdLst>
              <a:gd name="connsiteX0" fmla="*/ 0 w 5227320"/>
              <a:gd name="connsiteY0" fmla="*/ 1219200 h 2016760"/>
              <a:gd name="connsiteX1" fmla="*/ 7620 w 5227320"/>
              <a:gd name="connsiteY1" fmla="*/ 1059180 h 2016760"/>
              <a:gd name="connsiteX2" fmla="*/ 38100 w 5227320"/>
              <a:gd name="connsiteY2" fmla="*/ 906780 h 2016760"/>
              <a:gd name="connsiteX3" fmla="*/ 76200 w 5227320"/>
              <a:gd name="connsiteY3" fmla="*/ 762000 h 2016760"/>
              <a:gd name="connsiteX4" fmla="*/ 129540 w 5227320"/>
              <a:gd name="connsiteY4" fmla="*/ 632460 h 2016760"/>
              <a:gd name="connsiteX5" fmla="*/ 220980 w 5227320"/>
              <a:gd name="connsiteY5" fmla="*/ 449580 h 2016760"/>
              <a:gd name="connsiteX6" fmla="*/ 304800 w 5227320"/>
              <a:gd name="connsiteY6" fmla="*/ 327660 h 2016760"/>
              <a:gd name="connsiteX7" fmla="*/ 411480 w 5227320"/>
              <a:gd name="connsiteY7" fmla="*/ 220980 h 2016760"/>
              <a:gd name="connsiteX8" fmla="*/ 525780 w 5227320"/>
              <a:gd name="connsiteY8" fmla="*/ 129540 h 2016760"/>
              <a:gd name="connsiteX9" fmla="*/ 678180 w 5227320"/>
              <a:gd name="connsiteY9" fmla="*/ 53340 h 2016760"/>
              <a:gd name="connsiteX10" fmla="*/ 830580 w 5227320"/>
              <a:gd name="connsiteY10" fmla="*/ 7620 h 2016760"/>
              <a:gd name="connsiteX11" fmla="*/ 960120 w 5227320"/>
              <a:gd name="connsiteY11" fmla="*/ 7620 h 2016760"/>
              <a:gd name="connsiteX12" fmla="*/ 1150620 w 5227320"/>
              <a:gd name="connsiteY12" fmla="*/ 45720 h 2016760"/>
              <a:gd name="connsiteX13" fmla="*/ 1287780 w 5227320"/>
              <a:gd name="connsiteY13" fmla="*/ 106680 h 2016760"/>
              <a:gd name="connsiteX14" fmla="*/ 1386840 w 5227320"/>
              <a:gd name="connsiteY14" fmla="*/ 167640 h 2016760"/>
              <a:gd name="connsiteX15" fmla="*/ 1485900 w 5227320"/>
              <a:gd name="connsiteY15" fmla="*/ 266700 h 2016760"/>
              <a:gd name="connsiteX16" fmla="*/ 1592580 w 5227320"/>
              <a:gd name="connsiteY16" fmla="*/ 381000 h 2016760"/>
              <a:gd name="connsiteX17" fmla="*/ 1684020 w 5227320"/>
              <a:gd name="connsiteY17" fmla="*/ 541020 h 2016760"/>
              <a:gd name="connsiteX18" fmla="*/ 1760220 w 5227320"/>
              <a:gd name="connsiteY18" fmla="*/ 731520 h 2016760"/>
              <a:gd name="connsiteX19" fmla="*/ 1828800 w 5227320"/>
              <a:gd name="connsiteY19" fmla="*/ 982980 h 2016760"/>
              <a:gd name="connsiteX20" fmla="*/ 1851660 w 5227320"/>
              <a:gd name="connsiteY20" fmla="*/ 1249680 h 2016760"/>
              <a:gd name="connsiteX21" fmla="*/ 1813560 w 5227320"/>
              <a:gd name="connsiteY21" fmla="*/ 1562100 h 2016760"/>
              <a:gd name="connsiteX22" fmla="*/ 1729740 w 5227320"/>
              <a:gd name="connsiteY22" fmla="*/ 1813560 h 2016760"/>
              <a:gd name="connsiteX23" fmla="*/ 1630680 w 5227320"/>
              <a:gd name="connsiteY23" fmla="*/ 1943100 h 2016760"/>
              <a:gd name="connsiteX24" fmla="*/ 1493520 w 5227320"/>
              <a:gd name="connsiteY24" fmla="*/ 2011680 h 2016760"/>
              <a:gd name="connsiteX25" fmla="*/ 1379220 w 5227320"/>
              <a:gd name="connsiteY25" fmla="*/ 1958340 h 2016760"/>
              <a:gd name="connsiteX26" fmla="*/ 1264920 w 5227320"/>
              <a:gd name="connsiteY26" fmla="*/ 1828800 h 2016760"/>
              <a:gd name="connsiteX27" fmla="*/ 1196340 w 5227320"/>
              <a:gd name="connsiteY27" fmla="*/ 1676400 h 2016760"/>
              <a:gd name="connsiteX28" fmla="*/ 1158240 w 5227320"/>
              <a:gd name="connsiteY28" fmla="*/ 1524000 h 2016760"/>
              <a:gd name="connsiteX29" fmla="*/ 1127760 w 5227320"/>
              <a:gd name="connsiteY29" fmla="*/ 1333500 h 2016760"/>
              <a:gd name="connsiteX30" fmla="*/ 1127760 w 5227320"/>
              <a:gd name="connsiteY30" fmla="*/ 1120140 h 2016760"/>
              <a:gd name="connsiteX31" fmla="*/ 1150620 w 5227320"/>
              <a:gd name="connsiteY31" fmla="*/ 914400 h 2016760"/>
              <a:gd name="connsiteX32" fmla="*/ 1219200 w 5227320"/>
              <a:gd name="connsiteY32" fmla="*/ 716280 h 2016760"/>
              <a:gd name="connsiteX33" fmla="*/ 1318260 w 5227320"/>
              <a:gd name="connsiteY33" fmla="*/ 502920 h 2016760"/>
              <a:gd name="connsiteX34" fmla="*/ 1417320 w 5227320"/>
              <a:gd name="connsiteY34" fmla="*/ 358140 h 2016760"/>
              <a:gd name="connsiteX35" fmla="*/ 1485900 w 5227320"/>
              <a:gd name="connsiteY35" fmla="*/ 274320 h 2016760"/>
              <a:gd name="connsiteX36" fmla="*/ 1615440 w 5227320"/>
              <a:gd name="connsiteY36" fmla="*/ 160020 h 2016760"/>
              <a:gd name="connsiteX37" fmla="*/ 1737360 w 5227320"/>
              <a:gd name="connsiteY37" fmla="*/ 76200 h 2016760"/>
              <a:gd name="connsiteX38" fmla="*/ 1836420 w 5227320"/>
              <a:gd name="connsiteY38" fmla="*/ 38100 h 2016760"/>
              <a:gd name="connsiteX39" fmla="*/ 1920240 w 5227320"/>
              <a:gd name="connsiteY39" fmla="*/ 15240 h 2016760"/>
              <a:gd name="connsiteX40" fmla="*/ 2057400 w 5227320"/>
              <a:gd name="connsiteY40" fmla="*/ 7620 h 2016760"/>
              <a:gd name="connsiteX41" fmla="*/ 2209800 w 5227320"/>
              <a:gd name="connsiteY41" fmla="*/ 22860 h 2016760"/>
              <a:gd name="connsiteX42" fmla="*/ 2339340 w 5227320"/>
              <a:gd name="connsiteY42" fmla="*/ 68580 h 2016760"/>
              <a:gd name="connsiteX43" fmla="*/ 2453640 w 5227320"/>
              <a:gd name="connsiteY43" fmla="*/ 137160 h 2016760"/>
              <a:gd name="connsiteX44" fmla="*/ 2606040 w 5227320"/>
              <a:gd name="connsiteY44" fmla="*/ 266700 h 2016760"/>
              <a:gd name="connsiteX45" fmla="*/ 2727960 w 5227320"/>
              <a:gd name="connsiteY45" fmla="*/ 403860 h 2016760"/>
              <a:gd name="connsiteX46" fmla="*/ 2811780 w 5227320"/>
              <a:gd name="connsiteY46" fmla="*/ 556260 h 2016760"/>
              <a:gd name="connsiteX47" fmla="*/ 2880360 w 5227320"/>
              <a:gd name="connsiteY47" fmla="*/ 701040 h 2016760"/>
              <a:gd name="connsiteX48" fmla="*/ 2933700 w 5227320"/>
              <a:gd name="connsiteY48" fmla="*/ 876300 h 2016760"/>
              <a:gd name="connsiteX49" fmla="*/ 2979420 w 5227320"/>
              <a:gd name="connsiteY49" fmla="*/ 1074420 h 2016760"/>
              <a:gd name="connsiteX50" fmla="*/ 2971800 w 5227320"/>
              <a:gd name="connsiteY50" fmla="*/ 1341120 h 2016760"/>
              <a:gd name="connsiteX51" fmla="*/ 2941320 w 5227320"/>
              <a:gd name="connsiteY51" fmla="*/ 1554480 h 2016760"/>
              <a:gd name="connsiteX52" fmla="*/ 2849880 w 5227320"/>
              <a:gd name="connsiteY52" fmla="*/ 1805940 h 2016760"/>
              <a:gd name="connsiteX53" fmla="*/ 2720340 w 5227320"/>
              <a:gd name="connsiteY53" fmla="*/ 1965960 h 2016760"/>
              <a:gd name="connsiteX54" fmla="*/ 2621280 w 5227320"/>
              <a:gd name="connsiteY54" fmla="*/ 2011680 h 2016760"/>
              <a:gd name="connsiteX55" fmla="*/ 2461260 w 5227320"/>
              <a:gd name="connsiteY55" fmla="*/ 1935480 h 2016760"/>
              <a:gd name="connsiteX56" fmla="*/ 2369820 w 5227320"/>
              <a:gd name="connsiteY56" fmla="*/ 1790700 h 2016760"/>
              <a:gd name="connsiteX57" fmla="*/ 2286000 w 5227320"/>
              <a:gd name="connsiteY57" fmla="*/ 1554480 h 2016760"/>
              <a:gd name="connsiteX58" fmla="*/ 2255520 w 5227320"/>
              <a:gd name="connsiteY58" fmla="*/ 1356360 h 2016760"/>
              <a:gd name="connsiteX59" fmla="*/ 2255520 w 5227320"/>
              <a:gd name="connsiteY59" fmla="*/ 1066800 h 2016760"/>
              <a:gd name="connsiteX60" fmla="*/ 2308860 w 5227320"/>
              <a:gd name="connsiteY60" fmla="*/ 830580 h 2016760"/>
              <a:gd name="connsiteX61" fmla="*/ 2346960 w 5227320"/>
              <a:gd name="connsiteY61" fmla="*/ 693420 h 2016760"/>
              <a:gd name="connsiteX62" fmla="*/ 2430780 w 5227320"/>
              <a:gd name="connsiteY62" fmla="*/ 533400 h 2016760"/>
              <a:gd name="connsiteX63" fmla="*/ 2491740 w 5227320"/>
              <a:gd name="connsiteY63" fmla="*/ 419100 h 2016760"/>
              <a:gd name="connsiteX64" fmla="*/ 2613660 w 5227320"/>
              <a:gd name="connsiteY64" fmla="*/ 274320 h 2016760"/>
              <a:gd name="connsiteX65" fmla="*/ 2750820 w 5227320"/>
              <a:gd name="connsiteY65" fmla="*/ 137160 h 2016760"/>
              <a:gd name="connsiteX66" fmla="*/ 2956560 w 5227320"/>
              <a:gd name="connsiteY66" fmla="*/ 38100 h 2016760"/>
              <a:gd name="connsiteX67" fmla="*/ 3063240 w 5227320"/>
              <a:gd name="connsiteY67" fmla="*/ 15240 h 2016760"/>
              <a:gd name="connsiteX68" fmla="*/ 3162300 w 5227320"/>
              <a:gd name="connsiteY68" fmla="*/ 7620 h 2016760"/>
              <a:gd name="connsiteX69" fmla="*/ 3352800 w 5227320"/>
              <a:gd name="connsiteY69" fmla="*/ 30480 h 2016760"/>
              <a:gd name="connsiteX70" fmla="*/ 3512820 w 5227320"/>
              <a:gd name="connsiteY70" fmla="*/ 91440 h 2016760"/>
              <a:gd name="connsiteX71" fmla="*/ 3627120 w 5227320"/>
              <a:gd name="connsiteY71" fmla="*/ 167640 h 2016760"/>
              <a:gd name="connsiteX72" fmla="*/ 3733800 w 5227320"/>
              <a:gd name="connsiteY72" fmla="*/ 274320 h 2016760"/>
              <a:gd name="connsiteX73" fmla="*/ 3848100 w 5227320"/>
              <a:gd name="connsiteY73" fmla="*/ 396240 h 2016760"/>
              <a:gd name="connsiteX74" fmla="*/ 3939540 w 5227320"/>
              <a:gd name="connsiteY74" fmla="*/ 579120 h 2016760"/>
              <a:gd name="connsiteX75" fmla="*/ 4038600 w 5227320"/>
              <a:gd name="connsiteY75" fmla="*/ 815340 h 2016760"/>
              <a:gd name="connsiteX76" fmla="*/ 4091940 w 5227320"/>
              <a:gd name="connsiteY76" fmla="*/ 1059180 h 2016760"/>
              <a:gd name="connsiteX77" fmla="*/ 4099560 w 5227320"/>
              <a:gd name="connsiteY77" fmla="*/ 1295400 h 2016760"/>
              <a:gd name="connsiteX78" fmla="*/ 4069080 w 5227320"/>
              <a:gd name="connsiteY78" fmla="*/ 1531620 h 2016760"/>
              <a:gd name="connsiteX79" fmla="*/ 4000500 w 5227320"/>
              <a:gd name="connsiteY79" fmla="*/ 1744980 h 2016760"/>
              <a:gd name="connsiteX80" fmla="*/ 3901440 w 5227320"/>
              <a:gd name="connsiteY80" fmla="*/ 1920240 h 2016760"/>
              <a:gd name="connsiteX81" fmla="*/ 3756660 w 5227320"/>
              <a:gd name="connsiteY81" fmla="*/ 2011680 h 2016760"/>
              <a:gd name="connsiteX82" fmla="*/ 3581400 w 5227320"/>
              <a:gd name="connsiteY82" fmla="*/ 1920240 h 2016760"/>
              <a:gd name="connsiteX83" fmla="*/ 3451860 w 5227320"/>
              <a:gd name="connsiteY83" fmla="*/ 1714500 h 2016760"/>
              <a:gd name="connsiteX84" fmla="*/ 3398520 w 5227320"/>
              <a:gd name="connsiteY84" fmla="*/ 1478280 h 2016760"/>
              <a:gd name="connsiteX85" fmla="*/ 3375660 w 5227320"/>
              <a:gd name="connsiteY85" fmla="*/ 1249680 h 2016760"/>
              <a:gd name="connsiteX86" fmla="*/ 3398520 w 5227320"/>
              <a:gd name="connsiteY86" fmla="*/ 952500 h 2016760"/>
              <a:gd name="connsiteX87" fmla="*/ 3459480 w 5227320"/>
              <a:gd name="connsiteY87" fmla="*/ 754380 h 2016760"/>
              <a:gd name="connsiteX88" fmla="*/ 3535680 w 5227320"/>
              <a:gd name="connsiteY88" fmla="*/ 548640 h 2016760"/>
              <a:gd name="connsiteX89" fmla="*/ 3634740 w 5227320"/>
              <a:gd name="connsiteY89" fmla="*/ 388620 h 2016760"/>
              <a:gd name="connsiteX90" fmla="*/ 3733800 w 5227320"/>
              <a:gd name="connsiteY90" fmla="*/ 274320 h 2016760"/>
              <a:gd name="connsiteX91" fmla="*/ 3870960 w 5227320"/>
              <a:gd name="connsiteY91" fmla="*/ 144780 h 2016760"/>
              <a:gd name="connsiteX92" fmla="*/ 4023360 w 5227320"/>
              <a:gd name="connsiteY92" fmla="*/ 60960 h 2016760"/>
              <a:gd name="connsiteX93" fmla="*/ 4168140 w 5227320"/>
              <a:gd name="connsiteY93" fmla="*/ 22860 h 2016760"/>
              <a:gd name="connsiteX94" fmla="*/ 4290060 w 5227320"/>
              <a:gd name="connsiteY94" fmla="*/ 7620 h 2016760"/>
              <a:gd name="connsiteX95" fmla="*/ 4427220 w 5227320"/>
              <a:gd name="connsiteY95" fmla="*/ 15240 h 2016760"/>
              <a:gd name="connsiteX96" fmla="*/ 4579620 w 5227320"/>
              <a:gd name="connsiteY96" fmla="*/ 68580 h 2016760"/>
              <a:gd name="connsiteX97" fmla="*/ 4724400 w 5227320"/>
              <a:gd name="connsiteY97" fmla="*/ 152400 h 2016760"/>
              <a:gd name="connsiteX98" fmla="*/ 4853940 w 5227320"/>
              <a:gd name="connsiteY98" fmla="*/ 251460 h 2016760"/>
              <a:gd name="connsiteX99" fmla="*/ 4968240 w 5227320"/>
              <a:gd name="connsiteY99" fmla="*/ 403860 h 2016760"/>
              <a:gd name="connsiteX100" fmla="*/ 5097780 w 5227320"/>
              <a:gd name="connsiteY100" fmla="*/ 624840 h 2016760"/>
              <a:gd name="connsiteX101" fmla="*/ 5158740 w 5227320"/>
              <a:gd name="connsiteY101" fmla="*/ 822960 h 2016760"/>
              <a:gd name="connsiteX102" fmla="*/ 5204460 w 5227320"/>
              <a:gd name="connsiteY102" fmla="*/ 1005840 h 2016760"/>
              <a:gd name="connsiteX103" fmla="*/ 5219700 w 5227320"/>
              <a:gd name="connsiteY103" fmla="*/ 1120140 h 2016760"/>
              <a:gd name="connsiteX104" fmla="*/ 5227320 w 5227320"/>
              <a:gd name="connsiteY104" fmla="*/ 1203960 h 2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5227320" h="2016760">
                <a:moveTo>
                  <a:pt x="0" y="1219200"/>
                </a:moveTo>
                <a:cubicBezTo>
                  <a:pt x="635" y="1165225"/>
                  <a:pt x="1270" y="1111250"/>
                  <a:pt x="7620" y="1059180"/>
                </a:cubicBezTo>
                <a:cubicBezTo>
                  <a:pt x="13970" y="1007110"/>
                  <a:pt x="26670" y="956310"/>
                  <a:pt x="38100" y="906780"/>
                </a:cubicBezTo>
                <a:cubicBezTo>
                  <a:pt x="49530" y="857250"/>
                  <a:pt x="60960" y="807720"/>
                  <a:pt x="76200" y="762000"/>
                </a:cubicBezTo>
                <a:cubicBezTo>
                  <a:pt x="91440" y="716280"/>
                  <a:pt x="105410" y="684530"/>
                  <a:pt x="129540" y="632460"/>
                </a:cubicBezTo>
                <a:cubicBezTo>
                  <a:pt x="153670" y="580390"/>
                  <a:pt x="191770" y="500380"/>
                  <a:pt x="220980" y="449580"/>
                </a:cubicBezTo>
                <a:cubicBezTo>
                  <a:pt x="250190" y="398780"/>
                  <a:pt x="273050" y="365760"/>
                  <a:pt x="304800" y="327660"/>
                </a:cubicBezTo>
                <a:cubicBezTo>
                  <a:pt x="336550" y="289560"/>
                  <a:pt x="374650" y="254000"/>
                  <a:pt x="411480" y="220980"/>
                </a:cubicBezTo>
                <a:cubicBezTo>
                  <a:pt x="448310" y="187960"/>
                  <a:pt x="481330" y="157480"/>
                  <a:pt x="525780" y="129540"/>
                </a:cubicBezTo>
                <a:cubicBezTo>
                  <a:pt x="570230" y="101600"/>
                  <a:pt x="627380" y="73660"/>
                  <a:pt x="678180" y="53340"/>
                </a:cubicBezTo>
                <a:cubicBezTo>
                  <a:pt x="728980" y="33020"/>
                  <a:pt x="783590" y="15240"/>
                  <a:pt x="830580" y="7620"/>
                </a:cubicBezTo>
                <a:cubicBezTo>
                  <a:pt x="877570" y="0"/>
                  <a:pt x="906780" y="1270"/>
                  <a:pt x="960120" y="7620"/>
                </a:cubicBezTo>
                <a:cubicBezTo>
                  <a:pt x="1013460" y="13970"/>
                  <a:pt x="1096010" y="29210"/>
                  <a:pt x="1150620" y="45720"/>
                </a:cubicBezTo>
                <a:cubicBezTo>
                  <a:pt x="1205230" y="62230"/>
                  <a:pt x="1248410" y="86360"/>
                  <a:pt x="1287780" y="106680"/>
                </a:cubicBezTo>
                <a:cubicBezTo>
                  <a:pt x="1327150" y="127000"/>
                  <a:pt x="1353820" y="140970"/>
                  <a:pt x="1386840" y="167640"/>
                </a:cubicBezTo>
                <a:cubicBezTo>
                  <a:pt x="1419860" y="194310"/>
                  <a:pt x="1451610" y="231140"/>
                  <a:pt x="1485900" y="266700"/>
                </a:cubicBezTo>
                <a:cubicBezTo>
                  <a:pt x="1520190" y="302260"/>
                  <a:pt x="1559560" y="335280"/>
                  <a:pt x="1592580" y="381000"/>
                </a:cubicBezTo>
                <a:cubicBezTo>
                  <a:pt x="1625600" y="426720"/>
                  <a:pt x="1656080" y="482600"/>
                  <a:pt x="1684020" y="541020"/>
                </a:cubicBezTo>
                <a:cubicBezTo>
                  <a:pt x="1711960" y="599440"/>
                  <a:pt x="1736090" y="657860"/>
                  <a:pt x="1760220" y="731520"/>
                </a:cubicBezTo>
                <a:cubicBezTo>
                  <a:pt x="1784350" y="805180"/>
                  <a:pt x="1813560" y="896620"/>
                  <a:pt x="1828800" y="982980"/>
                </a:cubicBezTo>
                <a:cubicBezTo>
                  <a:pt x="1844040" y="1069340"/>
                  <a:pt x="1854200" y="1153160"/>
                  <a:pt x="1851660" y="1249680"/>
                </a:cubicBezTo>
                <a:cubicBezTo>
                  <a:pt x="1849120" y="1346200"/>
                  <a:pt x="1833880" y="1468120"/>
                  <a:pt x="1813560" y="1562100"/>
                </a:cubicBezTo>
                <a:cubicBezTo>
                  <a:pt x="1793240" y="1656080"/>
                  <a:pt x="1760220" y="1750060"/>
                  <a:pt x="1729740" y="1813560"/>
                </a:cubicBezTo>
                <a:cubicBezTo>
                  <a:pt x="1699260" y="1877060"/>
                  <a:pt x="1670050" y="1910080"/>
                  <a:pt x="1630680" y="1943100"/>
                </a:cubicBezTo>
                <a:cubicBezTo>
                  <a:pt x="1591310" y="1976120"/>
                  <a:pt x="1535430" y="2009140"/>
                  <a:pt x="1493520" y="2011680"/>
                </a:cubicBezTo>
                <a:cubicBezTo>
                  <a:pt x="1451610" y="2014220"/>
                  <a:pt x="1417320" y="1988820"/>
                  <a:pt x="1379220" y="1958340"/>
                </a:cubicBezTo>
                <a:cubicBezTo>
                  <a:pt x="1341120" y="1927860"/>
                  <a:pt x="1295400" y="1875790"/>
                  <a:pt x="1264920" y="1828800"/>
                </a:cubicBezTo>
                <a:cubicBezTo>
                  <a:pt x="1234440" y="1781810"/>
                  <a:pt x="1214120" y="1727200"/>
                  <a:pt x="1196340" y="1676400"/>
                </a:cubicBezTo>
                <a:cubicBezTo>
                  <a:pt x="1178560" y="1625600"/>
                  <a:pt x="1169670" y="1581150"/>
                  <a:pt x="1158240" y="1524000"/>
                </a:cubicBezTo>
                <a:cubicBezTo>
                  <a:pt x="1146810" y="1466850"/>
                  <a:pt x="1132840" y="1400810"/>
                  <a:pt x="1127760" y="1333500"/>
                </a:cubicBezTo>
                <a:cubicBezTo>
                  <a:pt x="1122680" y="1266190"/>
                  <a:pt x="1123950" y="1189990"/>
                  <a:pt x="1127760" y="1120140"/>
                </a:cubicBezTo>
                <a:cubicBezTo>
                  <a:pt x="1131570" y="1050290"/>
                  <a:pt x="1135380" y="981710"/>
                  <a:pt x="1150620" y="914400"/>
                </a:cubicBezTo>
                <a:cubicBezTo>
                  <a:pt x="1165860" y="847090"/>
                  <a:pt x="1191260" y="784860"/>
                  <a:pt x="1219200" y="716280"/>
                </a:cubicBezTo>
                <a:cubicBezTo>
                  <a:pt x="1247140" y="647700"/>
                  <a:pt x="1285240" y="562610"/>
                  <a:pt x="1318260" y="502920"/>
                </a:cubicBezTo>
                <a:cubicBezTo>
                  <a:pt x="1351280" y="443230"/>
                  <a:pt x="1389380" y="396240"/>
                  <a:pt x="1417320" y="358140"/>
                </a:cubicBezTo>
                <a:cubicBezTo>
                  <a:pt x="1445260" y="320040"/>
                  <a:pt x="1452880" y="307340"/>
                  <a:pt x="1485900" y="274320"/>
                </a:cubicBezTo>
                <a:cubicBezTo>
                  <a:pt x="1518920" y="241300"/>
                  <a:pt x="1573530" y="193040"/>
                  <a:pt x="1615440" y="160020"/>
                </a:cubicBezTo>
                <a:cubicBezTo>
                  <a:pt x="1657350" y="127000"/>
                  <a:pt x="1700530" y="96520"/>
                  <a:pt x="1737360" y="76200"/>
                </a:cubicBezTo>
                <a:cubicBezTo>
                  <a:pt x="1774190" y="55880"/>
                  <a:pt x="1805940" y="48260"/>
                  <a:pt x="1836420" y="38100"/>
                </a:cubicBezTo>
                <a:cubicBezTo>
                  <a:pt x="1866900" y="27940"/>
                  <a:pt x="1883410" y="20320"/>
                  <a:pt x="1920240" y="15240"/>
                </a:cubicBezTo>
                <a:cubicBezTo>
                  <a:pt x="1957070" y="10160"/>
                  <a:pt x="2009140" y="6350"/>
                  <a:pt x="2057400" y="7620"/>
                </a:cubicBezTo>
                <a:cubicBezTo>
                  <a:pt x="2105660" y="8890"/>
                  <a:pt x="2162810" y="12700"/>
                  <a:pt x="2209800" y="22860"/>
                </a:cubicBezTo>
                <a:cubicBezTo>
                  <a:pt x="2256790" y="33020"/>
                  <a:pt x="2298700" y="49530"/>
                  <a:pt x="2339340" y="68580"/>
                </a:cubicBezTo>
                <a:cubicBezTo>
                  <a:pt x="2379980" y="87630"/>
                  <a:pt x="2409190" y="104140"/>
                  <a:pt x="2453640" y="137160"/>
                </a:cubicBezTo>
                <a:cubicBezTo>
                  <a:pt x="2498090" y="170180"/>
                  <a:pt x="2560320" y="222250"/>
                  <a:pt x="2606040" y="266700"/>
                </a:cubicBezTo>
                <a:cubicBezTo>
                  <a:pt x="2651760" y="311150"/>
                  <a:pt x="2693670" y="355600"/>
                  <a:pt x="2727960" y="403860"/>
                </a:cubicBezTo>
                <a:cubicBezTo>
                  <a:pt x="2762250" y="452120"/>
                  <a:pt x="2786380" y="506730"/>
                  <a:pt x="2811780" y="556260"/>
                </a:cubicBezTo>
                <a:cubicBezTo>
                  <a:pt x="2837180" y="605790"/>
                  <a:pt x="2860040" y="647700"/>
                  <a:pt x="2880360" y="701040"/>
                </a:cubicBezTo>
                <a:cubicBezTo>
                  <a:pt x="2900680" y="754380"/>
                  <a:pt x="2917190" y="814070"/>
                  <a:pt x="2933700" y="876300"/>
                </a:cubicBezTo>
                <a:cubicBezTo>
                  <a:pt x="2950210" y="938530"/>
                  <a:pt x="2973070" y="996950"/>
                  <a:pt x="2979420" y="1074420"/>
                </a:cubicBezTo>
                <a:cubicBezTo>
                  <a:pt x="2985770" y="1151890"/>
                  <a:pt x="2978150" y="1261110"/>
                  <a:pt x="2971800" y="1341120"/>
                </a:cubicBezTo>
                <a:cubicBezTo>
                  <a:pt x="2965450" y="1421130"/>
                  <a:pt x="2961640" y="1477010"/>
                  <a:pt x="2941320" y="1554480"/>
                </a:cubicBezTo>
                <a:cubicBezTo>
                  <a:pt x="2921000" y="1631950"/>
                  <a:pt x="2886710" y="1737360"/>
                  <a:pt x="2849880" y="1805940"/>
                </a:cubicBezTo>
                <a:cubicBezTo>
                  <a:pt x="2813050" y="1874520"/>
                  <a:pt x="2758440" y="1931670"/>
                  <a:pt x="2720340" y="1965960"/>
                </a:cubicBezTo>
                <a:cubicBezTo>
                  <a:pt x="2682240" y="2000250"/>
                  <a:pt x="2664460" y="2016760"/>
                  <a:pt x="2621280" y="2011680"/>
                </a:cubicBezTo>
                <a:cubicBezTo>
                  <a:pt x="2578100" y="2006600"/>
                  <a:pt x="2503170" y="1972310"/>
                  <a:pt x="2461260" y="1935480"/>
                </a:cubicBezTo>
                <a:cubicBezTo>
                  <a:pt x="2419350" y="1898650"/>
                  <a:pt x="2399030" y="1854200"/>
                  <a:pt x="2369820" y="1790700"/>
                </a:cubicBezTo>
                <a:cubicBezTo>
                  <a:pt x="2340610" y="1727200"/>
                  <a:pt x="2305050" y="1626870"/>
                  <a:pt x="2286000" y="1554480"/>
                </a:cubicBezTo>
                <a:cubicBezTo>
                  <a:pt x="2266950" y="1482090"/>
                  <a:pt x="2260600" y="1437640"/>
                  <a:pt x="2255520" y="1356360"/>
                </a:cubicBezTo>
                <a:cubicBezTo>
                  <a:pt x="2250440" y="1275080"/>
                  <a:pt x="2246630" y="1154430"/>
                  <a:pt x="2255520" y="1066800"/>
                </a:cubicBezTo>
                <a:cubicBezTo>
                  <a:pt x="2264410" y="979170"/>
                  <a:pt x="2293620" y="892810"/>
                  <a:pt x="2308860" y="830580"/>
                </a:cubicBezTo>
                <a:cubicBezTo>
                  <a:pt x="2324100" y="768350"/>
                  <a:pt x="2326640" y="742950"/>
                  <a:pt x="2346960" y="693420"/>
                </a:cubicBezTo>
                <a:cubicBezTo>
                  <a:pt x="2367280" y="643890"/>
                  <a:pt x="2406650" y="579120"/>
                  <a:pt x="2430780" y="533400"/>
                </a:cubicBezTo>
                <a:cubicBezTo>
                  <a:pt x="2454910" y="487680"/>
                  <a:pt x="2461260" y="462280"/>
                  <a:pt x="2491740" y="419100"/>
                </a:cubicBezTo>
                <a:cubicBezTo>
                  <a:pt x="2522220" y="375920"/>
                  <a:pt x="2570480" y="321310"/>
                  <a:pt x="2613660" y="274320"/>
                </a:cubicBezTo>
                <a:cubicBezTo>
                  <a:pt x="2656840" y="227330"/>
                  <a:pt x="2693670" y="176530"/>
                  <a:pt x="2750820" y="137160"/>
                </a:cubicBezTo>
                <a:cubicBezTo>
                  <a:pt x="2807970" y="97790"/>
                  <a:pt x="2904490" y="58420"/>
                  <a:pt x="2956560" y="38100"/>
                </a:cubicBezTo>
                <a:cubicBezTo>
                  <a:pt x="3008630" y="17780"/>
                  <a:pt x="3028950" y="20320"/>
                  <a:pt x="3063240" y="15240"/>
                </a:cubicBezTo>
                <a:cubicBezTo>
                  <a:pt x="3097530" y="10160"/>
                  <a:pt x="3114040" y="5080"/>
                  <a:pt x="3162300" y="7620"/>
                </a:cubicBezTo>
                <a:cubicBezTo>
                  <a:pt x="3210560" y="10160"/>
                  <a:pt x="3294380" y="16510"/>
                  <a:pt x="3352800" y="30480"/>
                </a:cubicBezTo>
                <a:cubicBezTo>
                  <a:pt x="3411220" y="44450"/>
                  <a:pt x="3467100" y="68580"/>
                  <a:pt x="3512820" y="91440"/>
                </a:cubicBezTo>
                <a:cubicBezTo>
                  <a:pt x="3558540" y="114300"/>
                  <a:pt x="3590290" y="137160"/>
                  <a:pt x="3627120" y="167640"/>
                </a:cubicBezTo>
                <a:cubicBezTo>
                  <a:pt x="3663950" y="198120"/>
                  <a:pt x="3696970" y="236220"/>
                  <a:pt x="3733800" y="274320"/>
                </a:cubicBezTo>
                <a:cubicBezTo>
                  <a:pt x="3770630" y="312420"/>
                  <a:pt x="3813810" y="345440"/>
                  <a:pt x="3848100" y="396240"/>
                </a:cubicBezTo>
                <a:cubicBezTo>
                  <a:pt x="3882390" y="447040"/>
                  <a:pt x="3907790" y="509270"/>
                  <a:pt x="3939540" y="579120"/>
                </a:cubicBezTo>
                <a:cubicBezTo>
                  <a:pt x="3971290" y="648970"/>
                  <a:pt x="4013200" y="735330"/>
                  <a:pt x="4038600" y="815340"/>
                </a:cubicBezTo>
                <a:cubicBezTo>
                  <a:pt x="4064000" y="895350"/>
                  <a:pt x="4081780" y="979170"/>
                  <a:pt x="4091940" y="1059180"/>
                </a:cubicBezTo>
                <a:cubicBezTo>
                  <a:pt x="4102100" y="1139190"/>
                  <a:pt x="4103370" y="1216660"/>
                  <a:pt x="4099560" y="1295400"/>
                </a:cubicBezTo>
                <a:cubicBezTo>
                  <a:pt x="4095750" y="1374140"/>
                  <a:pt x="4085590" y="1456690"/>
                  <a:pt x="4069080" y="1531620"/>
                </a:cubicBezTo>
                <a:cubicBezTo>
                  <a:pt x="4052570" y="1606550"/>
                  <a:pt x="4028440" y="1680210"/>
                  <a:pt x="4000500" y="1744980"/>
                </a:cubicBezTo>
                <a:cubicBezTo>
                  <a:pt x="3972560" y="1809750"/>
                  <a:pt x="3942080" y="1875790"/>
                  <a:pt x="3901440" y="1920240"/>
                </a:cubicBezTo>
                <a:cubicBezTo>
                  <a:pt x="3860800" y="1964690"/>
                  <a:pt x="3810000" y="2011680"/>
                  <a:pt x="3756660" y="2011680"/>
                </a:cubicBezTo>
                <a:cubicBezTo>
                  <a:pt x="3703320" y="2011680"/>
                  <a:pt x="3632200" y="1969770"/>
                  <a:pt x="3581400" y="1920240"/>
                </a:cubicBezTo>
                <a:cubicBezTo>
                  <a:pt x="3530600" y="1870710"/>
                  <a:pt x="3482340" y="1788160"/>
                  <a:pt x="3451860" y="1714500"/>
                </a:cubicBezTo>
                <a:cubicBezTo>
                  <a:pt x="3421380" y="1640840"/>
                  <a:pt x="3411220" y="1555750"/>
                  <a:pt x="3398520" y="1478280"/>
                </a:cubicBezTo>
                <a:cubicBezTo>
                  <a:pt x="3385820" y="1400810"/>
                  <a:pt x="3375660" y="1337310"/>
                  <a:pt x="3375660" y="1249680"/>
                </a:cubicBezTo>
                <a:cubicBezTo>
                  <a:pt x="3375660" y="1162050"/>
                  <a:pt x="3384550" y="1035050"/>
                  <a:pt x="3398520" y="952500"/>
                </a:cubicBezTo>
                <a:cubicBezTo>
                  <a:pt x="3412490" y="869950"/>
                  <a:pt x="3436620" y="821690"/>
                  <a:pt x="3459480" y="754380"/>
                </a:cubicBezTo>
                <a:cubicBezTo>
                  <a:pt x="3482340" y="687070"/>
                  <a:pt x="3506470" y="609600"/>
                  <a:pt x="3535680" y="548640"/>
                </a:cubicBezTo>
                <a:cubicBezTo>
                  <a:pt x="3564890" y="487680"/>
                  <a:pt x="3601720" y="434340"/>
                  <a:pt x="3634740" y="388620"/>
                </a:cubicBezTo>
                <a:cubicBezTo>
                  <a:pt x="3667760" y="342900"/>
                  <a:pt x="3694430" y="314960"/>
                  <a:pt x="3733800" y="274320"/>
                </a:cubicBezTo>
                <a:cubicBezTo>
                  <a:pt x="3773170" y="233680"/>
                  <a:pt x="3822700" y="180340"/>
                  <a:pt x="3870960" y="144780"/>
                </a:cubicBezTo>
                <a:cubicBezTo>
                  <a:pt x="3919220" y="109220"/>
                  <a:pt x="3973830" y="81280"/>
                  <a:pt x="4023360" y="60960"/>
                </a:cubicBezTo>
                <a:cubicBezTo>
                  <a:pt x="4072890" y="40640"/>
                  <a:pt x="4123690" y="31750"/>
                  <a:pt x="4168140" y="22860"/>
                </a:cubicBezTo>
                <a:cubicBezTo>
                  <a:pt x="4212590" y="13970"/>
                  <a:pt x="4246880" y="8890"/>
                  <a:pt x="4290060" y="7620"/>
                </a:cubicBezTo>
                <a:cubicBezTo>
                  <a:pt x="4333240" y="6350"/>
                  <a:pt x="4378960" y="5080"/>
                  <a:pt x="4427220" y="15240"/>
                </a:cubicBezTo>
                <a:cubicBezTo>
                  <a:pt x="4475480" y="25400"/>
                  <a:pt x="4530090" y="45720"/>
                  <a:pt x="4579620" y="68580"/>
                </a:cubicBezTo>
                <a:cubicBezTo>
                  <a:pt x="4629150" y="91440"/>
                  <a:pt x="4678680" y="121920"/>
                  <a:pt x="4724400" y="152400"/>
                </a:cubicBezTo>
                <a:cubicBezTo>
                  <a:pt x="4770120" y="182880"/>
                  <a:pt x="4813300" y="209550"/>
                  <a:pt x="4853940" y="251460"/>
                </a:cubicBezTo>
                <a:cubicBezTo>
                  <a:pt x="4894580" y="293370"/>
                  <a:pt x="4927600" y="341630"/>
                  <a:pt x="4968240" y="403860"/>
                </a:cubicBezTo>
                <a:cubicBezTo>
                  <a:pt x="5008880" y="466090"/>
                  <a:pt x="5066030" y="554990"/>
                  <a:pt x="5097780" y="624840"/>
                </a:cubicBezTo>
                <a:cubicBezTo>
                  <a:pt x="5129530" y="694690"/>
                  <a:pt x="5140960" y="759460"/>
                  <a:pt x="5158740" y="822960"/>
                </a:cubicBezTo>
                <a:cubicBezTo>
                  <a:pt x="5176520" y="886460"/>
                  <a:pt x="5194300" y="956310"/>
                  <a:pt x="5204460" y="1005840"/>
                </a:cubicBezTo>
                <a:cubicBezTo>
                  <a:pt x="5214620" y="1055370"/>
                  <a:pt x="5215890" y="1087120"/>
                  <a:pt x="5219700" y="1120140"/>
                </a:cubicBezTo>
                <a:cubicBezTo>
                  <a:pt x="5223510" y="1153160"/>
                  <a:pt x="5225415" y="1178560"/>
                  <a:pt x="5227320" y="1203960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cxnSp>
        <p:nvCxnSpPr>
          <p:cNvPr id="45" name="직선 연결선 6">
            <a:extLst>
              <a:ext uri="{FF2B5EF4-FFF2-40B4-BE49-F238E27FC236}">
                <a16:creationId xmlns:a16="http://schemas.microsoft.com/office/drawing/2014/main" id="{1D5A7C7C-DA90-D20F-20AF-EB866D049EDB}"/>
              </a:ext>
            </a:extLst>
          </p:cNvPr>
          <p:cNvCxnSpPr>
            <a:cxnSpLocks/>
          </p:cNvCxnSpPr>
          <p:nvPr/>
        </p:nvCxnSpPr>
        <p:spPr>
          <a:xfrm>
            <a:off x="7757745" y="4868563"/>
            <a:ext cx="216043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3">
            <a:extLst>
              <a:ext uri="{FF2B5EF4-FFF2-40B4-BE49-F238E27FC236}">
                <a16:creationId xmlns:a16="http://schemas.microsoft.com/office/drawing/2014/main" id="{566D64C2-2F92-EED2-1E8F-299F2AF1BCD0}"/>
              </a:ext>
            </a:extLst>
          </p:cNvPr>
          <p:cNvCxnSpPr>
            <a:cxnSpLocks/>
          </p:cNvCxnSpPr>
          <p:nvPr/>
        </p:nvCxnSpPr>
        <p:spPr>
          <a:xfrm>
            <a:off x="7757745" y="4363673"/>
            <a:ext cx="0" cy="5048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3">
            <a:extLst>
              <a:ext uri="{FF2B5EF4-FFF2-40B4-BE49-F238E27FC236}">
                <a16:creationId xmlns:a16="http://schemas.microsoft.com/office/drawing/2014/main" id="{EC24174D-B34F-DDE8-7466-E71DBDCB05B2}"/>
              </a:ext>
            </a:extLst>
          </p:cNvPr>
          <p:cNvCxnSpPr>
            <a:cxnSpLocks/>
          </p:cNvCxnSpPr>
          <p:nvPr/>
        </p:nvCxnSpPr>
        <p:spPr>
          <a:xfrm>
            <a:off x="7764021" y="2910766"/>
            <a:ext cx="0" cy="52708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6">
            <a:extLst>
              <a:ext uri="{FF2B5EF4-FFF2-40B4-BE49-F238E27FC236}">
                <a16:creationId xmlns:a16="http://schemas.microsoft.com/office/drawing/2014/main" id="{EB72F8C3-F7F7-E7CC-C627-C465DD552126}"/>
              </a:ext>
            </a:extLst>
          </p:cNvPr>
          <p:cNvCxnSpPr>
            <a:cxnSpLocks/>
          </p:cNvCxnSpPr>
          <p:nvPr/>
        </p:nvCxnSpPr>
        <p:spPr>
          <a:xfrm>
            <a:off x="7757745" y="2910765"/>
            <a:ext cx="217596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23">
            <a:extLst>
              <a:ext uri="{FF2B5EF4-FFF2-40B4-BE49-F238E27FC236}">
                <a16:creationId xmlns:a16="http://schemas.microsoft.com/office/drawing/2014/main" id="{7CC63D5B-5F55-C1BC-1BA0-F9324086FF69}"/>
              </a:ext>
            </a:extLst>
          </p:cNvPr>
          <p:cNvCxnSpPr>
            <a:cxnSpLocks/>
          </p:cNvCxnSpPr>
          <p:nvPr/>
        </p:nvCxnSpPr>
        <p:spPr>
          <a:xfrm flipH="1">
            <a:off x="9681167" y="3652440"/>
            <a:ext cx="498292" cy="49829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24">
            <a:extLst>
              <a:ext uri="{FF2B5EF4-FFF2-40B4-BE49-F238E27FC236}">
                <a16:creationId xmlns:a16="http://schemas.microsoft.com/office/drawing/2014/main" id="{7E46898C-A4B6-6D29-8BD4-F87873AA9C72}"/>
              </a:ext>
            </a:extLst>
          </p:cNvPr>
          <p:cNvCxnSpPr/>
          <p:nvPr/>
        </p:nvCxnSpPr>
        <p:spPr>
          <a:xfrm rot="5400000" flipV="1">
            <a:off x="9681821" y="3652413"/>
            <a:ext cx="498293" cy="49834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3">
            <a:extLst>
              <a:ext uri="{FF2B5EF4-FFF2-40B4-BE49-F238E27FC236}">
                <a16:creationId xmlns:a16="http://schemas.microsoft.com/office/drawing/2014/main" id="{9E64BB26-E68B-F8BC-D87E-4031087D7186}"/>
              </a:ext>
            </a:extLst>
          </p:cNvPr>
          <p:cNvCxnSpPr>
            <a:cxnSpLocks/>
          </p:cNvCxnSpPr>
          <p:nvPr/>
        </p:nvCxnSpPr>
        <p:spPr>
          <a:xfrm>
            <a:off x="9933706" y="2910766"/>
            <a:ext cx="0" cy="195779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BB27CFF-62C3-1A0B-6DA2-9408963C75D1}"/>
                  </a:ext>
                </a:extLst>
              </p:cNvPr>
              <p:cNvSpPr txBox="1"/>
              <p:nvPr/>
            </p:nvSpPr>
            <p:spPr>
              <a:xfrm>
                <a:off x="10186246" y="3239631"/>
                <a:ext cx="469546" cy="39523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</m:oMath>
                  </m:oMathPara>
                </a14:m>
                <a:endParaRPr lang="en-US" altLang="ko-KR" sz="2400" b="0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BB27CFF-62C3-1A0B-6DA2-9408963C7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246" y="3239631"/>
                <a:ext cx="469546" cy="395236"/>
              </a:xfrm>
              <a:prstGeom prst="rect">
                <a:avLst/>
              </a:prstGeom>
              <a:blipFill>
                <a:blip r:embed="rId8"/>
                <a:stretch>
                  <a:fillRect l="-2597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4667C9F-A359-6D6E-B8FD-D4EEE4DD57B1}"/>
                  </a:ext>
                </a:extLst>
              </p:cNvPr>
              <p:cNvSpPr txBox="1"/>
              <p:nvPr/>
            </p:nvSpPr>
            <p:spPr>
              <a:xfrm>
                <a:off x="10179459" y="3581888"/>
                <a:ext cx="157858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 algn="ctr"/>
                <a:r>
                  <a:rPr lang="en-US" altLang="ko-KR" sz="2000" b="0"/>
                  <a:t>Initial phase</a:t>
                </a:r>
                <a14:m>
                  <m:oMath xmlns:m="http://schemas.openxmlformats.org/officeDocument/2006/math">
                    <m:r>
                      <a:rPr lang="en-US" altLang="ko-KR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ko-KR" sz="2000" b="0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4667C9F-A359-6D6E-B8FD-D4EEE4DD5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459" y="3581888"/>
                <a:ext cx="1578583" cy="615553"/>
              </a:xfrm>
              <a:prstGeom prst="rect">
                <a:avLst/>
              </a:prstGeom>
              <a:blipFill>
                <a:blip r:embed="rId6"/>
                <a:stretch>
                  <a:fillRect t="-11881" b="-24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자유형 15">
            <a:extLst>
              <a:ext uri="{FF2B5EF4-FFF2-40B4-BE49-F238E27FC236}">
                <a16:creationId xmlns:a16="http://schemas.microsoft.com/office/drawing/2014/main" id="{7F4EDE3C-11B2-224F-FEC2-8523E458C9E0}"/>
              </a:ext>
            </a:extLst>
          </p:cNvPr>
          <p:cNvSpPr/>
          <p:nvPr/>
        </p:nvSpPr>
        <p:spPr>
          <a:xfrm rot="16200000">
            <a:off x="8397063" y="3719538"/>
            <a:ext cx="929608" cy="358660"/>
          </a:xfrm>
          <a:custGeom>
            <a:avLst/>
            <a:gdLst>
              <a:gd name="connsiteX0" fmla="*/ 0 w 5227320"/>
              <a:gd name="connsiteY0" fmla="*/ 1219200 h 2016760"/>
              <a:gd name="connsiteX1" fmla="*/ 7620 w 5227320"/>
              <a:gd name="connsiteY1" fmla="*/ 1059180 h 2016760"/>
              <a:gd name="connsiteX2" fmla="*/ 38100 w 5227320"/>
              <a:gd name="connsiteY2" fmla="*/ 906780 h 2016760"/>
              <a:gd name="connsiteX3" fmla="*/ 76200 w 5227320"/>
              <a:gd name="connsiteY3" fmla="*/ 762000 h 2016760"/>
              <a:gd name="connsiteX4" fmla="*/ 129540 w 5227320"/>
              <a:gd name="connsiteY4" fmla="*/ 632460 h 2016760"/>
              <a:gd name="connsiteX5" fmla="*/ 220980 w 5227320"/>
              <a:gd name="connsiteY5" fmla="*/ 449580 h 2016760"/>
              <a:gd name="connsiteX6" fmla="*/ 304800 w 5227320"/>
              <a:gd name="connsiteY6" fmla="*/ 327660 h 2016760"/>
              <a:gd name="connsiteX7" fmla="*/ 411480 w 5227320"/>
              <a:gd name="connsiteY7" fmla="*/ 220980 h 2016760"/>
              <a:gd name="connsiteX8" fmla="*/ 525780 w 5227320"/>
              <a:gd name="connsiteY8" fmla="*/ 129540 h 2016760"/>
              <a:gd name="connsiteX9" fmla="*/ 678180 w 5227320"/>
              <a:gd name="connsiteY9" fmla="*/ 53340 h 2016760"/>
              <a:gd name="connsiteX10" fmla="*/ 830580 w 5227320"/>
              <a:gd name="connsiteY10" fmla="*/ 7620 h 2016760"/>
              <a:gd name="connsiteX11" fmla="*/ 960120 w 5227320"/>
              <a:gd name="connsiteY11" fmla="*/ 7620 h 2016760"/>
              <a:gd name="connsiteX12" fmla="*/ 1150620 w 5227320"/>
              <a:gd name="connsiteY12" fmla="*/ 45720 h 2016760"/>
              <a:gd name="connsiteX13" fmla="*/ 1287780 w 5227320"/>
              <a:gd name="connsiteY13" fmla="*/ 106680 h 2016760"/>
              <a:gd name="connsiteX14" fmla="*/ 1386840 w 5227320"/>
              <a:gd name="connsiteY14" fmla="*/ 167640 h 2016760"/>
              <a:gd name="connsiteX15" fmla="*/ 1485900 w 5227320"/>
              <a:gd name="connsiteY15" fmla="*/ 266700 h 2016760"/>
              <a:gd name="connsiteX16" fmla="*/ 1592580 w 5227320"/>
              <a:gd name="connsiteY16" fmla="*/ 381000 h 2016760"/>
              <a:gd name="connsiteX17" fmla="*/ 1684020 w 5227320"/>
              <a:gd name="connsiteY17" fmla="*/ 541020 h 2016760"/>
              <a:gd name="connsiteX18" fmla="*/ 1760220 w 5227320"/>
              <a:gd name="connsiteY18" fmla="*/ 731520 h 2016760"/>
              <a:gd name="connsiteX19" fmla="*/ 1828800 w 5227320"/>
              <a:gd name="connsiteY19" fmla="*/ 982980 h 2016760"/>
              <a:gd name="connsiteX20" fmla="*/ 1851660 w 5227320"/>
              <a:gd name="connsiteY20" fmla="*/ 1249680 h 2016760"/>
              <a:gd name="connsiteX21" fmla="*/ 1813560 w 5227320"/>
              <a:gd name="connsiteY21" fmla="*/ 1562100 h 2016760"/>
              <a:gd name="connsiteX22" fmla="*/ 1729740 w 5227320"/>
              <a:gd name="connsiteY22" fmla="*/ 1813560 h 2016760"/>
              <a:gd name="connsiteX23" fmla="*/ 1630680 w 5227320"/>
              <a:gd name="connsiteY23" fmla="*/ 1943100 h 2016760"/>
              <a:gd name="connsiteX24" fmla="*/ 1493520 w 5227320"/>
              <a:gd name="connsiteY24" fmla="*/ 2011680 h 2016760"/>
              <a:gd name="connsiteX25" fmla="*/ 1379220 w 5227320"/>
              <a:gd name="connsiteY25" fmla="*/ 1958340 h 2016760"/>
              <a:gd name="connsiteX26" fmla="*/ 1264920 w 5227320"/>
              <a:gd name="connsiteY26" fmla="*/ 1828800 h 2016760"/>
              <a:gd name="connsiteX27" fmla="*/ 1196340 w 5227320"/>
              <a:gd name="connsiteY27" fmla="*/ 1676400 h 2016760"/>
              <a:gd name="connsiteX28" fmla="*/ 1158240 w 5227320"/>
              <a:gd name="connsiteY28" fmla="*/ 1524000 h 2016760"/>
              <a:gd name="connsiteX29" fmla="*/ 1127760 w 5227320"/>
              <a:gd name="connsiteY29" fmla="*/ 1333500 h 2016760"/>
              <a:gd name="connsiteX30" fmla="*/ 1127760 w 5227320"/>
              <a:gd name="connsiteY30" fmla="*/ 1120140 h 2016760"/>
              <a:gd name="connsiteX31" fmla="*/ 1150620 w 5227320"/>
              <a:gd name="connsiteY31" fmla="*/ 914400 h 2016760"/>
              <a:gd name="connsiteX32" fmla="*/ 1219200 w 5227320"/>
              <a:gd name="connsiteY32" fmla="*/ 716280 h 2016760"/>
              <a:gd name="connsiteX33" fmla="*/ 1318260 w 5227320"/>
              <a:gd name="connsiteY33" fmla="*/ 502920 h 2016760"/>
              <a:gd name="connsiteX34" fmla="*/ 1417320 w 5227320"/>
              <a:gd name="connsiteY34" fmla="*/ 358140 h 2016760"/>
              <a:gd name="connsiteX35" fmla="*/ 1485900 w 5227320"/>
              <a:gd name="connsiteY35" fmla="*/ 274320 h 2016760"/>
              <a:gd name="connsiteX36" fmla="*/ 1615440 w 5227320"/>
              <a:gd name="connsiteY36" fmla="*/ 160020 h 2016760"/>
              <a:gd name="connsiteX37" fmla="*/ 1737360 w 5227320"/>
              <a:gd name="connsiteY37" fmla="*/ 76200 h 2016760"/>
              <a:gd name="connsiteX38" fmla="*/ 1836420 w 5227320"/>
              <a:gd name="connsiteY38" fmla="*/ 38100 h 2016760"/>
              <a:gd name="connsiteX39" fmla="*/ 1920240 w 5227320"/>
              <a:gd name="connsiteY39" fmla="*/ 15240 h 2016760"/>
              <a:gd name="connsiteX40" fmla="*/ 2057400 w 5227320"/>
              <a:gd name="connsiteY40" fmla="*/ 7620 h 2016760"/>
              <a:gd name="connsiteX41" fmla="*/ 2209800 w 5227320"/>
              <a:gd name="connsiteY41" fmla="*/ 22860 h 2016760"/>
              <a:gd name="connsiteX42" fmla="*/ 2339340 w 5227320"/>
              <a:gd name="connsiteY42" fmla="*/ 68580 h 2016760"/>
              <a:gd name="connsiteX43" fmla="*/ 2453640 w 5227320"/>
              <a:gd name="connsiteY43" fmla="*/ 137160 h 2016760"/>
              <a:gd name="connsiteX44" fmla="*/ 2606040 w 5227320"/>
              <a:gd name="connsiteY44" fmla="*/ 266700 h 2016760"/>
              <a:gd name="connsiteX45" fmla="*/ 2727960 w 5227320"/>
              <a:gd name="connsiteY45" fmla="*/ 403860 h 2016760"/>
              <a:gd name="connsiteX46" fmla="*/ 2811780 w 5227320"/>
              <a:gd name="connsiteY46" fmla="*/ 556260 h 2016760"/>
              <a:gd name="connsiteX47" fmla="*/ 2880360 w 5227320"/>
              <a:gd name="connsiteY47" fmla="*/ 701040 h 2016760"/>
              <a:gd name="connsiteX48" fmla="*/ 2933700 w 5227320"/>
              <a:gd name="connsiteY48" fmla="*/ 876300 h 2016760"/>
              <a:gd name="connsiteX49" fmla="*/ 2979420 w 5227320"/>
              <a:gd name="connsiteY49" fmla="*/ 1074420 h 2016760"/>
              <a:gd name="connsiteX50" fmla="*/ 2971800 w 5227320"/>
              <a:gd name="connsiteY50" fmla="*/ 1341120 h 2016760"/>
              <a:gd name="connsiteX51" fmla="*/ 2941320 w 5227320"/>
              <a:gd name="connsiteY51" fmla="*/ 1554480 h 2016760"/>
              <a:gd name="connsiteX52" fmla="*/ 2849880 w 5227320"/>
              <a:gd name="connsiteY52" fmla="*/ 1805940 h 2016760"/>
              <a:gd name="connsiteX53" fmla="*/ 2720340 w 5227320"/>
              <a:gd name="connsiteY53" fmla="*/ 1965960 h 2016760"/>
              <a:gd name="connsiteX54" fmla="*/ 2621280 w 5227320"/>
              <a:gd name="connsiteY54" fmla="*/ 2011680 h 2016760"/>
              <a:gd name="connsiteX55" fmla="*/ 2461260 w 5227320"/>
              <a:gd name="connsiteY55" fmla="*/ 1935480 h 2016760"/>
              <a:gd name="connsiteX56" fmla="*/ 2369820 w 5227320"/>
              <a:gd name="connsiteY56" fmla="*/ 1790700 h 2016760"/>
              <a:gd name="connsiteX57" fmla="*/ 2286000 w 5227320"/>
              <a:gd name="connsiteY57" fmla="*/ 1554480 h 2016760"/>
              <a:gd name="connsiteX58" fmla="*/ 2255520 w 5227320"/>
              <a:gd name="connsiteY58" fmla="*/ 1356360 h 2016760"/>
              <a:gd name="connsiteX59" fmla="*/ 2255520 w 5227320"/>
              <a:gd name="connsiteY59" fmla="*/ 1066800 h 2016760"/>
              <a:gd name="connsiteX60" fmla="*/ 2308860 w 5227320"/>
              <a:gd name="connsiteY60" fmla="*/ 830580 h 2016760"/>
              <a:gd name="connsiteX61" fmla="*/ 2346960 w 5227320"/>
              <a:gd name="connsiteY61" fmla="*/ 693420 h 2016760"/>
              <a:gd name="connsiteX62" fmla="*/ 2430780 w 5227320"/>
              <a:gd name="connsiteY62" fmla="*/ 533400 h 2016760"/>
              <a:gd name="connsiteX63" fmla="*/ 2491740 w 5227320"/>
              <a:gd name="connsiteY63" fmla="*/ 419100 h 2016760"/>
              <a:gd name="connsiteX64" fmla="*/ 2613660 w 5227320"/>
              <a:gd name="connsiteY64" fmla="*/ 274320 h 2016760"/>
              <a:gd name="connsiteX65" fmla="*/ 2750820 w 5227320"/>
              <a:gd name="connsiteY65" fmla="*/ 137160 h 2016760"/>
              <a:gd name="connsiteX66" fmla="*/ 2956560 w 5227320"/>
              <a:gd name="connsiteY66" fmla="*/ 38100 h 2016760"/>
              <a:gd name="connsiteX67" fmla="*/ 3063240 w 5227320"/>
              <a:gd name="connsiteY67" fmla="*/ 15240 h 2016760"/>
              <a:gd name="connsiteX68" fmla="*/ 3162300 w 5227320"/>
              <a:gd name="connsiteY68" fmla="*/ 7620 h 2016760"/>
              <a:gd name="connsiteX69" fmla="*/ 3352800 w 5227320"/>
              <a:gd name="connsiteY69" fmla="*/ 30480 h 2016760"/>
              <a:gd name="connsiteX70" fmla="*/ 3512820 w 5227320"/>
              <a:gd name="connsiteY70" fmla="*/ 91440 h 2016760"/>
              <a:gd name="connsiteX71" fmla="*/ 3627120 w 5227320"/>
              <a:gd name="connsiteY71" fmla="*/ 167640 h 2016760"/>
              <a:gd name="connsiteX72" fmla="*/ 3733800 w 5227320"/>
              <a:gd name="connsiteY72" fmla="*/ 274320 h 2016760"/>
              <a:gd name="connsiteX73" fmla="*/ 3848100 w 5227320"/>
              <a:gd name="connsiteY73" fmla="*/ 396240 h 2016760"/>
              <a:gd name="connsiteX74" fmla="*/ 3939540 w 5227320"/>
              <a:gd name="connsiteY74" fmla="*/ 579120 h 2016760"/>
              <a:gd name="connsiteX75" fmla="*/ 4038600 w 5227320"/>
              <a:gd name="connsiteY75" fmla="*/ 815340 h 2016760"/>
              <a:gd name="connsiteX76" fmla="*/ 4091940 w 5227320"/>
              <a:gd name="connsiteY76" fmla="*/ 1059180 h 2016760"/>
              <a:gd name="connsiteX77" fmla="*/ 4099560 w 5227320"/>
              <a:gd name="connsiteY77" fmla="*/ 1295400 h 2016760"/>
              <a:gd name="connsiteX78" fmla="*/ 4069080 w 5227320"/>
              <a:gd name="connsiteY78" fmla="*/ 1531620 h 2016760"/>
              <a:gd name="connsiteX79" fmla="*/ 4000500 w 5227320"/>
              <a:gd name="connsiteY79" fmla="*/ 1744980 h 2016760"/>
              <a:gd name="connsiteX80" fmla="*/ 3901440 w 5227320"/>
              <a:gd name="connsiteY80" fmla="*/ 1920240 h 2016760"/>
              <a:gd name="connsiteX81" fmla="*/ 3756660 w 5227320"/>
              <a:gd name="connsiteY81" fmla="*/ 2011680 h 2016760"/>
              <a:gd name="connsiteX82" fmla="*/ 3581400 w 5227320"/>
              <a:gd name="connsiteY82" fmla="*/ 1920240 h 2016760"/>
              <a:gd name="connsiteX83" fmla="*/ 3451860 w 5227320"/>
              <a:gd name="connsiteY83" fmla="*/ 1714500 h 2016760"/>
              <a:gd name="connsiteX84" fmla="*/ 3398520 w 5227320"/>
              <a:gd name="connsiteY84" fmla="*/ 1478280 h 2016760"/>
              <a:gd name="connsiteX85" fmla="*/ 3375660 w 5227320"/>
              <a:gd name="connsiteY85" fmla="*/ 1249680 h 2016760"/>
              <a:gd name="connsiteX86" fmla="*/ 3398520 w 5227320"/>
              <a:gd name="connsiteY86" fmla="*/ 952500 h 2016760"/>
              <a:gd name="connsiteX87" fmla="*/ 3459480 w 5227320"/>
              <a:gd name="connsiteY87" fmla="*/ 754380 h 2016760"/>
              <a:gd name="connsiteX88" fmla="*/ 3535680 w 5227320"/>
              <a:gd name="connsiteY88" fmla="*/ 548640 h 2016760"/>
              <a:gd name="connsiteX89" fmla="*/ 3634740 w 5227320"/>
              <a:gd name="connsiteY89" fmla="*/ 388620 h 2016760"/>
              <a:gd name="connsiteX90" fmla="*/ 3733800 w 5227320"/>
              <a:gd name="connsiteY90" fmla="*/ 274320 h 2016760"/>
              <a:gd name="connsiteX91" fmla="*/ 3870960 w 5227320"/>
              <a:gd name="connsiteY91" fmla="*/ 144780 h 2016760"/>
              <a:gd name="connsiteX92" fmla="*/ 4023360 w 5227320"/>
              <a:gd name="connsiteY92" fmla="*/ 60960 h 2016760"/>
              <a:gd name="connsiteX93" fmla="*/ 4168140 w 5227320"/>
              <a:gd name="connsiteY93" fmla="*/ 22860 h 2016760"/>
              <a:gd name="connsiteX94" fmla="*/ 4290060 w 5227320"/>
              <a:gd name="connsiteY94" fmla="*/ 7620 h 2016760"/>
              <a:gd name="connsiteX95" fmla="*/ 4427220 w 5227320"/>
              <a:gd name="connsiteY95" fmla="*/ 15240 h 2016760"/>
              <a:gd name="connsiteX96" fmla="*/ 4579620 w 5227320"/>
              <a:gd name="connsiteY96" fmla="*/ 68580 h 2016760"/>
              <a:gd name="connsiteX97" fmla="*/ 4724400 w 5227320"/>
              <a:gd name="connsiteY97" fmla="*/ 152400 h 2016760"/>
              <a:gd name="connsiteX98" fmla="*/ 4853940 w 5227320"/>
              <a:gd name="connsiteY98" fmla="*/ 251460 h 2016760"/>
              <a:gd name="connsiteX99" fmla="*/ 4968240 w 5227320"/>
              <a:gd name="connsiteY99" fmla="*/ 403860 h 2016760"/>
              <a:gd name="connsiteX100" fmla="*/ 5097780 w 5227320"/>
              <a:gd name="connsiteY100" fmla="*/ 624840 h 2016760"/>
              <a:gd name="connsiteX101" fmla="*/ 5158740 w 5227320"/>
              <a:gd name="connsiteY101" fmla="*/ 822960 h 2016760"/>
              <a:gd name="connsiteX102" fmla="*/ 5204460 w 5227320"/>
              <a:gd name="connsiteY102" fmla="*/ 1005840 h 2016760"/>
              <a:gd name="connsiteX103" fmla="*/ 5219700 w 5227320"/>
              <a:gd name="connsiteY103" fmla="*/ 1120140 h 2016760"/>
              <a:gd name="connsiteX104" fmla="*/ 5227320 w 5227320"/>
              <a:gd name="connsiteY104" fmla="*/ 1203960 h 2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5227320" h="2016760">
                <a:moveTo>
                  <a:pt x="0" y="1219200"/>
                </a:moveTo>
                <a:cubicBezTo>
                  <a:pt x="635" y="1165225"/>
                  <a:pt x="1270" y="1111250"/>
                  <a:pt x="7620" y="1059180"/>
                </a:cubicBezTo>
                <a:cubicBezTo>
                  <a:pt x="13970" y="1007110"/>
                  <a:pt x="26670" y="956310"/>
                  <a:pt x="38100" y="906780"/>
                </a:cubicBezTo>
                <a:cubicBezTo>
                  <a:pt x="49530" y="857250"/>
                  <a:pt x="60960" y="807720"/>
                  <a:pt x="76200" y="762000"/>
                </a:cubicBezTo>
                <a:cubicBezTo>
                  <a:pt x="91440" y="716280"/>
                  <a:pt x="105410" y="684530"/>
                  <a:pt x="129540" y="632460"/>
                </a:cubicBezTo>
                <a:cubicBezTo>
                  <a:pt x="153670" y="580390"/>
                  <a:pt x="191770" y="500380"/>
                  <a:pt x="220980" y="449580"/>
                </a:cubicBezTo>
                <a:cubicBezTo>
                  <a:pt x="250190" y="398780"/>
                  <a:pt x="273050" y="365760"/>
                  <a:pt x="304800" y="327660"/>
                </a:cubicBezTo>
                <a:cubicBezTo>
                  <a:pt x="336550" y="289560"/>
                  <a:pt x="374650" y="254000"/>
                  <a:pt x="411480" y="220980"/>
                </a:cubicBezTo>
                <a:cubicBezTo>
                  <a:pt x="448310" y="187960"/>
                  <a:pt x="481330" y="157480"/>
                  <a:pt x="525780" y="129540"/>
                </a:cubicBezTo>
                <a:cubicBezTo>
                  <a:pt x="570230" y="101600"/>
                  <a:pt x="627380" y="73660"/>
                  <a:pt x="678180" y="53340"/>
                </a:cubicBezTo>
                <a:cubicBezTo>
                  <a:pt x="728980" y="33020"/>
                  <a:pt x="783590" y="15240"/>
                  <a:pt x="830580" y="7620"/>
                </a:cubicBezTo>
                <a:cubicBezTo>
                  <a:pt x="877570" y="0"/>
                  <a:pt x="906780" y="1270"/>
                  <a:pt x="960120" y="7620"/>
                </a:cubicBezTo>
                <a:cubicBezTo>
                  <a:pt x="1013460" y="13970"/>
                  <a:pt x="1096010" y="29210"/>
                  <a:pt x="1150620" y="45720"/>
                </a:cubicBezTo>
                <a:cubicBezTo>
                  <a:pt x="1205230" y="62230"/>
                  <a:pt x="1248410" y="86360"/>
                  <a:pt x="1287780" y="106680"/>
                </a:cubicBezTo>
                <a:cubicBezTo>
                  <a:pt x="1327150" y="127000"/>
                  <a:pt x="1353820" y="140970"/>
                  <a:pt x="1386840" y="167640"/>
                </a:cubicBezTo>
                <a:cubicBezTo>
                  <a:pt x="1419860" y="194310"/>
                  <a:pt x="1451610" y="231140"/>
                  <a:pt x="1485900" y="266700"/>
                </a:cubicBezTo>
                <a:cubicBezTo>
                  <a:pt x="1520190" y="302260"/>
                  <a:pt x="1559560" y="335280"/>
                  <a:pt x="1592580" y="381000"/>
                </a:cubicBezTo>
                <a:cubicBezTo>
                  <a:pt x="1625600" y="426720"/>
                  <a:pt x="1656080" y="482600"/>
                  <a:pt x="1684020" y="541020"/>
                </a:cubicBezTo>
                <a:cubicBezTo>
                  <a:pt x="1711960" y="599440"/>
                  <a:pt x="1736090" y="657860"/>
                  <a:pt x="1760220" y="731520"/>
                </a:cubicBezTo>
                <a:cubicBezTo>
                  <a:pt x="1784350" y="805180"/>
                  <a:pt x="1813560" y="896620"/>
                  <a:pt x="1828800" y="982980"/>
                </a:cubicBezTo>
                <a:cubicBezTo>
                  <a:pt x="1844040" y="1069340"/>
                  <a:pt x="1854200" y="1153160"/>
                  <a:pt x="1851660" y="1249680"/>
                </a:cubicBezTo>
                <a:cubicBezTo>
                  <a:pt x="1849120" y="1346200"/>
                  <a:pt x="1833880" y="1468120"/>
                  <a:pt x="1813560" y="1562100"/>
                </a:cubicBezTo>
                <a:cubicBezTo>
                  <a:pt x="1793240" y="1656080"/>
                  <a:pt x="1760220" y="1750060"/>
                  <a:pt x="1729740" y="1813560"/>
                </a:cubicBezTo>
                <a:cubicBezTo>
                  <a:pt x="1699260" y="1877060"/>
                  <a:pt x="1670050" y="1910080"/>
                  <a:pt x="1630680" y="1943100"/>
                </a:cubicBezTo>
                <a:cubicBezTo>
                  <a:pt x="1591310" y="1976120"/>
                  <a:pt x="1535430" y="2009140"/>
                  <a:pt x="1493520" y="2011680"/>
                </a:cubicBezTo>
                <a:cubicBezTo>
                  <a:pt x="1451610" y="2014220"/>
                  <a:pt x="1417320" y="1988820"/>
                  <a:pt x="1379220" y="1958340"/>
                </a:cubicBezTo>
                <a:cubicBezTo>
                  <a:pt x="1341120" y="1927860"/>
                  <a:pt x="1295400" y="1875790"/>
                  <a:pt x="1264920" y="1828800"/>
                </a:cubicBezTo>
                <a:cubicBezTo>
                  <a:pt x="1234440" y="1781810"/>
                  <a:pt x="1214120" y="1727200"/>
                  <a:pt x="1196340" y="1676400"/>
                </a:cubicBezTo>
                <a:cubicBezTo>
                  <a:pt x="1178560" y="1625600"/>
                  <a:pt x="1169670" y="1581150"/>
                  <a:pt x="1158240" y="1524000"/>
                </a:cubicBezTo>
                <a:cubicBezTo>
                  <a:pt x="1146810" y="1466850"/>
                  <a:pt x="1132840" y="1400810"/>
                  <a:pt x="1127760" y="1333500"/>
                </a:cubicBezTo>
                <a:cubicBezTo>
                  <a:pt x="1122680" y="1266190"/>
                  <a:pt x="1123950" y="1189990"/>
                  <a:pt x="1127760" y="1120140"/>
                </a:cubicBezTo>
                <a:cubicBezTo>
                  <a:pt x="1131570" y="1050290"/>
                  <a:pt x="1135380" y="981710"/>
                  <a:pt x="1150620" y="914400"/>
                </a:cubicBezTo>
                <a:cubicBezTo>
                  <a:pt x="1165860" y="847090"/>
                  <a:pt x="1191260" y="784860"/>
                  <a:pt x="1219200" y="716280"/>
                </a:cubicBezTo>
                <a:cubicBezTo>
                  <a:pt x="1247140" y="647700"/>
                  <a:pt x="1285240" y="562610"/>
                  <a:pt x="1318260" y="502920"/>
                </a:cubicBezTo>
                <a:cubicBezTo>
                  <a:pt x="1351280" y="443230"/>
                  <a:pt x="1389380" y="396240"/>
                  <a:pt x="1417320" y="358140"/>
                </a:cubicBezTo>
                <a:cubicBezTo>
                  <a:pt x="1445260" y="320040"/>
                  <a:pt x="1452880" y="307340"/>
                  <a:pt x="1485900" y="274320"/>
                </a:cubicBezTo>
                <a:cubicBezTo>
                  <a:pt x="1518920" y="241300"/>
                  <a:pt x="1573530" y="193040"/>
                  <a:pt x="1615440" y="160020"/>
                </a:cubicBezTo>
                <a:cubicBezTo>
                  <a:pt x="1657350" y="127000"/>
                  <a:pt x="1700530" y="96520"/>
                  <a:pt x="1737360" y="76200"/>
                </a:cubicBezTo>
                <a:cubicBezTo>
                  <a:pt x="1774190" y="55880"/>
                  <a:pt x="1805940" y="48260"/>
                  <a:pt x="1836420" y="38100"/>
                </a:cubicBezTo>
                <a:cubicBezTo>
                  <a:pt x="1866900" y="27940"/>
                  <a:pt x="1883410" y="20320"/>
                  <a:pt x="1920240" y="15240"/>
                </a:cubicBezTo>
                <a:cubicBezTo>
                  <a:pt x="1957070" y="10160"/>
                  <a:pt x="2009140" y="6350"/>
                  <a:pt x="2057400" y="7620"/>
                </a:cubicBezTo>
                <a:cubicBezTo>
                  <a:pt x="2105660" y="8890"/>
                  <a:pt x="2162810" y="12700"/>
                  <a:pt x="2209800" y="22860"/>
                </a:cubicBezTo>
                <a:cubicBezTo>
                  <a:pt x="2256790" y="33020"/>
                  <a:pt x="2298700" y="49530"/>
                  <a:pt x="2339340" y="68580"/>
                </a:cubicBezTo>
                <a:cubicBezTo>
                  <a:pt x="2379980" y="87630"/>
                  <a:pt x="2409190" y="104140"/>
                  <a:pt x="2453640" y="137160"/>
                </a:cubicBezTo>
                <a:cubicBezTo>
                  <a:pt x="2498090" y="170180"/>
                  <a:pt x="2560320" y="222250"/>
                  <a:pt x="2606040" y="266700"/>
                </a:cubicBezTo>
                <a:cubicBezTo>
                  <a:pt x="2651760" y="311150"/>
                  <a:pt x="2693670" y="355600"/>
                  <a:pt x="2727960" y="403860"/>
                </a:cubicBezTo>
                <a:cubicBezTo>
                  <a:pt x="2762250" y="452120"/>
                  <a:pt x="2786380" y="506730"/>
                  <a:pt x="2811780" y="556260"/>
                </a:cubicBezTo>
                <a:cubicBezTo>
                  <a:pt x="2837180" y="605790"/>
                  <a:pt x="2860040" y="647700"/>
                  <a:pt x="2880360" y="701040"/>
                </a:cubicBezTo>
                <a:cubicBezTo>
                  <a:pt x="2900680" y="754380"/>
                  <a:pt x="2917190" y="814070"/>
                  <a:pt x="2933700" y="876300"/>
                </a:cubicBezTo>
                <a:cubicBezTo>
                  <a:pt x="2950210" y="938530"/>
                  <a:pt x="2973070" y="996950"/>
                  <a:pt x="2979420" y="1074420"/>
                </a:cubicBezTo>
                <a:cubicBezTo>
                  <a:pt x="2985770" y="1151890"/>
                  <a:pt x="2978150" y="1261110"/>
                  <a:pt x="2971800" y="1341120"/>
                </a:cubicBezTo>
                <a:cubicBezTo>
                  <a:pt x="2965450" y="1421130"/>
                  <a:pt x="2961640" y="1477010"/>
                  <a:pt x="2941320" y="1554480"/>
                </a:cubicBezTo>
                <a:cubicBezTo>
                  <a:pt x="2921000" y="1631950"/>
                  <a:pt x="2886710" y="1737360"/>
                  <a:pt x="2849880" y="1805940"/>
                </a:cubicBezTo>
                <a:cubicBezTo>
                  <a:pt x="2813050" y="1874520"/>
                  <a:pt x="2758440" y="1931670"/>
                  <a:pt x="2720340" y="1965960"/>
                </a:cubicBezTo>
                <a:cubicBezTo>
                  <a:pt x="2682240" y="2000250"/>
                  <a:pt x="2664460" y="2016760"/>
                  <a:pt x="2621280" y="2011680"/>
                </a:cubicBezTo>
                <a:cubicBezTo>
                  <a:pt x="2578100" y="2006600"/>
                  <a:pt x="2503170" y="1972310"/>
                  <a:pt x="2461260" y="1935480"/>
                </a:cubicBezTo>
                <a:cubicBezTo>
                  <a:pt x="2419350" y="1898650"/>
                  <a:pt x="2399030" y="1854200"/>
                  <a:pt x="2369820" y="1790700"/>
                </a:cubicBezTo>
                <a:cubicBezTo>
                  <a:pt x="2340610" y="1727200"/>
                  <a:pt x="2305050" y="1626870"/>
                  <a:pt x="2286000" y="1554480"/>
                </a:cubicBezTo>
                <a:cubicBezTo>
                  <a:pt x="2266950" y="1482090"/>
                  <a:pt x="2260600" y="1437640"/>
                  <a:pt x="2255520" y="1356360"/>
                </a:cubicBezTo>
                <a:cubicBezTo>
                  <a:pt x="2250440" y="1275080"/>
                  <a:pt x="2246630" y="1154430"/>
                  <a:pt x="2255520" y="1066800"/>
                </a:cubicBezTo>
                <a:cubicBezTo>
                  <a:pt x="2264410" y="979170"/>
                  <a:pt x="2293620" y="892810"/>
                  <a:pt x="2308860" y="830580"/>
                </a:cubicBezTo>
                <a:cubicBezTo>
                  <a:pt x="2324100" y="768350"/>
                  <a:pt x="2326640" y="742950"/>
                  <a:pt x="2346960" y="693420"/>
                </a:cubicBezTo>
                <a:cubicBezTo>
                  <a:pt x="2367280" y="643890"/>
                  <a:pt x="2406650" y="579120"/>
                  <a:pt x="2430780" y="533400"/>
                </a:cubicBezTo>
                <a:cubicBezTo>
                  <a:pt x="2454910" y="487680"/>
                  <a:pt x="2461260" y="462280"/>
                  <a:pt x="2491740" y="419100"/>
                </a:cubicBezTo>
                <a:cubicBezTo>
                  <a:pt x="2522220" y="375920"/>
                  <a:pt x="2570480" y="321310"/>
                  <a:pt x="2613660" y="274320"/>
                </a:cubicBezTo>
                <a:cubicBezTo>
                  <a:pt x="2656840" y="227330"/>
                  <a:pt x="2693670" y="176530"/>
                  <a:pt x="2750820" y="137160"/>
                </a:cubicBezTo>
                <a:cubicBezTo>
                  <a:pt x="2807970" y="97790"/>
                  <a:pt x="2904490" y="58420"/>
                  <a:pt x="2956560" y="38100"/>
                </a:cubicBezTo>
                <a:cubicBezTo>
                  <a:pt x="3008630" y="17780"/>
                  <a:pt x="3028950" y="20320"/>
                  <a:pt x="3063240" y="15240"/>
                </a:cubicBezTo>
                <a:cubicBezTo>
                  <a:pt x="3097530" y="10160"/>
                  <a:pt x="3114040" y="5080"/>
                  <a:pt x="3162300" y="7620"/>
                </a:cubicBezTo>
                <a:cubicBezTo>
                  <a:pt x="3210560" y="10160"/>
                  <a:pt x="3294380" y="16510"/>
                  <a:pt x="3352800" y="30480"/>
                </a:cubicBezTo>
                <a:cubicBezTo>
                  <a:pt x="3411220" y="44450"/>
                  <a:pt x="3467100" y="68580"/>
                  <a:pt x="3512820" y="91440"/>
                </a:cubicBezTo>
                <a:cubicBezTo>
                  <a:pt x="3558540" y="114300"/>
                  <a:pt x="3590290" y="137160"/>
                  <a:pt x="3627120" y="167640"/>
                </a:cubicBezTo>
                <a:cubicBezTo>
                  <a:pt x="3663950" y="198120"/>
                  <a:pt x="3696970" y="236220"/>
                  <a:pt x="3733800" y="274320"/>
                </a:cubicBezTo>
                <a:cubicBezTo>
                  <a:pt x="3770630" y="312420"/>
                  <a:pt x="3813810" y="345440"/>
                  <a:pt x="3848100" y="396240"/>
                </a:cubicBezTo>
                <a:cubicBezTo>
                  <a:pt x="3882390" y="447040"/>
                  <a:pt x="3907790" y="509270"/>
                  <a:pt x="3939540" y="579120"/>
                </a:cubicBezTo>
                <a:cubicBezTo>
                  <a:pt x="3971290" y="648970"/>
                  <a:pt x="4013200" y="735330"/>
                  <a:pt x="4038600" y="815340"/>
                </a:cubicBezTo>
                <a:cubicBezTo>
                  <a:pt x="4064000" y="895350"/>
                  <a:pt x="4081780" y="979170"/>
                  <a:pt x="4091940" y="1059180"/>
                </a:cubicBezTo>
                <a:cubicBezTo>
                  <a:pt x="4102100" y="1139190"/>
                  <a:pt x="4103370" y="1216660"/>
                  <a:pt x="4099560" y="1295400"/>
                </a:cubicBezTo>
                <a:cubicBezTo>
                  <a:pt x="4095750" y="1374140"/>
                  <a:pt x="4085590" y="1456690"/>
                  <a:pt x="4069080" y="1531620"/>
                </a:cubicBezTo>
                <a:cubicBezTo>
                  <a:pt x="4052570" y="1606550"/>
                  <a:pt x="4028440" y="1680210"/>
                  <a:pt x="4000500" y="1744980"/>
                </a:cubicBezTo>
                <a:cubicBezTo>
                  <a:pt x="3972560" y="1809750"/>
                  <a:pt x="3942080" y="1875790"/>
                  <a:pt x="3901440" y="1920240"/>
                </a:cubicBezTo>
                <a:cubicBezTo>
                  <a:pt x="3860800" y="1964690"/>
                  <a:pt x="3810000" y="2011680"/>
                  <a:pt x="3756660" y="2011680"/>
                </a:cubicBezTo>
                <a:cubicBezTo>
                  <a:pt x="3703320" y="2011680"/>
                  <a:pt x="3632200" y="1969770"/>
                  <a:pt x="3581400" y="1920240"/>
                </a:cubicBezTo>
                <a:cubicBezTo>
                  <a:pt x="3530600" y="1870710"/>
                  <a:pt x="3482340" y="1788160"/>
                  <a:pt x="3451860" y="1714500"/>
                </a:cubicBezTo>
                <a:cubicBezTo>
                  <a:pt x="3421380" y="1640840"/>
                  <a:pt x="3411220" y="1555750"/>
                  <a:pt x="3398520" y="1478280"/>
                </a:cubicBezTo>
                <a:cubicBezTo>
                  <a:pt x="3385820" y="1400810"/>
                  <a:pt x="3375660" y="1337310"/>
                  <a:pt x="3375660" y="1249680"/>
                </a:cubicBezTo>
                <a:cubicBezTo>
                  <a:pt x="3375660" y="1162050"/>
                  <a:pt x="3384550" y="1035050"/>
                  <a:pt x="3398520" y="952500"/>
                </a:cubicBezTo>
                <a:cubicBezTo>
                  <a:pt x="3412490" y="869950"/>
                  <a:pt x="3436620" y="821690"/>
                  <a:pt x="3459480" y="754380"/>
                </a:cubicBezTo>
                <a:cubicBezTo>
                  <a:pt x="3482340" y="687070"/>
                  <a:pt x="3506470" y="609600"/>
                  <a:pt x="3535680" y="548640"/>
                </a:cubicBezTo>
                <a:cubicBezTo>
                  <a:pt x="3564890" y="487680"/>
                  <a:pt x="3601720" y="434340"/>
                  <a:pt x="3634740" y="388620"/>
                </a:cubicBezTo>
                <a:cubicBezTo>
                  <a:pt x="3667760" y="342900"/>
                  <a:pt x="3694430" y="314960"/>
                  <a:pt x="3733800" y="274320"/>
                </a:cubicBezTo>
                <a:cubicBezTo>
                  <a:pt x="3773170" y="233680"/>
                  <a:pt x="3822700" y="180340"/>
                  <a:pt x="3870960" y="144780"/>
                </a:cubicBezTo>
                <a:cubicBezTo>
                  <a:pt x="3919220" y="109220"/>
                  <a:pt x="3973830" y="81280"/>
                  <a:pt x="4023360" y="60960"/>
                </a:cubicBezTo>
                <a:cubicBezTo>
                  <a:pt x="4072890" y="40640"/>
                  <a:pt x="4123690" y="31750"/>
                  <a:pt x="4168140" y="22860"/>
                </a:cubicBezTo>
                <a:cubicBezTo>
                  <a:pt x="4212590" y="13970"/>
                  <a:pt x="4246880" y="8890"/>
                  <a:pt x="4290060" y="7620"/>
                </a:cubicBezTo>
                <a:cubicBezTo>
                  <a:pt x="4333240" y="6350"/>
                  <a:pt x="4378960" y="5080"/>
                  <a:pt x="4427220" y="15240"/>
                </a:cubicBezTo>
                <a:cubicBezTo>
                  <a:pt x="4475480" y="25400"/>
                  <a:pt x="4530090" y="45720"/>
                  <a:pt x="4579620" y="68580"/>
                </a:cubicBezTo>
                <a:cubicBezTo>
                  <a:pt x="4629150" y="91440"/>
                  <a:pt x="4678680" y="121920"/>
                  <a:pt x="4724400" y="152400"/>
                </a:cubicBezTo>
                <a:cubicBezTo>
                  <a:pt x="4770120" y="182880"/>
                  <a:pt x="4813300" y="209550"/>
                  <a:pt x="4853940" y="251460"/>
                </a:cubicBezTo>
                <a:cubicBezTo>
                  <a:pt x="4894580" y="293370"/>
                  <a:pt x="4927600" y="341630"/>
                  <a:pt x="4968240" y="403860"/>
                </a:cubicBezTo>
                <a:cubicBezTo>
                  <a:pt x="5008880" y="466090"/>
                  <a:pt x="5066030" y="554990"/>
                  <a:pt x="5097780" y="624840"/>
                </a:cubicBezTo>
                <a:cubicBezTo>
                  <a:pt x="5129530" y="694690"/>
                  <a:pt x="5140960" y="759460"/>
                  <a:pt x="5158740" y="822960"/>
                </a:cubicBezTo>
                <a:cubicBezTo>
                  <a:pt x="5176520" y="886460"/>
                  <a:pt x="5194300" y="956310"/>
                  <a:pt x="5204460" y="1005840"/>
                </a:cubicBezTo>
                <a:cubicBezTo>
                  <a:pt x="5214620" y="1055370"/>
                  <a:pt x="5215890" y="1087120"/>
                  <a:pt x="5219700" y="1120140"/>
                </a:cubicBezTo>
                <a:cubicBezTo>
                  <a:pt x="5223510" y="1153160"/>
                  <a:pt x="5225415" y="1178560"/>
                  <a:pt x="5227320" y="1203960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cxnSp>
        <p:nvCxnSpPr>
          <p:cNvPr id="54" name="직선 연결선 3">
            <a:extLst>
              <a:ext uri="{FF2B5EF4-FFF2-40B4-BE49-F238E27FC236}">
                <a16:creationId xmlns:a16="http://schemas.microsoft.com/office/drawing/2014/main" id="{5B9C511B-94E5-FAFB-E0A7-B995943986C0}"/>
              </a:ext>
            </a:extLst>
          </p:cNvPr>
          <p:cNvCxnSpPr>
            <a:cxnSpLocks/>
          </p:cNvCxnSpPr>
          <p:nvPr/>
        </p:nvCxnSpPr>
        <p:spPr>
          <a:xfrm>
            <a:off x="8880336" y="4363672"/>
            <a:ext cx="0" cy="5048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3">
            <a:extLst>
              <a:ext uri="{FF2B5EF4-FFF2-40B4-BE49-F238E27FC236}">
                <a16:creationId xmlns:a16="http://schemas.microsoft.com/office/drawing/2014/main" id="{5CA3F3DD-C4FE-B9A0-3999-EDDACCE5942A}"/>
              </a:ext>
            </a:extLst>
          </p:cNvPr>
          <p:cNvCxnSpPr>
            <a:cxnSpLocks/>
          </p:cNvCxnSpPr>
          <p:nvPr/>
        </p:nvCxnSpPr>
        <p:spPr>
          <a:xfrm>
            <a:off x="8886612" y="2910765"/>
            <a:ext cx="0" cy="52708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C09101B-F1A7-476A-015A-36F485736671}"/>
              </a:ext>
            </a:extLst>
          </p:cNvPr>
          <p:cNvGrpSpPr/>
          <p:nvPr/>
        </p:nvGrpSpPr>
        <p:grpSpPr>
          <a:xfrm>
            <a:off x="7929569" y="2534372"/>
            <a:ext cx="764107" cy="764107"/>
            <a:chOff x="2711886" y="4004640"/>
            <a:chExt cx="764107" cy="764107"/>
          </a:xfrm>
        </p:grpSpPr>
        <p:sp>
          <p:nvSpPr>
            <p:cNvPr id="57" name="타원 30">
              <a:extLst>
                <a:ext uri="{FF2B5EF4-FFF2-40B4-BE49-F238E27FC236}">
                  <a16:creationId xmlns:a16="http://schemas.microsoft.com/office/drawing/2014/main" id="{2C201AB6-EF8D-3218-5891-FD88798270BF}"/>
                </a:ext>
              </a:extLst>
            </p:cNvPr>
            <p:cNvSpPr/>
            <p:nvPr/>
          </p:nvSpPr>
          <p:spPr>
            <a:xfrm>
              <a:off x="2711886" y="4004640"/>
              <a:ext cx="764107" cy="764107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자유형 31">
              <a:extLst>
                <a:ext uri="{FF2B5EF4-FFF2-40B4-BE49-F238E27FC236}">
                  <a16:creationId xmlns:a16="http://schemas.microsoft.com/office/drawing/2014/main" id="{95D6187C-B2BF-F9D9-B4F3-3910B502F799}"/>
                </a:ext>
              </a:extLst>
            </p:cNvPr>
            <p:cNvSpPr/>
            <p:nvPr/>
          </p:nvSpPr>
          <p:spPr>
            <a:xfrm>
              <a:off x="2790717" y="4301537"/>
              <a:ext cx="606443" cy="198010"/>
            </a:xfrm>
            <a:custGeom>
              <a:avLst/>
              <a:gdLst>
                <a:gd name="connsiteX0" fmla="*/ 0 w 4343400"/>
                <a:gd name="connsiteY0" fmla="*/ 715433 h 1418166"/>
                <a:gd name="connsiteX1" fmla="*/ 101600 w 4343400"/>
                <a:gd name="connsiteY1" fmla="*/ 537633 h 1418166"/>
                <a:gd name="connsiteX2" fmla="*/ 228600 w 4343400"/>
                <a:gd name="connsiteY2" fmla="*/ 359833 h 1418166"/>
                <a:gd name="connsiteX3" fmla="*/ 355600 w 4343400"/>
                <a:gd name="connsiteY3" fmla="*/ 245533 h 1418166"/>
                <a:gd name="connsiteX4" fmla="*/ 533400 w 4343400"/>
                <a:gd name="connsiteY4" fmla="*/ 143933 h 1418166"/>
                <a:gd name="connsiteX5" fmla="*/ 673100 w 4343400"/>
                <a:gd name="connsiteY5" fmla="*/ 80433 h 1418166"/>
                <a:gd name="connsiteX6" fmla="*/ 800100 w 4343400"/>
                <a:gd name="connsiteY6" fmla="*/ 29633 h 1418166"/>
                <a:gd name="connsiteX7" fmla="*/ 952500 w 4343400"/>
                <a:gd name="connsiteY7" fmla="*/ 4233 h 1418166"/>
                <a:gd name="connsiteX8" fmla="*/ 1041400 w 4343400"/>
                <a:gd name="connsiteY8" fmla="*/ 4233 h 1418166"/>
                <a:gd name="connsiteX9" fmla="*/ 1219200 w 4343400"/>
                <a:gd name="connsiteY9" fmla="*/ 4233 h 1418166"/>
                <a:gd name="connsiteX10" fmla="*/ 1371600 w 4343400"/>
                <a:gd name="connsiteY10" fmla="*/ 29633 h 1418166"/>
                <a:gd name="connsiteX11" fmla="*/ 1574800 w 4343400"/>
                <a:gd name="connsiteY11" fmla="*/ 93133 h 1418166"/>
                <a:gd name="connsiteX12" fmla="*/ 1701800 w 4343400"/>
                <a:gd name="connsiteY12" fmla="*/ 156633 h 1418166"/>
                <a:gd name="connsiteX13" fmla="*/ 1816100 w 4343400"/>
                <a:gd name="connsiteY13" fmla="*/ 232833 h 1418166"/>
                <a:gd name="connsiteX14" fmla="*/ 1930400 w 4343400"/>
                <a:gd name="connsiteY14" fmla="*/ 347133 h 1418166"/>
                <a:gd name="connsiteX15" fmla="*/ 2019300 w 4343400"/>
                <a:gd name="connsiteY15" fmla="*/ 461433 h 1418166"/>
                <a:gd name="connsiteX16" fmla="*/ 2108200 w 4343400"/>
                <a:gd name="connsiteY16" fmla="*/ 588433 h 1418166"/>
                <a:gd name="connsiteX17" fmla="*/ 2222500 w 4343400"/>
                <a:gd name="connsiteY17" fmla="*/ 778933 h 1418166"/>
                <a:gd name="connsiteX18" fmla="*/ 2324100 w 4343400"/>
                <a:gd name="connsiteY18" fmla="*/ 931333 h 1418166"/>
                <a:gd name="connsiteX19" fmla="*/ 2438400 w 4343400"/>
                <a:gd name="connsiteY19" fmla="*/ 1071033 h 1418166"/>
                <a:gd name="connsiteX20" fmla="*/ 2552700 w 4343400"/>
                <a:gd name="connsiteY20" fmla="*/ 1185333 h 1418166"/>
                <a:gd name="connsiteX21" fmla="*/ 2692400 w 4343400"/>
                <a:gd name="connsiteY21" fmla="*/ 1274233 h 1418166"/>
                <a:gd name="connsiteX22" fmla="*/ 2857500 w 4343400"/>
                <a:gd name="connsiteY22" fmla="*/ 1337733 h 1418166"/>
                <a:gd name="connsiteX23" fmla="*/ 3073400 w 4343400"/>
                <a:gd name="connsiteY23" fmla="*/ 1388533 h 1418166"/>
                <a:gd name="connsiteX24" fmla="*/ 3238500 w 4343400"/>
                <a:gd name="connsiteY24" fmla="*/ 1413933 h 1418166"/>
                <a:gd name="connsiteX25" fmla="*/ 3467100 w 4343400"/>
                <a:gd name="connsiteY25" fmla="*/ 1413933 h 1418166"/>
                <a:gd name="connsiteX26" fmla="*/ 3657600 w 4343400"/>
                <a:gd name="connsiteY26" fmla="*/ 1388533 h 1418166"/>
                <a:gd name="connsiteX27" fmla="*/ 3860800 w 4343400"/>
                <a:gd name="connsiteY27" fmla="*/ 1312333 h 1418166"/>
                <a:gd name="connsiteX28" fmla="*/ 4013200 w 4343400"/>
                <a:gd name="connsiteY28" fmla="*/ 1198033 h 1418166"/>
                <a:gd name="connsiteX29" fmla="*/ 4140200 w 4343400"/>
                <a:gd name="connsiteY29" fmla="*/ 1083733 h 1418166"/>
                <a:gd name="connsiteX30" fmla="*/ 4229100 w 4343400"/>
                <a:gd name="connsiteY30" fmla="*/ 956733 h 1418166"/>
                <a:gd name="connsiteX31" fmla="*/ 4305300 w 4343400"/>
                <a:gd name="connsiteY31" fmla="*/ 842433 h 1418166"/>
                <a:gd name="connsiteX32" fmla="*/ 4343400 w 4343400"/>
                <a:gd name="connsiteY32" fmla="*/ 728133 h 141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343400" h="1418166">
                  <a:moveTo>
                    <a:pt x="0" y="715433"/>
                  </a:moveTo>
                  <a:cubicBezTo>
                    <a:pt x="31750" y="656166"/>
                    <a:pt x="63500" y="596900"/>
                    <a:pt x="101600" y="537633"/>
                  </a:cubicBezTo>
                  <a:cubicBezTo>
                    <a:pt x="139700" y="478366"/>
                    <a:pt x="186267" y="408516"/>
                    <a:pt x="228600" y="359833"/>
                  </a:cubicBezTo>
                  <a:cubicBezTo>
                    <a:pt x="270933" y="311150"/>
                    <a:pt x="304800" y="281516"/>
                    <a:pt x="355600" y="245533"/>
                  </a:cubicBezTo>
                  <a:cubicBezTo>
                    <a:pt x="406400" y="209550"/>
                    <a:pt x="480483" y="171450"/>
                    <a:pt x="533400" y="143933"/>
                  </a:cubicBezTo>
                  <a:cubicBezTo>
                    <a:pt x="586317" y="116416"/>
                    <a:pt x="628650" y="99483"/>
                    <a:pt x="673100" y="80433"/>
                  </a:cubicBezTo>
                  <a:cubicBezTo>
                    <a:pt x="717550" y="61383"/>
                    <a:pt x="753533" y="42333"/>
                    <a:pt x="800100" y="29633"/>
                  </a:cubicBezTo>
                  <a:cubicBezTo>
                    <a:pt x="846667" y="16933"/>
                    <a:pt x="912283" y="8466"/>
                    <a:pt x="952500" y="4233"/>
                  </a:cubicBezTo>
                  <a:cubicBezTo>
                    <a:pt x="992717" y="0"/>
                    <a:pt x="1041400" y="4233"/>
                    <a:pt x="1041400" y="4233"/>
                  </a:cubicBezTo>
                  <a:cubicBezTo>
                    <a:pt x="1085850" y="4233"/>
                    <a:pt x="1164167" y="0"/>
                    <a:pt x="1219200" y="4233"/>
                  </a:cubicBezTo>
                  <a:cubicBezTo>
                    <a:pt x="1274233" y="8466"/>
                    <a:pt x="1312333" y="14816"/>
                    <a:pt x="1371600" y="29633"/>
                  </a:cubicBezTo>
                  <a:cubicBezTo>
                    <a:pt x="1430867" y="44450"/>
                    <a:pt x="1519767" y="71966"/>
                    <a:pt x="1574800" y="93133"/>
                  </a:cubicBezTo>
                  <a:cubicBezTo>
                    <a:pt x="1629833" y="114300"/>
                    <a:pt x="1661583" y="133350"/>
                    <a:pt x="1701800" y="156633"/>
                  </a:cubicBezTo>
                  <a:cubicBezTo>
                    <a:pt x="1742017" y="179916"/>
                    <a:pt x="1778000" y="201083"/>
                    <a:pt x="1816100" y="232833"/>
                  </a:cubicBezTo>
                  <a:cubicBezTo>
                    <a:pt x="1854200" y="264583"/>
                    <a:pt x="1896533" y="309033"/>
                    <a:pt x="1930400" y="347133"/>
                  </a:cubicBezTo>
                  <a:cubicBezTo>
                    <a:pt x="1964267" y="385233"/>
                    <a:pt x="1989667" y="421217"/>
                    <a:pt x="2019300" y="461433"/>
                  </a:cubicBezTo>
                  <a:cubicBezTo>
                    <a:pt x="2048933" y="501649"/>
                    <a:pt x="2074333" y="535516"/>
                    <a:pt x="2108200" y="588433"/>
                  </a:cubicBezTo>
                  <a:cubicBezTo>
                    <a:pt x="2142067" y="641350"/>
                    <a:pt x="2186517" y="721783"/>
                    <a:pt x="2222500" y="778933"/>
                  </a:cubicBezTo>
                  <a:cubicBezTo>
                    <a:pt x="2258483" y="836083"/>
                    <a:pt x="2288117" y="882650"/>
                    <a:pt x="2324100" y="931333"/>
                  </a:cubicBezTo>
                  <a:cubicBezTo>
                    <a:pt x="2360083" y="980016"/>
                    <a:pt x="2400300" y="1028700"/>
                    <a:pt x="2438400" y="1071033"/>
                  </a:cubicBezTo>
                  <a:cubicBezTo>
                    <a:pt x="2476500" y="1113366"/>
                    <a:pt x="2510367" y="1151466"/>
                    <a:pt x="2552700" y="1185333"/>
                  </a:cubicBezTo>
                  <a:cubicBezTo>
                    <a:pt x="2595033" y="1219200"/>
                    <a:pt x="2641600" y="1248833"/>
                    <a:pt x="2692400" y="1274233"/>
                  </a:cubicBezTo>
                  <a:cubicBezTo>
                    <a:pt x="2743200" y="1299633"/>
                    <a:pt x="2794000" y="1318683"/>
                    <a:pt x="2857500" y="1337733"/>
                  </a:cubicBezTo>
                  <a:cubicBezTo>
                    <a:pt x="2921000" y="1356783"/>
                    <a:pt x="3009900" y="1375833"/>
                    <a:pt x="3073400" y="1388533"/>
                  </a:cubicBezTo>
                  <a:cubicBezTo>
                    <a:pt x="3136900" y="1401233"/>
                    <a:pt x="3172883" y="1409700"/>
                    <a:pt x="3238500" y="1413933"/>
                  </a:cubicBezTo>
                  <a:cubicBezTo>
                    <a:pt x="3304117" y="1418166"/>
                    <a:pt x="3397250" y="1418166"/>
                    <a:pt x="3467100" y="1413933"/>
                  </a:cubicBezTo>
                  <a:cubicBezTo>
                    <a:pt x="3536950" y="1409700"/>
                    <a:pt x="3591983" y="1405466"/>
                    <a:pt x="3657600" y="1388533"/>
                  </a:cubicBezTo>
                  <a:cubicBezTo>
                    <a:pt x="3723217" y="1371600"/>
                    <a:pt x="3801533" y="1344083"/>
                    <a:pt x="3860800" y="1312333"/>
                  </a:cubicBezTo>
                  <a:cubicBezTo>
                    <a:pt x="3920067" y="1280583"/>
                    <a:pt x="3966633" y="1236133"/>
                    <a:pt x="4013200" y="1198033"/>
                  </a:cubicBezTo>
                  <a:cubicBezTo>
                    <a:pt x="4059767" y="1159933"/>
                    <a:pt x="4104217" y="1123950"/>
                    <a:pt x="4140200" y="1083733"/>
                  </a:cubicBezTo>
                  <a:cubicBezTo>
                    <a:pt x="4176183" y="1043516"/>
                    <a:pt x="4201583" y="996950"/>
                    <a:pt x="4229100" y="956733"/>
                  </a:cubicBezTo>
                  <a:cubicBezTo>
                    <a:pt x="4256617" y="916516"/>
                    <a:pt x="4286250" y="880533"/>
                    <a:pt x="4305300" y="842433"/>
                  </a:cubicBezTo>
                  <a:cubicBezTo>
                    <a:pt x="4324350" y="804333"/>
                    <a:pt x="4333875" y="766233"/>
                    <a:pt x="4343400" y="728133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8C1B8D7-6161-67B7-4B2D-5D224C8767C1}"/>
                  </a:ext>
                </a:extLst>
              </p:cNvPr>
              <p:cNvSpPr txBox="1"/>
              <p:nvPr/>
            </p:nvSpPr>
            <p:spPr>
              <a:xfrm>
                <a:off x="8154087" y="3634867"/>
                <a:ext cx="52813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altLang="ko-KR" sz="2400" b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8C1B8D7-6161-67B7-4B2D-5D224C876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087" y="3634867"/>
                <a:ext cx="528137" cy="369332"/>
              </a:xfrm>
              <a:prstGeom prst="rect">
                <a:avLst/>
              </a:prstGeom>
              <a:blipFill>
                <a:blip r:embed="rId9"/>
                <a:stretch>
                  <a:fillRect l="-18605" r="-8140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0D0249C-F0ED-23E9-CC97-7966B12844C6}"/>
                  </a:ext>
                </a:extLst>
              </p:cNvPr>
              <p:cNvSpPr txBox="1"/>
              <p:nvPr/>
            </p:nvSpPr>
            <p:spPr>
              <a:xfrm>
                <a:off x="9533171" y="4854112"/>
                <a:ext cx="25716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KR"/>
                  <a:t>Phase is still determined by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en-KR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0D0249C-F0ED-23E9-CC97-7966B1284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171" y="4854112"/>
                <a:ext cx="2571637" cy="646331"/>
              </a:xfrm>
              <a:prstGeom prst="rect">
                <a:avLst/>
              </a:prstGeom>
              <a:blipFill>
                <a:blip r:embed="rId10"/>
                <a:stretch>
                  <a:fillRect t="-4717" r="-94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2A58132-837B-B793-A8F4-BAF9CF0F527F}"/>
                  </a:ext>
                </a:extLst>
              </p:cNvPr>
              <p:cNvSpPr txBox="1"/>
              <p:nvPr/>
            </p:nvSpPr>
            <p:spPr>
              <a:xfrm>
                <a:off x="8676955" y="1917735"/>
                <a:ext cx="3251059" cy="993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KR"/>
                  <a:t>Voltage source point of view “total inductance” is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0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+(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KR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2A58132-837B-B793-A8F4-BAF9CF0F5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955" y="1917735"/>
                <a:ext cx="3251059" cy="993029"/>
              </a:xfrm>
              <a:prstGeom prst="rect">
                <a:avLst/>
              </a:prstGeom>
              <a:blipFill>
                <a:blip r:embed="rId11"/>
                <a:stretch>
                  <a:fillRect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998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015D6-8E3E-3650-8010-573A61117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/>
              <a:t>Inductance cancelling with Josephson junctions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CDBE6-EDBE-5523-9A16-719D4864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FB017A-2092-3557-692F-7CC9B35224BE}"/>
              </a:ext>
            </a:extLst>
          </p:cNvPr>
          <p:cNvGrpSpPr/>
          <p:nvPr/>
        </p:nvGrpSpPr>
        <p:grpSpPr>
          <a:xfrm>
            <a:off x="170050" y="1514023"/>
            <a:ext cx="6770767" cy="3802249"/>
            <a:chOff x="12224155" y="14859477"/>
            <a:chExt cx="7097708" cy="398584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343F490-A187-3030-247E-B253E3F08C01}"/>
                </a:ext>
              </a:extLst>
            </p:cNvPr>
            <p:cNvGrpSpPr/>
            <p:nvPr/>
          </p:nvGrpSpPr>
          <p:grpSpPr>
            <a:xfrm>
              <a:off x="12224155" y="14859477"/>
              <a:ext cx="7097708" cy="3985849"/>
              <a:chOff x="7800609" y="18692920"/>
              <a:chExt cx="7097708" cy="398584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068B200D-CEA6-40D2-1E54-A36CBF961E3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99026" y="20398320"/>
                    <a:ext cx="2099291" cy="6775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/>
                      <a:t>DC c</a:t>
                    </a:r>
                    <a:r>
                      <a:rPr lang="en-KR"/>
                      <a:t>urrent biases junction to phase </a:t>
                    </a:r>
                    <a14:m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a14:m>
                    <a:endParaRPr lang="en-KR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068B200D-CEA6-40D2-1E54-A36CBF961E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99026" y="20398320"/>
                    <a:ext cx="2099291" cy="67754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2432" t="-4717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44EEAC-770A-F9C5-3740-F27BAD42FCBB}"/>
                  </a:ext>
                </a:extLst>
              </p:cNvPr>
              <p:cNvSpPr txBox="1"/>
              <p:nvPr/>
            </p:nvSpPr>
            <p:spPr>
              <a:xfrm>
                <a:off x="8033489" y="18692920"/>
                <a:ext cx="20203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KR" sz="2400"/>
                  <a:t>Voltage source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EC4327-2F77-6058-E1EA-4784028810DC}"/>
                  </a:ext>
                </a:extLst>
              </p:cNvPr>
              <p:cNvSpPr txBox="1"/>
              <p:nvPr/>
            </p:nvSpPr>
            <p:spPr>
              <a:xfrm>
                <a:off x="10441003" y="18844273"/>
                <a:ext cx="4064772" cy="483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FF0000"/>
                    </a:solidFill>
                  </a:rPr>
                  <a:t>Inductance cancelling device</a:t>
                </a:r>
                <a:endParaRPr lang="en-KR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자유형 15">
                <a:extLst>
                  <a:ext uri="{FF2B5EF4-FFF2-40B4-BE49-F238E27FC236}">
                    <a16:creationId xmlns:a16="http://schemas.microsoft.com/office/drawing/2014/main" id="{ACA37CA4-A361-98F2-5779-40B7C4782244}"/>
                  </a:ext>
                </a:extLst>
              </p:cNvPr>
              <p:cNvSpPr/>
              <p:nvPr/>
            </p:nvSpPr>
            <p:spPr>
              <a:xfrm flipV="1">
                <a:off x="8483911" y="21393362"/>
                <a:ext cx="1065790" cy="411201"/>
              </a:xfrm>
              <a:custGeom>
                <a:avLst/>
                <a:gdLst>
                  <a:gd name="connsiteX0" fmla="*/ 0 w 5227320"/>
                  <a:gd name="connsiteY0" fmla="*/ 1219200 h 2016760"/>
                  <a:gd name="connsiteX1" fmla="*/ 7620 w 5227320"/>
                  <a:gd name="connsiteY1" fmla="*/ 1059180 h 2016760"/>
                  <a:gd name="connsiteX2" fmla="*/ 38100 w 5227320"/>
                  <a:gd name="connsiteY2" fmla="*/ 906780 h 2016760"/>
                  <a:gd name="connsiteX3" fmla="*/ 76200 w 5227320"/>
                  <a:gd name="connsiteY3" fmla="*/ 762000 h 2016760"/>
                  <a:gd name="connsiteX4" fmla="*/ 129540 w 5227320"/>
                  <a:gd name="connsiteY4" fmla="*/ 632460 h 2016760"/>
                  <a:gd name="connsiteX5" fmla="*/ 220980 w 5227320"/>
                  <a:gd name="connsiteY5" fmla="*/ 449580 h 2016760"/>
                  <a:gd name="connsiteX6" fmla="*/ 304800 w 5227320"/>
                  <a:gd name="connsiteY6" fmla="*/ 327660 h 2016760"/>
                  <a:gd name="connsiteX7" fmla="*/ 411480 w 5227320"/>
                  <a:gd name="connsiteY7" fmla="*/ 220980 h 2016760"/>
                  <a:gd name="connsiteX8" fmla="*/ 525780 w 5227320"/>
                  <a:gd name="connsiteY8" fmla="*/ 129540 h 2016760"/>
                  <a:gd name="connsiteX9" fmla="*/ 678180 w 5227320"/>
                  <a:gd name="connsiteY9" fmla="*/ 53340 h 2016760"/>
                  <a:gd name="connsiteX10" fmla="*/ 830580 w 5227320"/>
                  <a:gd name="connsiteY10" fmla="*/ 7620 h 2016760"/>
                  <a:gd name="connsiteX11" fmla="*/ 960120 w 5227320"/>
                  <a:gd name="connsiteY11" fmla="*/ 7620 h 2016760"/>
                  <a:gd name="connsiteX12" fmla="*/ 1150620 w 5227320"/>
                  <a:gd name="connsiteY12" fmla="*/ 45720 h 2016760"/>
                  <a:gd name="connsiteX13" fmla="*/ 1287780 w 5227320"/>
                  <a:gd name="connsiteY13" fmla="*/ 106680 h 2016760"/>
                  <a:gd name="connsiteX14" fmla="*/ 1386840 w 5227320"/>
                  <a:gd name="connsiteY14" fmla="*/ 167640 h 2016760"/>
                  <a:gd name="connsiteX15" fmla="*/ 1485900 w 5227320"/>
                  <a:gd name="connsiteY15" fmla="*/ 266700 h 2016760"/>
                  <a:gd name="connsiteX16" fmla="*/ 1592580 w 5227320"/>
                  <a:gd name="connsiteY16" fmla="*/ 381000 h 2016760"/>
                  <a:gd name="connsiteX17" fmla="*/ 1684020 w 5227320"/>
                  <a:gd name="connsiteY17" fmla="*/ 541020 h 2016760"/>
                  <a:gd name="connsiteX18" fmla="*/ 1760220 w 5227320"/>
                  <a:gd name="connsiteY18" fmla="*/ 731520 h 2016760"/>
                  <a:gd name="connsiteX19" fmla="*/ 1828800 w 5227320"/>
                  <a:gd name="connsiteY19" fmla="*/ 982980 h 2016760"/>
                  <a:gd name="connsiteX20" fmla="*/ 1851660 w 5227320"/>
                  <a:gd name="connsiteY20" fmla="*/ 1249680 h 2016760"/>
                  <a:gd name="connsiteX21" fmla="*/ 1813560 w 5227320"/>
                  <a:gd name="connsiteY21" fmla="*/ 1562100 h 2016760"/>
                  <a:gd name="connsiteX22" fmla="*/ 1729740 w 5227320"/>
                  <a:gd name="connsiteY22" fmla="*/ 1813560 h 2016760"/>
                  <a:gd name="connsiteX23" fmla="*/ 1630680 w 5227320"/>
                  <a:gd name="connsiteY23" fmla="*/ 1943100 h 2016760"/>
                  <a:gd name="connsiteX24" fmla="*/ 1493520 w 5227320"/>
                  <a:gd name="connsiteY24" fmla="*/ 2011680 h 2016760"/>
                  <a:gd name="connsiteX25" fmla="*/ 1379220 w 5227320"/>
                  <a:gd name="connsiteY25" fmla="*/ 1958340 h 2016760"/>
                  <a:gd name="connsiteX26" fmla="*/ 1264920 w 5227320"/>
                  <a:gd name="connsiteY26" fmla="*/ 1828800 h 2016760"/>
                  <a:gd name="connsiteX27" fmla="*/ 1196340 w 5227320"/>
                  <a:gd name="connsiteY27" fmla="*/ 1676400 h 2016760"/>
                  <a:gd name="connsiteX28" fmla="*/ 1158240 w 5227320"/>
                  <a:gd name="connsiteY28" fmla="*/ 1524000 h 2016760"/>
                  <a:gd name="connsiteX29" fmla="*/ 1127760 w 5227320"/>
                  <a:gd name="connsiteY29" fmla="*/ 1333500 h 2016760"/>
                  <a:gd name="connsiteX30" fmla="*/ 1127760 w 5227320"/>
                  <a:gd name="connsiteY30" fmla="*/ 1120140 h 2016760"/>
                  <a:gd name="connsiteX31" fmla="*/ 1150620 w 5227320"/>
                  <a:gd name="connsiteY31" fmla="*/ 914400 h 2016760"/>
                  <a:gd name="connsiteX32" fmla="*/ 1219200 w 5227320"/>
                  <a:gd name="connsiteY32" fmla="*/ 716280 h 2016760"/>
                  <a:gd name="connsiteX33" fmla="*/ 1318260 w 5227320"/>
                  <a:gd name="connsiteY33" fmla="*/ 502920 h 2016760"/>
                  <a:gd name="connsiteX34" fmla="*/ 1417320 w 5227320"/>
                  <a:gd name="connsiteY34" fmla="*/ 358140 h 2016760"/>
                  <a:gd name="connsiteX35" fmla="*/ 1485900 w 5227320"/>
                  <a:gd name="connsiteY35" fmla="*/ 274320 h 2016760"/>
                  <a:gd name="connsiteX36" fmla="*/ 1615440 w 5227320"/>
                  <a:gd name="connsiteY36" fmla="*/ 160020 h 2016760"/>
                  <a:gd name="connsiteX37" fmla="*/ 1737360 w 5227320"/>
                  <a:gd name="connsiteY37" fmla="*/ 76200 h 2016760"/>
                  <a:gd name="connsiteX38" fmla="*/ 1836420 w 5227320"/>
                  <a:gd name="connsiteY38" fmla="*/ 38100 h 2016760"/>
                  <a:gd name="connsiteX39" fmla="*/ 1920240 w 5227320"/>
                  <a:gd name="connsiteY39" fmla="*/ 15240 h 2016760"/>
                  <a:gd name="connsiteX40" fmla="*/ 2057400 w 5227320"/>
                  <a:gd name="connsiteY40" fmla="*/ 7620 h 2016760"/>
                  <a:gd name="connsiteX41" fmla="*/ 2209800 w 5227320"/>
                  <a:gd name="connsiteY41" fmla="*/ 22860 h 2016760"/>
                  <a:gd name="connsiteX42" fmla="*/ 2339340 w 5227320"/>
                  <a:gd name="connsiteY42" fmla="*/ 68580 h 2016760"/>
                  <a:gd name="connsiteX43" fmla="*/ 2453640 w 5227320"/>
                  <a:gd name="connsiteY43" fmla="*/ 137160 h 2016760"/>
                  <a:gd name="connsiteX44" fmla="*/ 2606040 w 5227320"/>
                  <a:gd name="connsiteY44" fmla="*/ 266700 h 2016760"/>
                  <a:gd name="connsiteX45" fmla="*/ 2727960 w 5227320"/>
                  <a:gd name="connsiteY45" fmla="*/ 403860 h 2016760"/>
                  <a:gd name="connsiteX46" fmla="*/ 2811780 w 5227320"/>
                  <a:gd name="connsiteY46" fmla="*/ 556260 h 2016760"/>
                  <a:gd name="connsiteX47" fmla="*/ 2880360 w 5227320"/>
                  <a:gd name="connsiteY47" fmla="*/ 701040 h 2016760"/>
                  <a:gd name="connsiteX48" fmla="*/ 2933700 w 5227320"/>
                  <a:gd name="connsiteY48" fmla="*/ 876300 h 2016760"/>
                  <a:gd name="connsiteX49" fmla="*/ 2979420 w 5227320"/>
                  <a:gd name="connsiteY49" fmla="*/ 1074420 h 2016760"/>
                  <a:gd name="connsiteX50" fmla="*/ 2971800 w 5227320"/>
                  <a:gd name="connsiteY50" fmla="*/ 1341120 h 2016760"/>
                  <a:gd name="connsiteX51" fmla="*/ 2941320 w 5227320"/>
                  <a:gd name="connsiteY51" fmla="*/ 1554480 h 2016760"/>
                  <a:gd name="connsiteX52" fmla="*/ 2849880 w 5227320"/>
                  <a:gd name="connsiteY52" fmla="*/ 1805940 h 2016760"/>
                  <a:gd name="connsiteX53" fmla="*/ 2720340 w 5227320"/>
                  <a:gd name="connsiteY53" fmla="*/ 1965960 h 2016760"/>
                  <a:gd name="connsiteX54" fmla="*/ 2621280 w 5227320"/>
                  <a:gd name="connsiteY54" fmla="*/ 2011680 h 2016760"/>
                  <a:gd name="connsiteX55" fmla="*/ 2461260 w 5227320"/>
                  <a:gd name="connsiteY55" fmla="*/ 1935480 h 2016760"/>
                  <a:gd name="connsiteX56" fmla="*/ 2369820 w 5227320"/>
                  <a:gd name="connsiteY56" fmla="*/ 1790700 h 2016760"/>
                  <a:gd name="connsiteX57" fmla="*/ 2286000 w 5227320"/>
                  <a:gd name="connsiteY57" fmla="*/ 1554480 h 2016760"/>
                  <a:gd name="connsiteX58" fmla="*/ 2255520 w 5227320"/>
                  <a:gd name="connsiteY58" fmla="*/ 1356360 h 2016760"/>
                  <a:gd name="connsiteX59" fmla="*/ 2255520 w 5227320"/>
                  <a:gd name="connsiteY59" fmla="*/ 1066800 h 2016760"/>
                  <a:gd name="connsiteX60" fmla="*/ 2308860 w 5227320"/>
                  <a:gd name="connsiteY60" fmla="*/ 830580 h 2016760"/>
                  <a:gd name="connsiteX61" fmla="*/ 2346960 w 5227320"/>
                  <a:gd name="connsiteY61" fmla="*/ 693420 h 2016760"/>
                  <a:gd name="connsiteX62" fmla="*/ 2430780 w 5227320"/>
                  <a:gd name="connsiteY62" fmla="*/ 533400 h 2016760"/>
                  <a:gd name="connsiteX63" fmla="*/ 2491740 w 5227320"/>
                  <a:gd name="connsiteY63" fmla="*/ 419100 h 2016760"/>
                  <a:gd name="connsiteX64" fmla="*/ 2613660 w 5227320"/>
                  <a:gd name="connsiteY64" fmla="*/ 274320 h 2016760"/>
                  <a:gd name="connsiteX65" fmla="*/ 2750820 w 5227320"/>
                  <a:gd name="connsiteY65" fmla="*/ 137160 h 2016760"/>
                  <a:gd name="connsiteX66" fmla="*/ 2956560 w 5227320"/>
                  <a:gd name="connsiteY66" fmla="*/ 38100 h 2016760"/>
                  <a:gd name="connsiteX67" fmla="*/ 3063240 w 5227320"/>
                  <a:gd name="connsiteY67" fmla="*/ 15240 h 2016760"/>
                  <a:gd name="connsiteX68" fmla="*/ 3162300 w 5227320"/>
                  <a:gd name="connsiteY68" fmla="*/ 7620 h 2016760"/>
                  <a:gd name="connsiteX69" fmla="*/ 3352800 w 5227320"/>
                  <a:gd name="connsiteY69" fmla="*/ 30480 h 2016760"/>
                  <a:gd name="connsiteX70" fmla="*/ 3512820 w 5227320"/>
                  <a:gd name="connsiteY70" fmla="*/ 91440 h 2016760"/>
                  <a:gd name="connsiteX71" fmla="*/ 3627120 w 5227320"/>
                  <a:gd name="connsiteY71" fmla="*/ 167640 h 2016760"/>
                  <a:gd name="connsiteX72" fmla="*/ 3733800 w 5227320"/>
                  <a:gd name="connsiteY72" fmla="*/ 274320 h 2016760"/>
                  <a:gd name="connsiteX73" fmla="*/ 3848100 w 5227320"/>
                  <a:gd name="connsiteY73" fmla="*/ 396240 h 2016760"/>
                  <a:gd name="connsiteX74" fmla="*/ 3939540 w 5227320"/>
                  <a:gd name="connsiteY74" fmla="*/ 579120 h 2016760"/>
                  <a:gd name="connsiteX75" fmla="*/ 4038600 w 5227320"/>
                  <a:gd name="connsiteY75" fmla="*/ 815340 h 2016760"/>
                  <a:gd name="connsiteX76" fmla="*/ 4091940 w 5227320"/>
                  <a:gd name="connsiteY76" fmla="*/ 1059180 h 2016760"/>
                  <a:gd name="connsiteX77" fmla="*/ 4099560 w 5227320"/>
                  <a:gd name="connsiteY77" fmla="*/ 1295400 h 2016760"/>
                  <a:gd name="connsiteX78" fmla="*/ 4069080 w 5227320"/>
                  <a:gd name="connsiteY78" fmla="*/ 1531620 h 2016760"/>
                  <a:gd name="connsiteX79" fmla="*/ 4000500 w 5227320"/>
                  <a:gd name="connsiteY79" fmla="*/ 1744980 h 2016760"/>
                  <a:gd name="connsiteX80" fmla="*/ 3901440 w 5227320"/>
                  <a:gd name="connsiteY80" fmla="*/ 1920240 h 2016760"/>
                  <a:gd name="connsiteX81" fmla="*/ 3756660 w 5227320"/>
                  <a:gd name="connsiteY81" fmla="*/ 2011680 h 2016760"/>
                  <a:gd name="connsiteX82" fmla="*/ 3581400 w 5227320"/>
                  <a:gd name="connsiteY82" fmla="*/ 1920240 h 2016760"/>
                  <a:gd name="connsiteX83" fmla="*/ 3451860 w 5227320"/>
                  <a:gd name="connsiteY83" fmla="*/ 1714500 h 2016760"/>
                  <a:gd name="connsiteX84" fmla="*/ 3398520 w 5227320"/>
                  <a:gd name="connsiteY84" fmla="*/ 1478280 h 2016760"/>
                  <a:gd name="connsiteX85" fmla="*/ 3375660 w 5227320"/>
                  <a:gd name="connsiteY85" fmla="*/ 1249680 h 2016760"/>
                  <a:gd name="connsiteX86" fmla="*/ 3398520 w 5227320"/>
                  <a:gd name="connsiteY86" fmla="*/ 952500 h 2016760"/>
                  <a:gd name="connsiteX87" fmla="*/ 3459480 w 5227320"/>
                  <a:gd name="connsiteY87" fmla="*/ 754380 h 2016760"/>
                  <a:gd name="connsiteX88" fmla="*/ 3535680 w 5227320"/>
                  <a:gd name="connsiteY88" fmla="*/ 548640 h 2016760"/>
                  <a:gd name="connsiteX89" fmla="*/ 3634740 w 5227320"/>
                  <a:gd name="connsiteY89" fmla="*/ 388620 h 2016760"/>
                  <a:gd name="connsiteX90" fmla="*/ 3733800 w 5227320"/>
                  <a:gd name="connsiteY90" fmla="*/ 274320 h 2016760"/>
                  <a:gd name="connsiteX91" fmla="*/ 3870960 w 5227320"/>
                  <a:gd name="connsiteY91" fmla="*/ 144780 h 2016760"/>
                  <a:gd name="connsiteX92" fmla="*/ 4023360 w 5227320"/>
                  <a:gd name="connsiteY92" fmla="*/ 60960 h 2016760"/>
                  <a:gd name="connsiteX93" fmla="*/ 4168140 w 5227320"/>
                  <a:gd name="connsiteY93" fmla="*/ 22860 h 2016760"/>
                  <a:gd name="connsiteX94" fmla="*/ 4290060 w 5227320"/>
                  <a:gd name="connsiteY94" fmla="*/ 7620 h 2016760"/>
                  <a:gd name="connsiteX95" fmla="*/ 4427220 w 5227320"/>
                  <a:gd name="connsiteY95" fmla="*/ 15240 h 2016760"/>
                  <a:gd name="connsiteX96" fmla="*/ 4579620 w 5227320"/>
                  <a:gd name="connsiteY96" fmla="*/ 68580 h 2016760"/>
                  <a:gd name="connsiteX97" fmla="*/ 4724400 w 5227320"/>
                  <a:gd name="connsiteY97" fmla="*/ 152400 h 2016760"/>
                  <a:gd name="connsiteX98" fmla="*/ 4853940 w 5227320"/>
                  <a:gd name="connsiteY98" fmla="*/ 251460 h 2016760"/>
                  <a:gd name="connsiteX99" fmla="*/ 4968240 w 5227320"/>
                  <a:gd name="connsiteY99" fmla="*/ 403860 h 2016760"/>
                  <a:gd name="connsiteX100" fmla="*/ 5097780 w 5227320"/>
                  <a:gd name="connsiteY100" fmla="*/ 624840 h 2016760"/>
                  <a:gd name="connsiteX101" fmla="*/ 5158740 w 5227320"/>
                  <a:gd name="connsiteY101" fmla="*/ 822960 h 2016760"/>
                  <a:gd name="connsiteX102" fmla="*/ 5204460 w 5227320"/>
                  <a:gd name="connsiteY102" fmla="*/ 1005840 h 2016760"/>
                  <a:gd name="connsiteX103" fmla="*/ 5219700 w 5227320"/>
                  <a:gd name="connsiteY103" fmla="*/ 1120140 h 2016760"/>
                  <a:gd name="connsiteX104" fmla="*/ 5227320 w 5227320"/>
                  <a:gd name="connsiteY104" fmla="*/ 1203960 h 2016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5227320" h="2016760">
                    <a:moveTo>
                      <a:pt x="0" y="1219200"/>
                    </a:moveTo>
                    <a:cubicBezTo>
                      <a:pt x="635" y="1165225"/>
                      <a:pt x="1270" y="1111250"/>
                      <a:pt x="7620" y="1059180"/>
                    </a:cubicBezTo>
                    <a:cubicBezTo>
                      <a:pt x="13970" y="1007110"/>
                      <a:pt x="26670" y="956310"/>
                      <a:pt x="38100" y="906780"/>
                    </a:cubicBezTo>
                    <a:cubicBezTo>
                      <a:pt x="49530" y="857250"/>
                      <a:pt x="60960" y="807720"/>
                      <a:pt x="76200" y="762000"/>
                    </a:cubicBezTo>
                    <a:cubicBezTo>
                      <a:pt x="91440" y="716280"/>
                      <a:pt x="105410" y="684530"/>
                      <a:pt x="129540" y="632460"/>
                    </a:cubicBezTo>
                    <a:cubicBezTo>
                      <a:pt x="153670" y="580390"/>
                      <a:pt x="191770" y="500380"/>
                      <a:pt x="220980" y="449580"/>
                    </a:cubicBezTo>
                    <a:cubicBezTo>
                      <a:pt x="250190" y="398780"/>
                      <a:pt x="273050" y="365760"/>
                      <a:pt x="304800" y="327660"/>
                    </a:cubicBezTo>
                    <a:cubicBezTo>
                      <a:pt x="336550" y="289560"/>
                      <a:pt x="374650" y="254000"/>
                      <a:pt x="411480" y="220980"/>
                    </a:cubicBezTo>
                    <a:cubicBezTo>
                      <a:pt x="448310" y="187960"/>
                      <a:pt x="481330" y="157480"/>
                      <a:pt x="525780" y="129540"/>
                    </a:cubicBezTo>
                    <a:cubicBezTo>
                      <a:pt x="570230" y="101600"/>
                      <a:pt x="627380" y="73660"/>
                      <a:pt x="678180" y="53340"/>
                    </a:cubicBezTo>
                    <a:cubicBezTo>
                      <a:pt x="728980" y="33020"/>
                      <a:pt x="783590" y="15240"/>
                      <a:pt x="830580" y="7620"/>
                    </a:cubicBezTo>
                    <a:cubicBezTo>
                      <a:pt x="877570" y="0"/>
                      <a:pt x="906780" y="1270"/>
                      <a:pt x="960120" y="7620"/>
                    </a:cubicBezTo>
                    <a:cubicBezTo>
                      <a:pt x="1013460" y="13970"/>
                      <a:pt x="1096010" y="29210"/>
                      <a:pt x="1150620" y="45720"/>
                    </a:cubicBezTo>
                    <a:cubicBezTo>
                      <a:pt x="1205230" y="62230"/>
                      <a:pt x="1248410" y="86360"/>
                      <a:pt x="1287780" y="106680"/>
                    </a:cubicBezTo>
                    <a:cubicBezTo>
                      <a:pt x="1327150" y="127000"/>
                      <a:pt x="1353820" y="140970"/>
                      <a:pt x="1386840" y="167640"/>
                    </a:cubicBezTo>
                    <a:cubicBezTo>
                      <a:pt x="1419860" y="194310"/>
                      <a:pt x="1451610" y="231140"/>
                      <a:pt x="1485900" y="266700"/>
                    </a:cubicBezTo>
                    <a:cubicBezTo>
                      <a:pt x="1520190" y="302260"/>
                      <a:pt x="1559560" y="335280"/>
                      <a:pt x="1592580" y="381000"/>
                    </a:cubicBezTo>
                    <a:cubicBezTo>
                      <a:pt x="1625600" y="426720"/>
                      <a:pt x="1656080" y="482600"/>
                      <a:pt x="1684020" y="541020"/>
                    </a:cubicBezTo>
                    <a:cubicBezTo>
                      <a:pt x="1711960" y="599440"/>
                      <a:pt x="1736090" y="657860"/>
                      <a:pt x="1760220" y="731520"/>
                    </a:cubicBezTo>
                    <a:cubicBezTo>
                      <a:pt x="1784350" y="805180"/>
                      <a:pt x="1813560" y="896620"/>
                      <a:pt x="1828800" y="982980"/>
                    </a:cubicBezTo>
                    <a:cubicBezTo>
                      <a:pt x="1844040" y="1069340"/>
                      <a:pt x="1854200" y="1153160"/>
                      <a:pt x="1851660" y="1249680"/>
                    </a:cubicBezTo>
                    <a:cubicBezTo>
                      <a:pt x="1849120" y="1346200"/>
                      <a:pt x="1833880" y="1468120"/>
                      <a:pt x="1813560" y="1562100"/>
                    </a:cubicBezTo>
                    <a:cubicBezTo>
                      <a:pt x="1793240" y="1656080"/>
                      <a:pt x="1760220" y="1750060"/>
                      <a:pt x="1729740" y="1813560"/>
                    </a:cubicBezTo>
                    <a:cubicBezTo>
                      <a:pt x="1699260" y="1877060"/>
                      <a:pt x="1670050" y="1910080"/>
                      <a:pt x="1630680" y="1943100"/>
                    </a:cubicBezTo>
                    <a:cubicBezTo>
                      <a:pt x="1591310" y="1976120"/>
                      <a:pt x="1535430" y="2009140"/>
                      <a:pt x="1493520" y="2011680"/>
                    </a:cubicBezTo>
                    <a:cubicBezTo>
                      <a:pt x="1451610" y="2014220"/>
                      <a:pt x="1417320" y="1988820"/>
                      <a:pt x="1379220" y="1958340"/>
                    </a:cubicBezTo>
                    <a:cubicBezTo>
                      <a:pt x="1341120" y="1927860"/>
                      <a:pt x="1295400" y="1875790"/>
                      <a:pt x="1264920" y="1828800"/>
                    </a:cubicBezTo>
                    <a:cubicBezTo>
                      <a:pt x="1234440" y="1781810"/>
                      <a:pt x="1214120" y="1727200"/>
                      <a:pt x="1196340" y="1676400"/>
                    </a:cubicBezTo>
                    <a:cubicBezTo>
                      <a:pt x="1178560" y="1625600"/>
                      <a:pt x="1169670" y="1581150"/>
                      <a:pt x="1158240" y="1524000"/>
                    </a:cubicBezTo>
                    <a:cubicBezTo>
                      <a:pt x="1146810" y="1466850"/>
                      <a:pt x="1132840" y="1400810"/>
                      <a:pt x="1127760" y="1333500"/>
                    </a:cubicBezTo>
                    <a:cubicBezTo>
                      <a:pt x="1122680" y="1266190"/>
                      <a:pt x="1123950" y="1189990"/>
                      <a:pt x="1127760" y="1120140"/>
                    </a:cubicBezTo>
                    <a:cubicBezTo>
                      <a:pt x="1131570" y="1050290"/>
                      <a:pt x="1135380" y="981710"/>
                      <a:pt x="1150620" y="914400"/>
                    </a:cubicBezTo>
                    <a:cubicBezTo>
                      <a:pt x="1165860" y="847090"/>
                      <a:pt x="1191260" y="784860"/>
                      <a:pt x="1219200" y="716280"/>
                    </a:cubicBezTo>
                    <a:cubicBezTo>
                      <a:pt x="1247140" y="647700"/>
                      <a:pt x="1285240" y="562610"/>
                      <a:pt x="1318260" y="502920"/>
                    </a:cubicBezTo>
                    <a:cubicBezTo>
                      <a:pt x="1351280" y="443230"/>
                      <a:pt x="1389380" y="396240"/>
                      <a:pt x="1417320" y="358140"/>
                    </a:cubicBezTo>
                    <a:cubicBezTo>
                      <a:pt x="1445260" y="320040"/>
                      <a:pt x="1452880" y="307340"/>
                      <a:pt x="1485900" y="274320"/>
                    </a:cubicBezTo>
                    <a:cubicBezTo>
                      <a:pt x="1518920" y="241300"/>
                      <a:pt x="1573530" y="193040"/>
                      <a:pt x="1615440" y="160020"/>
                    </a:cubicBezTo>
                    <a:cubicBezTo>
                      <a:pt x="1657350" y="127000"/>
                      <a:pt x="1700530" y="96520"/>
                      <a:pt x="1737360" y="76200"/>
                    </a:cubicBezTo>
                    <a:cubicBezTo>
                      <a:pt x="1774190" y="55880"/>
                      <a:pt x="1805940" y="48260"/>
                      <a:pt x="1836420" y="38100"/>
                    </a:cubicBezTo>
                    <a:cubicBezTo>
                      <a:pt x="1866900" y="27940"/>
                      <a:pt x="1883410" y="20320"/>
                      <a:pt x="1920240" y="15240"/>
                    </a:cubicBezTo>
                    <a:cubicBezTo>
                      <a:pt x="1957070" y="10160"/>
                      <a:pt x="2009140" y="6350"/>
                      <a:pt x="2057400" y="7620"/>
                    </a:cubicBezTo>
                    <a:cubicBezTo>
                      <a:pt x="2105660" y="8890"/>
                      <a:pt x="2162810" y="12700"/>
                      <a:pt x="2209800" y="22860"/>
                    </a:cubicBezTo>
                    <a:cubicBezTo>
                      <a:pt x="2256790" y="33020"/>
                      <a:pt x="2298700" y="49530"/>
                      <a:pt x="2339340" y="68580"/>
                    </a:cubicBezTo>
                    <a:cubicBezTo>
                      <a:pt x="2379980" y="87630"/>
                      <a:pt x="2409190" y="104140"/>
                      <a:pt x="2453640" y="137160"/>
                    </a:cubicBezTo>
                    <a:cubicBezTo>
                      <a:pt x="2498090" y="170180"/>
                      <a:pt x="2560320" y="222250"/>
                      <a:pt x="2606040" y="266700"/>
                    </a:cubicBezTo>
                    <a:cubicBezTo>
                      <a:pt x="2651760" y="311150"/>
                      <a:pt x="2693670" y="355600"/>
                      <a:pt x="2727960" y="403860"/>
                    </a:cubicBezTo>
                    <a:cubicBezTo>
                      <a:pt x="2762250" y="452120"/>
                      <a:pt x="2786380" y="506730"/>
                      <a:pt x="2811780" y="556260"/>
                    </a:cubicBezTo>
                    <a:cubicBezTo>
                      <a:pt x="2837180" y="605790"/>
                      <a:pt x="2860040" y="647700"/>
                      <a:pt x="2880360" y="701040"/>
                    </a:cubicBezTo>
                    <a:cubicBezTo>
                      <a:pt x="2900680" y="754380"/>
                      <a:pt x="2917190" y="814070"/>
                      <a:pt x="2933700" y="876300"/>
                    </a:cubicBezTo>
                    <a:cubicBezTo>
                      <a:pt x="2950210" y="938530"/>
                      <a:pt x="2973070" y="996950"/>
                      <a:pt x="2979420" y="1074420"/>
                    </a:cubicBezTo>
                    <a:cubicBezTo>
                      <a:pt x="2985770" y="1151890"/>
                      <a:pt x="2978150" y="1261110"/>
                      <a:pt x="2971800" y="1341120"/>
                    </a:cubicBezTo>
                    <a:cubicBezTo>
                      <a:pt x="2965450" y="1421130"/>
                      <a:pt x="2961640" y="1477010"/>
                      <a:pt x="2941320" y="1554480"/>
                    </a:cubicBezTo>
                    <a:cubicBezTo>
                      <a:pt x="2921000" y="1631950"/>
                      <a:pt x="2886710" y="1737360"/>
                      <a:pt x="2849880" y="1805940"/>
                    </a:cubicBezTo>
                    <a:cubicBezTo>
                      <a:pt x="2813050" y="1874520"/>
                      <a:pt x="2758440" y="1931670"/>
                      <a:pt x="2720340" y="1965960"/>
                    </a:cubicBezTo>
                    <a:cubicBezTo>
                      <a:pt x="2682240" y="2000250"/>
                      <a:pt x="2664460" y="2016760"/>
                      <a:pt x="2621280" y="2011680"/>
                    </a:cubicBezTo>
                    <a:cubicBezTo>
                      <a:pt x="2578100" y="2006600"/>
                      <a:pt x="2503170" y="1972310"/>
                      <a:pt x="2461260" y="1935480"/>
                    </a:cubicBezTo>
                    <a:cubicBezTo>
                      <a:pt x="2419350" y="1898650"/>
                      <a:pt x="2399030" y="1854200"/>
                      <a:pt x="2369820" y="1790700"/>
                    </a:cubicBezTo>
                    <a:cubicBezTo>
                      <a:pt x="2340610" y="1727200"/>
                      <a:pt x="2305050" y="1626870"/>
                      <a:pt x="2286000" y="1554480"/>
                    </a:cubicBezTo>
                    <a:cubicBezTo>
                      <a:pt x="2266950" y="1482090"/>
                      <a:pt x="2260600" y="1437640"/>
                      <a:pt x="2255520" y="1356360"/>
                    </a:cubicBezTo>
                    <a:cubicBezTo>
                      <a:pt x="2250440" y="1275080"/>
                      <a:pt x="2246630" y="1154430"/>
                      <a:pt x="2255520" y="1066800"/>
                    </a:cubicBezTo>
                    <a:cubicBezTo>
                      <a:pt x="2264410" y="979170"/>
                      <a:pt x="2293620" y="892810"/>
                      <a:pt x="2308860" y="830580"/>
                    </a:cubicBezTo>
                    <a:cubicBezTo>
                      <a:pt x="2324100" y="768350"/>
                      <a:pt x="2326640" y="742950"/>
                      <a:pt x="2346960" y="693420"/>
                    </a:cubicBezTo>
                    <a:cubicBezTo>
                      <a:pt x="2367280" y="643890"/>
                      <a:pt x="2406650" y="579120"/>
                      <a:pt x="2430780" y="533400"/>
                    </a:cubicBezTo>
                    <a:cubicBezTo>
                      <a:pt x="2454910" y="487680"/>
                      <a:pt x="2461260" y="462280"/>
                      <a:pt x="2491740" y="419100"/>
                    </a:cubicBezTo>
                    <a:cubicBezTo>
                      <a:pt x="2522220" y="375920"/>
                      <a:pt x="2570480" y="321310"/>
                      <a:pt x="2613660" y="274320"/>
                    </a:cubicBezTo>
                    <a:cubicBezTo>
                      <a:pt x="2656840" y="227330"/>
                      <a:pt x="2693670" y="176530"/>
                      <a:pt x="2750820" y="137160"/>
                    </a:cubicBezTo>
                    <a:cubicBezTo>
                      <a:pt x="2807970" y="97790"/>
                      <a:pt x="2904490" y="58420"/>
                      <a:pt x="2956560" y="38100"/>
                    </a:cubicBezTo>
                    <a:cubicBezTo>
                      <a:pt x="3008630" y="17780"/>
                      <a:pt x="3028950" y="20320"/>
                      <a:pt x="3063240" y="15240"/>
                    </a:cubicBezTo>
                    <a:cubicBezTo>
                      <a:pt x="3097530" y="10160"/>
                      <a:pt x="3114040" y="5080"/>
                      <a:pt x="3162300" y="7620"/>
                    </a:cubicBezTo>
                    <a:cubicBezTo>
                      <a:pt x="3210560" y="10160"/>
                      <a:pt x="3294380" y="16510"/>
                      <a:pt x="3352800" y="30480"/>
                    </a:cubicBezTo>
                    <a:cubicBezTo>
                      <a:pt x="3411220" y="44450"/>
                      <a:pt x="3467100" y="68580"/>
                      <a:pt x="3512820" y="91440"/>
                    </a:cubicBezTo>
                    <a:cubicBezTo>
                      <a:pt x="3558540" y="114300"/>
                      <a:pt x="3590290" y="137160"/>
                      <a:pt x="3627120" y="167640"/>
                    </a:cubicBezTo>
                    <a:cubicBezTo>
                      <a:pt x="3663950" y="198120"/>
                      <a:pt x="3696970" y="236220"/>
                      <a:pt x="3733800" y="274320"/>
                    </a:cubicBezTo>
                    <a:cubicBezTo>
                      <a:pt x="3770630" y="312420"/>
                      <a:pt x="3813810" y="345440"/>
                      <a:pt x="3848100" y="396240"/>
                    </a:cubicBezTo>
                    <a:cubicBezTo>
                      <a:pt x="3882390" y="447040"/>
                      <a:pt x="3907790" y="509270"/>
                      <a:pt x="3939540" y="579120"/>
                    </a:cubicBezTo>
                    <a:cubicBezTo>
                      <a:pt x="3971290" y="648970"/>
                      <a:pt x="4013200" y="735330"/>
                      <a:pt x="4038600" y="815340"/>
                    </a:cubicBezTo>
                    <a:cubicBezTo>
                      <a:pt x="4064000" y="895350"/>
                      <a:pt x="4081780" y="979170"/>
                      <a:pt x="4091940" y="1059180"/>
                    </a:cubicBezTo>
                    <a:cubicBezTo>
                      <a:pt x="4102100" y="1139190"/>
                      <a:pt x="4103370" y="1216660"/>
                      <a:pt x="4099560" y="1295400"/>
                    </a:cubicBezTo>
                    <a:cubicBezTo>
                      <a:pt x="4095750" y="1374140"/>
                      <a:pt x="4085590" y="1456690"/>
                      <a:pt x="4069080" y="1531620"/>
                    </a:cubicBezTo>
                    <a:cubicBezTo>
                      <a:pt x="4052570" y="1606550"/>
                      <a:pt x="4028440" y="1680210"/>
                      <a:pt x="4000500" y="1744980"/>
                    </a:cubicBezTo>
                    <a:cubicBezTo>
                      <a:pt x="3972560" y="1809750"/>
                      <a:pt x="3942080" y="1875790"/>
                      <a:pt x="3901440" y="1920240"/>
                    </a:cubicBezTo>
                    <a:cubicBezTo>
                      <a:pt x="3860800" y="1964690"/>
                      <a:pt x="3810000" y="2011680"/>
                      <a:pt x="3756660" y="2011680"/>
                    </a:cubicBezTo>
                    <a:cubicBezTo>
                      <a:pt x="3703320" y="2011680"/>
                      <a:pt x="3632200" y="1969770"/>
                      <a:pt x="3581400" y="1920240"/>
                    </a:cubicBezTo>
                    <a:cubicBezTo>
                      <a:pt x="3530600" y="1870710"/>
                      <a:pt x="3482340" y="1788160"/>
                      <a:pt x="3451860" y="1714500"/>
                    </a:cubicBezTo>
                    <a:cubicBezTo>
                      <a:pt x="3421380" y="1640840"/>
                      <a:pt x="3411220" y="1555750"/>
                      <a:pt x="3398520" y="1478280"/>
                    </a:cubicBezTo>
                    <a:cubicBezTo>
                      <a:pt x="3385820" y="1400810"/>
                      <a:pt x="3375660" y="1337310"/>
                      <a:pt x="3375660" y="1249680"/>
                    </a:cubicBezTo>
                    <a:cubicBezTo>
                      <a:pt x="3375660" y="1162050"/>
                      <a:pt x="3384550" y="1035050"/>
                      <a:pt x="3398520" y="952500"/>
                    </a:cubicBezTo>
                    <a:cubicBezTo>
                      <a:pt x="3412490" y="869950"/>
                      <a:pt x="3436620" y="821690"/>
                      <a:pt x="3459480" y="754380"/>
                    </a:cubicBezTo>
                    <a:cubicBezTo>
                      <a:pt x="3482340" y="687070"/>
                      <a:pt x="3506470" y="609600"/>
                      <a:pt x="3535680" y="548640"/>
                    </a:cubicBezTo>
                    <a:cubicBezTo>
                      <a:pt x="3564890" y="487680"/>
                      <a:pt x="3601720" y="434340"/>
                      <a:pt x="3634740" y="388620"/>
                    </a:cubicBezTo>
                    <a:cubicBezTo>
                      <a:pt x="3667760" y="342900"/>
                      <a:pt x="3694430" y="314960"/>
                      <a:pt x="3733800" y="274320"/>
                    </a:cubicBezTo>
                    <a:cubicBezTo>
                      <a:pt x="3773170" y="233680"/>
                      <a:pt x="3822700" y="180340"/>
                      <a:pt x="3870960" y="144780"/>
                    </a:cubicBezTo>
                    <a:cubicBezTo>
                      <a:pt x="3919220" y="109220"/>
                      <a:pt x="3973830" y="81280"/>
                      <a:pt x="4023360" y="60960"/>
                    </a:cubicBezTo>
                    <a:cubicBezTo>
                      <a:pt x="4072890" y="40640"/>
                      <a:pt x="4123690" y="31750"/>
                      <a:pt x="4168140" y="22860"/>
                    </a:cubicBezTo>
                    <a:cubicBezTo>
                      <a:pt x="4212590" y="13970"/>
                      <a:pt x="4246880" y="8890"/>
                      <a:pt x="4290060" y="7620"/>
                    </a:cubicBezTo>
                    <a:cubicBezTo>
                      <a:pt x="4333240" y="6350"/>
                      <a:pt x="4378960" y="5080"/>
                      <a:pt x="4427220" y="15240"/>
                    </a:cubicBezTo>
                    <a:cubicBezTo>
                      <a:pt x="4475480" y="25400"/>
                      <a:pt x="4530090" y="45720"/>
                      <a:pt x="4579620" y="68580"/>
                    </a:cubicBezTo>
                    <a:cubicBezTo>
                      <a:pt x="4629150" y="91440"/>
                      <a:pt x="4678680" y="121920"/>
                      <a:pt x="4724400" y="152400"/>
                    </a:cubicBezTo>
                    <a:cubicBezTo>
                      <a:pt x="4770120" y="182880"/>
                      <a:pt x="4813300" y="209550"/>
                      <a:pt x="4853940" y="251460"/>
                    </a:cubicBezTo>
                    <a:cubicBezTo>
                      <a:pt x="4894580" y="293370"/>
                      <a:pt x="4927600" y="341630"/>
                      <a:pt x="4968240" y="403860"/>
                    </a:cubicBezTo>
                    <a:cubicBezTo>
                      <a:pt x="5008880" y="466090"/>
                      <a:pt x="5066030" y="554990"/>
                      <a:pt x="5097780" y="624840"/>
                    </a:cubicBezTo>
                    <a:cubicBezTo>
                      <a:pt x="5129530" y="694690"/>
                      <a:pt x="5140960" y="759460"/>
                      <a:pt x="5158740" y="822960"/>
                    </a:cubicBezTo>
                    <a:cubicBezTo>
                      <a:pt x="5176520" y="886460"/>
                      <a:pt x="5194300" y="956310"/>
                      <a:pt x="5204460" y="1005840"/>
                    </a:cubicBezTo>
                    <a:cubicBezTo>
                      <a:pt x="5214620" y="1055370"/>
                      <a:pt x="5215890" y="1087120"/>
                      <a:pt x="5219700" y="1120140"/>
                    </a:cubicBezTo>
                    <a:cubicBezTo>
                      <a:pt x="5223510" y="1153160"/>
                      <a:pt x="5225415" y="1178560"/>
                      <a:pt x="5227320" y="1203960"/>
                    </a:cubicBezTo>
                  </a:path>
                </a:pathLst>
              </a:cu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6" name="직선 연결선 6">
                <a:extLst>
                  <a:ext uri="{FF2B5EF4-FFF2-40B4-BE49-F238E27FC236}">
                    <a16:creationId xmlns:a16="http://schemas.microsoft.com/office/drawing/2014/main" id="{013D8113-63E9-3098-FCC4-5273E2C2508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901350" y="20543572"/>
                <a:ext cx="2007415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 3">
                <a:extLst>
                  <a:ext uri="{FF2B5EF4-FFF2-40B4-BE49-F238E27FC236}">
                    <a16:creationId xmlns:a16="http://schemas.microsoft.com/office/drawing/2014/main" id="{5FFC2BA0-2224-F0FC-5344-3ABB15CFEB4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194484" y="21266950"/>
                <a:ext cx="0" cy="57885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3">
                <a:extLst>
                  <a:ext uri="{FF2B5EF4-FFF2-40B4-BE49-F238E27FC236}">
                    <a16:creationId xmlns:a16="http://schemas.microsoft.com/office/drawing/2014/main" id="{17107DAC-0E74-43AD-19F5-DF5B093F52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45363" y="21563573"/>
                <a:ext cx="614112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3">
                <a:extLst>
                  <a:ext uri="{FF2B5EF4-FFF2-40B4-BE49-F238E27FC236}">
                    <a16:creationId xmlns:a16="http://schemas.microsoft.com/office/drawing/2014/main" id="{12993BE5-BF08-AF52-DAB2-C84971C8A3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05057" y="19535940"/>
                <a:ext cx="2277227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타원 30">
                <a:extLst>
                  <a:ext uri="{FF2B5EF4-FFF2-40B4-BE49-F238E27FC236}">
                    <a16:creationId xmlns:a16="http://schemas.microsoft.com/office/drawing/2014/main" id="{D0C23FDE-CDBC-D345-9AED-B815ECD50A28}"/>
                  </a:ext>
                </a:extLst>
              </p:cNvPr>
              <p:cNvSpPr/>
              <p:nvPr/>
            </p:nvSpPr>
            <p:spPr>
              <a:xfrm>
                <a:off x="8655485" y="19159938"/>
                <a:ext cx="716403" cy="716403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자유형 31">
                <a:extLst>
                  <a:ext uri="{FF2B5EF4-FFF2-40B4-BE49-F238E27FC236}">
                    <a16:creationId xmlns:a16="http://schemas.microsoft.com/office/drawing/2014/main" id="{CEE059EB-6082-D793-5D32-24972B14F53B}"/>
                  </a:ext>
                </a:extLst>
              </p:cNvPr>
              <p:cNvSpPr/>
              <p:nvPr/>
            </p:nvSpPr>
            <p:spPr>
              <a:xfrm>
                <a:off x="8729396" y="19438300"/>
                <a:ext cx="568582" cy="185648"/>
              </a:xfrm>
              <a:custGeom>
                <a:avLst/>
                <a:gdLst>
                  <a:gd name="connsiteX0" fmla="*/ 0 w 4343400"/>
                  <a:gd name="connsiteY0" fmla="*/ 715433 h 1418166"/>
                  <a:gd name="connsiteX1" fmla="*/ 101600 w 4343400"/>
                  <a:gd name="connsiteY1" fmla="*/ 537633 h 1418166"/>
                  <a:gd name="connsiteX2" fmla="*/ 228600 w 4343400"/>
                  <a:gd name="connsiteY2" fmla="*/ 359833 h 1418166"/>
                  <a:gd name="connsiteX3" fmla="*/ 355600 w 4343400"/>
                  <a:gd name="connsiteY3" fmla="*/ 245533 h 1418166"/>
                  <a:gd name="connsiteX4" fmla="*/ 533400 w 4343400"/>
                  <a:gd name="connsiteY4" fmla="*/ 143933 h 1418166"/>
                  <a:gd name="connsiteX5" fmla="*/ 673100 w 4343400"/>
                  <a:gd name="connsiteY5" fmla="*/ 80433 h 1418166"/>
                  <a:gd name="connsiteX6" fmla="*/ 800100 w 4343400"/>
                  <a:gd name="connsiteY6" fmla="*/ 29633 h 1418166"/>
                  <a:gd name="connsiteX7" fmla="*/ 952500 w 4343400"/>
                  <a:gd name="connsiteY7" fmla="*/ 4233 h 1418166"/>
                  <a:gd name="connsiteX8" fmla="*/ 1041400 w 4343400"/>
                  <a:gd name="connsiteY8" fmla="*/ 4233 h 1418166"/>
                  <a:gd name="connsiteX9" fmla="*/ 1219200 w 4343400"/>
                  <a:gd name="connsiteY9" fmla="*/ 4233 h 1418166"/>
                  <a:gd name="connsiteX10" fmla="*/ 1371600 w 4343400"/>
                  <a:gd name="connsiteY10" fmla="*/ 29633 h 1418166"/>
                  <a:gd name="connsiteX11" fmla="*/ 1574800 w 4343400"/>
                  <a:gd name="connsiteY11" fmla="*/ 93133 h 1418166"/>
                  <a:gd name="connsiteX12" fmla="*/ 1701800 w 4343400"/>
                  <a:gd name="connsiteY12" fmla="*/ 156633 h 1418166"/>
                  <a:gd name="connsiteX13" fmla="*/ 1816100 w 4343400"/>
                  <a:gd name="connsiteY13" fmla="*/ 232833 h 1418166"/>
                  <a:gd name="connsiteX14" fmla="*/ 1930400 w 4343400"/>
                  <a:gd name="connsiteY14" fmla="*/ 347133 h 1418166"/>
                  <a:gd name="connsiteX15" fmla="*/ 2019300 w 4343400"/>
                  <a:gd name="connsiteY15" fmla="*/ 461433 h 1418166"/>
                  <a:gd name="connsiteX16" fmla="*/ 2108200 w 4343400"/>
                  <a:gd name="connsiteY16" fmla="*/ 588433 h 1418166"/>
                  <a:gd name="connsiteX17" fmla="*/ 2222500 w 4343400"/>
                  <a:gd name="connsiteY17" fmla="*/ 778933 h 1418166"/>
                  <a:gd name="connsiteX18" fmla="*/ 2324100 w 4343400"/>
                  <a:gd name="connsiteY18" fmla="*/ 931333 h 1418166"/>
                  <a:gd name="connsiteX19" fmla="*/ 2438400 w 4343400"/>
                  <a:gd name="connsiteY19" fmla="*/ 1071033 h 1418166"/>
                  <a:gd name="connsiteX20" fmla="*/ 2552700 w 4343400"/>
                  <a:gd name="connsiteY20" fmla="*/ 1185333 h 1418166"/>
                  <a:gd name="connsiteX21" fmla="*/ 2692400 w 4343400"/>
                  <a:gd name="connsiteY21" fmla="*/ 1274233 h 1418166"/>
                  <a:gd name="connsiteX22" fmla="*/ 2857500 w 4343400"/>
                  <a:gd name="connsiteY22" fmla="*/ 1337733 h 1418166"/>
                  <a:gd name="connsiteX23" fmla="*/ 3073400 w 4343400"/>
                  <a:gd name="connsiteY23" fmla="*/ 1388533 h 1418166"/>
                  <a:gd name="connsiteX24" fmla="*/ 3238500 w 4343400"/>
                  <a:gd name="connsiteY24" fmla="*/ 1413933 h 1418166"/>
                  <a:gd name="connsiteX25" fmla="*/ 3467100 w 4343400"/>
                  <a:gd name="connsiteY25" fmla="*/ 1413933 h 1418166"/>
                  <a:gd name="connsiteX26" fmla="*/ 3657600 w 4343400"/>
                  <a:gd name="connsiteY26" fmla="*/ 1388533 h 1418166"/>
                  <a:gd name="connsiteX27" fmla="*/ 3860800 w 4343400"/>
                  <a:gd name="connsiteY27" fmla="*/ 1312333 h 1418166"/>
                  <a:gd name="connsiteX28" fmla="*/ 4013200 w 4343400"/>
                  <a:gd name="connsiteY28" fmla="*/ 1198033 h 1418166"/>
                  <a:gd name="connsiteX29" fmla="*/ 4140200 w 4343400"/>
                  <a:gd name="connsiteY29" fmla="*/ 1083733 h 1418166"/>
                  <a:gd name="connsiteX30" fmla="*/ 4229100 w 4343400"/>
                  <a:gd name="connsiteY30" fmla="*/ 956733 h 1418166"/>
                  <a:gd name="connsiteX31" fmla="*/ 4305300 w 4343400"/>
                  <a:gd name="connsiteY31" fmla="*/ 842433 h 1418166"/>
                  <a:gd name="connsiteX32" fmla="*/ 4343400 w 4343400"/>
                  <a:gd name="connsiteY32" fmla="*/ 728133 h 1418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343400" h="1418166">
                    <a:moveTo>
                      <a:pt x="0" y="715433"/>
                    </a:moveTo>
                    <a:cubicBezTo>
                      <a:pt x="31750" y="656166"/>
                      <a:pt x="63500" y="596900"/>
                      <a:pt x="101600" y="537633"/>
                    </a:cubicBezTo>
                    <a:cubicBezTo>
                      <a:pt x="139700" y="478366"/>
                      <a:pt x="186267" y="408516"/>
                      <a:pt x="228600" y="359833"/>
                    </a:cubicBezTo>
                    <a:cubicBezTo>
                      <a:pt x="270933" y="311150"/>
                      <a:pt x="304800" y="281516"/>
                      <a:pt x="355600" y="245533"/>
                    </a:cubicBezTo>
                    <a:cubicBezTo>
                      <a:pt x="406400" y="209550"/>
                      <a:pt x="480483" y="171450"/>
                      <a:pt x="533400" y="143933"/>
                    </a:cubicBezTo>
                    <a:cubicBezTo>
                      <a:pt x="586317" y="116416"/>
                      <a:pt x="628650" y="99483"/>
                      <a:pt x="673100" y="80433"/>
                    </a:cubicBezTo>
                    <a:cubicBezTo>
                      <a:pt x="717550" y="61383"/>
                      <a:pt x="753533" y="42333"/>
                      <a:pt x="800100" y="29633"/>
                    </a:cubicBezTo>
                    <a:cubicBezTo>
                      <a:pt x="846667" y="16933"/>
                      <a:pt x="912283" y="8466"/>
                      <a:pt x="952500" y="4233"/>
                    </a:cubicBezTo>
                    <a:cubicBezTo>
                      <a:pt x="992717" y="0"/>
                      <a:pt x="1041400" y="4233"/>
                      <a:pt x="1041400" y="4233"/>
                    </a:cubicBezTo>
                    <a:cubicBezTo>
                      <a:pt x="1085850" y="4233"/>
                      <a:pt x="1164167" y="0"/>
                      <a:pt x="1219200" y="4233"/>
                    </a:cubicBezTo>
                    <a:cubicBezTo>
                      <a:pt x="1274233" y="8466"/>
                      <a:pt x="1312333" y="14816"/>
                      <a:pt x="1371600" y="29633"/>
                    </a:cubicBezTo>
                    <a:cubicBezTo>
                      <a:pt x="1430867" y="44450"/>
                      <a:pt x="1519767" y="71966"/>
                      <a:pt x="1574800" y="93133"/>
                    </a:cubicBezTo>
                    <a:cubicBezTo>
                      <a:pt x="1629833" y="114300"/>
                      <a:pt x="1661583" y="133350"/>
                      <a:pt x="1701800" y="156633"/>
                    </a:cubicBezTo>
                    <a:cubicBezTo>
                      <a:pt x="1742017" y="179916"/>
                      <a:pt x="1778000" y="201083"/>
                      <a:pt x="1816100" y="232833"/>
                    </a:cubicBezTo>
                    <a:cubicBezTo>
                      <a:pt x="1854200" y="264583"/>
                      <a:pt x="1896533" y="309033"/>
                      <a:pt x="1930400" y="347133"/>
                    </a:cubicBezTo>
                    <a:cubicBezTo>
                      <a:pt x="1964267" y="385233"/>
                      <a:pt x="1989667" y="421217"/>
                      <a:pt x="2019300" y="461433"/>
                    </a:cubicBezTo>
                    <a:cubicBezTo>
                      <a:pt x="2048933" y="501649"/>
                      <a:pt x="2074333" y="535516"/>
                      <a:pt x="2108200" y="588433"/>
                    </a:cubicBezTo>
                    <a:cubicBezTo>
                      <a:pt x="2142067" y="641350"/>
                      <a:pt x="2186517" y="721783"/>
                      <a:pt x="2222500" y="778933"/>
                    </a:cubicBezTo>
                    <a:cubicBezTo>
                      <a:pt x="2258483" y="836083"/>
                      <a:pt x="2288117" y="882650"/>
                      <a:pt x="2324100" y="931333"/>
                    </a:cubicBezTo>
                    <a:cubicBezTo>
                      <a:pt x="2360083" y="980016"/>
                      <a:pt x="2400300" y="1028700"/>
                      <a:pt x="2438400" y="1071033"/>
                    </a:cubicBezTo>
                    <a:cubicBezTo>
                      <a:pt x="2476500" y="1113366"/>
                      <a:pt x="2510367" y="1151466"/>
                      <a:pt x="2552700" y="1185333"/>
                    </a:cubicBezTo>
                    <a:cubicBezTo>
                      <a:pt x="2595033" y="1219200"/>
                      <a:pt x="2641600" y="1248833"/>
                      <a:pt x="2692400" y="1274233"/>
                    </a:cubicBezTo>
                    <a:cubicBezTo>
                      <a:pt x="2743200" y="1299633"/>
                      <a:pt x="2794000" y="1318683"/>
                      <a:pt x="2857500" y="1337733"/>
                    </a:cubicBezTo>
                    <a:cubicBezTo>
                      <a:pt x="2921000" y="1356783"/>
                      <a:pt x="3009900" y="1375833"/>
                      <a:pt x="3073400" y="1388533"/>
                    </a:cubicBezTo>
                    <a:cubicBezTo>
                      <a:pt x="3136900" y="1401233"/>
                      <a:pt x="3172883" y="1409700"/>
                      <a:pt x="3238500" y="1413933"/>
                    </a:cubicBezTo>
                    <a:cubicBezTo>
                      <a:pt x="3304117" y="1418166"/>
                      <a:pt x="3397250" y="1418166"/>
                      <a:pt x="3467100" y="1413933"/>
                    </a:cubicBezTo>
                    <a:cubicBezTo>
                      <a:pt x="3536950" y="1409700"/>
                      <a:pt x="3591983" y="1405466"/>
                      <a:pt x="3657600" y="1388533"/>
                    </a:cubicBezTo>
                    <a:cubicBezTo>
                      <a:pt x="3723217" y="1371600"/>
                      <a:pt x="3801533" y="1344083"/>
                      <a:pt x="3860800" y="1312333"/>
                    </a:cubicBezTo>
                    <a:cubicBezTo>
                      <a:pt x="3920067" y="1280583"/>
                      <a:pt x="3966633" y="1236133"/>
                      <a:pt x="4013200" y="1198033"/>
                    </a:cubicBezTo>
                    <a:cubicBezTo>
                      <a:pt x="4059767" y="1159933"/>
                      <a:pt x="4104217" y="1123950"/>
                      <a:pt x="4140200" y="1083733"/>
                    </a:cubicBezTo>
                    <a:cubicBezTo>
                      <a:pt x="4176183" y="1043516"/>
                      <a:pt x="4201583" y="996950"/>
                      <a:pt x="4229100" y="956733"/>
                    </a:cubicBezTo>
                    <a:cubicBezTo>
                      <a:pt x="4256617" y="916516"/>
                      <a:pt x="4286250" y="880533"/>
                      <a:pt x="4305300" y="842433"/>
                    </a:cubicBezTo>
                    <a:cubicBezTo>
                      <a:pt x="4324350" y="804333"/>
                      <a:pt x="4333875" y="766233"/>
                      <a:pt x="4343400" y="728133"/>
                    </a:cubicBezTo>
                  </a:path>
                </a:pathLst>
              </a:cu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2" name="직선 연결선 6">
                <a:extLst>
                  <a:ext uri="{FF2B5EF4-FFF2-40B4-BE49-F238E27FC236}">
                    <a16:creationId xmlns:a16="http://schemas.microsoft.com/office/drawing/2014/main" id="{2867E3FC-3A9F-AF07-4F84-FCECA9E3F9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88360" y="21563573"/>
                <a:ext cx="1355562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3">
                <a:extLst>
                  <a:ext uri="{FF2B5EF4-FFF2-40B4-BE49-F238E27FC236}">
                    <a16:creationId xmlns:a16="http://schemas.microsoft.com/office/drawing/2014/main" id="{3BB2DFE3-443F-97BB-6C8B-B4F06EAC58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88360" y="21072728"/>
                <a:ext cx="0" cy="49084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3">
                <a:extLst>
                  <a:ext uri="{FF2B5EF4-FFF2-40B4-BE49-F238E27FC236}">
                    <a16:creationId xmlns:a16="http://schemas.microsoft.com/office/drawing/2014/main" id="{048D2427-3880-771B-F7BE-B8B49A630B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95555" y="19553487"/>
                <a:ext cx="0" cy="45779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6">
                <a:extLst>
                  <a:ext uri="{FF2B5EF4-FFF2-40B4-BE49-F238E27FC236}">
                    <a16:creationId xmlns:a16="http://schemas.microsoft.com/office/drawing/2014/main" id="{6469C84D-8134-C26F-5A96-AA5551F773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88360" y="19553487"/>
                <a:ext cx="1355562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23">
                <a:extLst>
                  <a:ext uri="{FF2B5EF4-FFF2-40B4-BE49-F238E27FC236}">
                    <a16:creationId xmlns:a16="http://schemas.microsoft.com/office/drawing/2014/main" id="{C076C135-F86D-031B-A87A-E1B7616B0E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254388" y="20739809"/>
                <a:ext cx="571290" cy="57129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24">
                <a:extLst>
                  <a:ext uri="{FF2B5EF4-FFF2-40B4-BE49-F238E27FC236}">
                    <a16:creationId xmlns:a16="http://schemas.microsoft.com/office/drawing/2014/main" id="{D1721D09-E15A-DA1D-ACD3-236685B64B5C}"/>
                  </a:ext>
                </a:extLst>
              </p:cNvPr>
              <p:cNvCxnSpPr/>
              <p:nvPr/>
            </p:nvCxnSpPr>
            <p:spPr>
              <a:xfrm rot="5400000" flipV="1">
                <a:off x="12255139" y="20739779"/>
                <a:ext cx="571290" cy="57135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3">
                <a:extLst>
                  <a:ext uri="{FF2B5EF4-FFF2-40B4-BE49-F238E27FC236}">
                    <a16:creationId xmlns:a16="http://schemas.microsoft.com/office/drawing/2014/main" id="{315A0BB9-02AE-8C93-FED9-5C2195840A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43922" y="20149759"/>
                <a:ext cx="0" cy="141802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3">
                <a:extLst>
                  <a:ext uri="{FF2B5EF4-FFF2-40B4-BE49-F238E27FC236}">
                    <a16:creationId xmlns:a16="http://schemas.microsoft.com/office/drawing/2014/main" id="{18FBF8C5-FFAC-D27A-84D2-E6454EF60B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35932" y="20033907"/>
                <a:ext cx="0" cy="10514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3">
                <a:extLst>
                  <a:ext uri="{FF2B5EF4-FFF2-40B4-BE49-F238E27FC236}">
                    <a16:creationId xmlns:a16="http://schemas.microsoft.com/office/drawing/2014/main" id="{96EDF3FC-AA49-00A2-D28F-41CEA2892A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88617" y="20033907"/>
                <a:ext cx="0" cy="10514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3">
                <a:extLst>
                  <a:ext uri="{FF2B5EF4-FFF2-40B4-BE49-F238E27FC236}">
                    <a16:creationId xmlns:a16="http://schemas.microsoft.com/office/drawing/2014/main" id="{E70B1A85-5578-69B4-4772-75B1262B76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71775" y="21072728"/>
                <a:ext cx="0" cy="49084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">
                <a:extLst>
                  <a:ext uri="{FF2B5EF4-FFF2-40B4-BE49-F238E27FC236}">
                    <a16:creationId xmlns:a16="http://schemas.microsoft.com/office/drawing/2014/main" id="{C861C984-D9B2-5A3E-0079-7EF3C51B28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82285" y="19538357"/>
                <a:ext cx="0" cy="49084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1BC2F5A3-AB6A-0C14-83BE-2F76306A43F4}"/>
                  </a:ext>
                </a:extLst>
              </p:cNvPr>
              <p:cNvSpPr/>
              <p:nvPr/>
            </p:nvSpPr>
            <p:spPr>
              <a:xfrm>
                <a:off x="9810591" y="19348035"/>
                <a:ext cx="5031381" cy="2466685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KR"/>
              </a:p>
            </p:txBody>
          </p:sp>
          <p:sp>
            <p:nvSpPr>
              <p:cNvPr id="34" name="자유형 15">
                <a:extLst>
                  <a:ext uri="{FF2B5EF4-FFF2-40B4-BE49-F238E27FC236}">
                    <a16:creationId xmlns:a16="http://schemas.microsoft.com/office/drawing/2014/main" id="{63ECCB41-ECF2-9773-A326-B2116FFE476C}"/>
                  </a:ext>
                </a:extLst>
              </p:cNvPr>
              <p:cNvSpPr/>
              <p:nvPr/>
            </p:nvSpPr>
            <p:spPr>
              <a:xfrm rot="5400000">
                <a:off x="9688560" y="20346871"/>
                <a:ext cx="1065790" cy="411201"/>
              </a:xfrm>
              <a:custGeom>
                <a:avLst/>
                <a:gdLst>
                  <a:gd name="connsiteX0" fmla="*/ 0 w 5227320"/>
                  <a:gd name="connsiteY0" fmla="*/ 1219200 h 2016760"/>
                  <a:gd name="connsiteX1" fmla="*/ 7620 w 5227320"/>
                  <a:gd name="connsiteY1" fmla="*/ 1059180 h 2016760"/>
                  <a:gd name="connsiteX2" fmla="*/ 38100 w 5227320"/>
                  <a:gd name="connsiteY2" fmla="*/ 906780 h 2016760"/>
                  <a:gd name="connsiteX3" fmla="*/ 76200 w 5227320"/>
                  <a:gd name="connsiteY3" fmla="*/ 762000 h 2016760"/>
                  <a:gd name="connsiteX4" fmla="*/ 129540 w 5227320"/>
                  <a:gd name="connsiteY4" fmla="*/ 632460 h 2016760"/>
                  <a:gd name="connsiteX5" fmla="*/ 220980 w 5227320"/>
                  <a:gd name="connsiteY5" fmla="*/ 449580 h 2016760"/>
                  <a:gd name="connsiteX6" fmla="*/ 304800 w 5227320"/>
                  <a:gd name="connsiteY6" fmla="*/ 327660 h 2016760"/>
                  <a:gd name="connsiteX7" fmla="*/ 411480 w 5227320"/>
                  <a:gd name="connsiteY7" fmla="*/ 220980 h 2016760"/>
                  <a:gd name="connsiteX8" fmla="*/ 525780 w 5227320"/>
                  <a:gd name="connsiteY8" fmla="*/ 129540 h 2016760"/>
                  <a:gd name="connsiteX9" fmla="*/ 678180 w 5227320"/>
                  <a:gd name="connsiteY9" fmla="*/ 53340 h 2016760"/>
                  <a:gd name="connsiteX10" fmla="*/ 830580 w 5227320"/>
                  <a:gd name="connsiteY10" fmla="*/ 7620 h 2016760"/>
                  <a:gd name="connsiteX11" fmla="*/ 960120 w 5227320"/>
                  <a:gd name="connsiteY11" fmla="*/ 7620 h 2016760"/>
                  <a:gd name="connsiteX12" fmla="*/ 1150620 w 5227320"/>
                  <a:gd name="connsiteY12" fmla="*/ 45720 h 2016760"/>
                  <a:gd name="connsiteX13" fmla="*/ 1287780 w 5227320"/>
                  <a:gd name="connsiteY13" fmla="*/ 106680 h 2016760"/>
                  <a:gd name="connsiteX14" fmla="*/ 1386840 w 5227320"/>
                  <a:gd name="connsiteY14" fmla="*/ 167640 h 2016760"/>
                  <a:gd name="connsiteX15" fmla="*/ 1485900 w 5227320"/>
                  <a:gd name="connsiteY15" fmla="*/ 266700 h 2016760"/>
                  <a:gd name="connsiteX16" fmla="*/ 1592580 w 5227320"/>
                  <a:gd name="connsiteY16" fmla="*/ 381000 h 2016760"/>
                  <a:gd name="connsiteX17" fmla="*/ 1684020 w 5227320"/>
                  <a:gd name="connsiteY17" fmla="*/ 541020 h 2016760"/>
                  <a:gd name="connsiteX18" fmla="*/ 1760220 w 5227320"/>
                  <a:gd name="connsiteY18" fmla="*/ 731520 h 2016760"/>
                  <a:gd name="connsiteX19" fmla="*/ 1828800 w 5227320"/>
                  <a:gd name="connsiteY19" fmla="*/ 982980 h 2016760"/>
                  <a:gd name="connsiteX20" fmla="*/ 1851660 w 5227320"/>
                  <a:gd name="connsiteY20" fmla="*/ 1249680 h 2016760"/>
                  <a:gd name="connsiteX21" fmla="*/ 1813560 w 5227320"/>
                  <a:gd name="connsiteY21" fmla="*/ 1562100 h 2016760"/>
                  <a:gd name="connsiteX22" fmla="*/ 1729740 w 5227320"/>
                  <a:gd name="connsiteY22" fmla="*/ 1813560 h 2016760"/>
                  <a:gd name="connsiteX23" fmla="*/ 1630680 w 5227320"/>
                  <a:gd name="connsiteY23" fmla="*/ 1943100 h 2016760"/>
                  <a:gd name="connsiteX24" fmla="*/ 1493520 w 5227320"/>
                  <a:gd name="connsiteY24" fmla="*/ 2011680 h 2016760"/>
                  <a:gd name="connsiteX25" fmla="*/ 1379220 w 5227320"/>
                  <a:gd name="connsiteY25" fmla="*/ 1958340 h 2016760"/>
                  <a:gd name="connsiteX26" fmla="*/ 1264920 w 5227320"/>
                  <a:gd name="connsiteY26" fmla="*/ 1828800 h 2016760"/>
                  <a:gd name="connsiteX27" fmla="*/ 1196340 w 5227320"/>
                  <a:gd name="connsiteY27" fmla="*/ 1676400 h 2016760"/>
                  <a:gd name="connsiteX28" fmla="*/ 1158240 w 5227320"/>
                  <a:gd name="connsiteY28" fmla="*/ 1524000 h 2016760"/>
                  <a:gd name="connsiteX29" fmla="*/ 1127760 w 5227320"/>
                  <a:gd name="connsiteY29" fmla="*/ 1333500 h 2016760"/>
                  <a:gd name="connsiteX30" fmla="*/ 1127760 w 5227320"/>
                  <a:gd name="connsiteY30" fmla="*/ 1120140 h 2016760"/>
                  <a:gd name="connsiteX31" fmla="*/ 1150620 w 5227320"/>
                  <a:gd name="connsiteY31" fmla="*/ 914400 h 2016760"/>
                  <a:gd name="connsiteX32" fmla="*/ 1219200 w 5227320"/>
                  <a:gd name="connsiteY32" fmla="*/ 716280 h 2016760"/>
                  <a:gd name="connsiteX33" fmla="*/ 1318260 w 5227320"/>
                  <a:gd name="connsiteY33" fmla="*/ 502920 h 2016760"/>
                  <a:gd name="connsiteX34" fmla="*/ 1417320 w 5227320"/>
                  <a:gd name="connsiteY34" fmla="*/ 358140 h 2016760"/>
                  <a:gd name="connsiteX35" fmla="*/ 1485900 w 5227320"/>
                  <a:gd name="connsiteY35" fmla="*/ 274320 h 2016760"/>
                  <a:gd name="connsiteX36" fmla="*/ 1615440 w 5227320"/>
                  <a:gd name="connsiteY36" fmla="*/ 160020 h 2016760"/>
                  <a:gd name="connsiteX37" fmla="*/ 1737360 w 5227320"/>
                  <a:gd name="connsiteY37" fmla="*/ 76200 h 2016760"/>
                  <a:gd name="connsiteX38" fmla="*/ 1836420 w 5227320"/>
                  <a:gd name="connsiteY38" fmla="*/ 38100 h 2016760"/>
                  <a:gd name="connsiteX39" fmla="*/ 1920240 w 5227320"/>
                  <a:gd name="connsiteY39" fmla="*/ 15240 h 2016760"/>
                  <a:gd name="connsiteX40" fmla="*/ 2057400 w 5227320"/>
                  <a:gd name="connsiteY40" fmla="*/ 7620 h 2016760"/>
                  <a:gd name="connsiteX41" fmla="*/ 2209800 w 5227320"/>
                  <a:gd name="connsiteY41" fmla="*/ 22860 h 2016760"/>
                  <a:gd name="connsiteX42" fmla="*/ 2339340 w 5227320"/>
                  <a:gd name="connsiteY42" fmla="*/ 68580 h 2016760"/>
                  <a:gd name="connsiteX43" fmla="*/ 2453640 w 5227320"/>
                  <a:gd name="connsiteY43" fmla="*/ 137160 h 2016760"/>
                  <a:gd name="connsiteX44" fmla="*/ 2606040 w 5227320"/>
                  <a:gd name="connsiteY44" fmla="*/ 266700 h 2016760"/>
                  <a:gd name="connsiteX45" fmla="*/ 2727960 w 5227320"/>
                  <a:gd name="connsiteY45" fmla="*/ 403860 h 2016760"/>
                  <a:gd name="connsiteX46" fmla="*/ 2811780 w 5227320"/>
                  <a:gd name="connsiteY46" fmla="*/ 556260 h 2016760"/>
                  <a:gd name="connsiteX47" fmla="*/ 2880360 w 5227320"/>
                  <a:gd name="connsiteY47" fmla="*/ 701040 h 2016760"/>
                  <a:gd name="connsiteX48" fmla="*/ 2933700 w 5227320"/>
                  <a:gd name="connsiteY48" fmla="*/ 876300 h 2016760"/>
                  <a:gd name="connsiteX49" fmla="*/ 2979420 w 5227320"/>
                  <a:gd name="connsiteY49" fmla="*/ 1074420 h 2016760"/>
                  <a:gd name="connsiteX50" fmla="*/ 2971800 w 5227320"/>
                  <a:gd name="connsiteY50" fmla="*/ 1341120 h 2016760"/>
                  <a:gd name="connsiteX51" fmla="*/ 2941320 w 5227320"/>
                  <a:gd name="connsiteY51" fmla="*/ 1554480 h 2016760"/>
                  <a:gd name="connsiteX52" fmla="*/ 2849880 w 5227320"/>
                  <a:gd name="connsiteY52" fmla="*/ 1805940 h 2016760"/>
                  <a:gd name="connsiteX53" fmla="*/ 2720340 w 5227320"/>
                  <a:gd name="connsiteY53" fmla="*/ 1965960 h 2016760"/>
                  <a:gd name="connsiteX54" fmla="*/ 2621280 w 5227320"/>
                  <a:gd name="connsiteY54" fmla="*/ 2011680 h 2016760"/>
                  <a:gd name="connsiteX55" fmla="*/ 2461260 w 5227320"/>
                  <a:gd name="connsiteY55" fmla="*/ 1935480 h 2016760"/>
                  <a:gd name="connsiteX56" fmla="*/ 2369820 w 5227320"/>
                  <a:gd name="connsiteY56" fmla="*/ 1790700 h 2016760"/>
                  <a:gd name="connsiteX57" fmla="*/ 2286000 w 5227320"/>
                  <a:gd name="connsiteY57" fmla="*/ 1554480 h 2016760"/>
                  <a:gd name="connsiteX58" fmla="*/ 2255520 w 5227320"/>
                  <a:gd name="connsiteY58" fmla="*/ 1356360 h 2016760"/>
                  <a:gd name="connsiteX59" fmla="*/ 2255520 w 5227320"/>
                  <a:gd name="connsiteY59" fmla="*/ 1066800 h 2016760"/>
                  <a:gd name="connsiteX60" fmla="*/ 2308860 w 5227320"/>
                  <a:gd name="connsiteY60" fmla="*/ 830580 h 2016760"/>
                  <a:gd name="connsiteX61" fmla="*/ 2346960 w 5227320"/>
                  <a:gd name="connsiteY61" fmla="*/ 693420 h 2016760"/>
                  <a:gd name="connsiteX62" fmla="*/ 2430780 w 5227320"/>
                  <a:gd name="connsiteY62" fmla="*/ 533400 h 2016760"/>
                  <a:gd name="connsiteX63" fmla="*/ 2491740 w 5227320"/>
                  <a:gd name="connsiteY63" fmla="*/ 419100 h 2016760"/>
                  <a:gd name="connsiteX64" fmla="*/ 2613660 w 5227320"/>
                  <a:gd name="connsiteY64" fmla="*/ 274320 h 2016760"/>
                  <a:gd name="connsiteX65" fmla="*/ 2750820 w 5227320"/>
                  <a:gd name="connsiteY65" fmla="*/ 137160 h 2016760"/>
                  <a:gd name="connsiteX66" fmla="*/ 2956560 w 5227320"/>
                  <a:gd name="connsiteY66" fmla="*/ 38100 h 2016760"/>
                  <a:gd name="connsiteX67" fmla="*/ 3063240 w 5227320"/>
                  <a:gd name="connsiteY67" fmla="*/ 15240 h 2016760"/>
                  <a:gd name="connsiteX68" fmla="*/ 3162300 w 5227320"/>
                  <a:gd name="connsiteY68" fmla="*/ 7620 h 2016760"/>
                  <a:gd name="connsiteX69" fmla="*/ 3352800 w 5227320"/>
                  <a:gd name="connsiteY69" fmla="*/ 30480 h 2016760"/>
                  <a:gd name="connsiteX70" fmla="*/ 3512820 w 5227320"/>
                  <a:gd name="connsiteY70" fmla="*/ 91440 h 2016760"/>
                  <a:gd name="connsiteX71" fmla="*/ 3627120 w 5227320"/>
                  <a:gd name="connsiteY71" fmla="*/ 167640 h 2016760"/>
                  <a:gd name="connsiteX72" fmla="*/ 3733800 w 5227320"/>
                  <a:gd name="connsiteY72" fmla="*/ 274320 h 2016760"/>
                  <a:gd name="connsiteX73" fmla="*/ 3848100 w 5227320"/>
                  <a:gd name="connsiteY73" fmla="*/ 396240 h 2016760"/>
                  <a:gd name="connsiteX74" fmla="*/ 3939540 w 5227320"/>
                  <a:gd name="connsiteY74" fmla="*/ 579120 h 2016760"/>
                  <a:gd name="connsiteX75" fmla="*/ 4038600 w 5227320"/>
                  <a:gd name="connsiteY75" fmla="*/ 815340 h 2016760"/>
                  <a:gd name="connsiteX76" fmla="*/ 4091940 w 5227320"/>
                  <a:gd name="connsiteY76" fmla="*/ 1059180 h 2016760"/>
                  <a:gd name="connsiteX77" fmla="*/ 4099560 w 5227320"/>
                  <a:gd name="connsiteY77" fmla="*/ 1295400 h 2016760"/>
                  <a:gd name="connsiteX78" fmla="*/ 4069080 w 5227320"/>
                  <a:gd name="connsiteY78" fmla="*/ 1531620 h 2016760"/>
                  <a:gd name="connsiteX79" fmla="*/ 4000500 w 5227320"/>
                  <a:gd name="connsiteY79" fmla="*/ 1744980 h 2016760"/>
                  <a:gd name="connsiteX80" fmla="*/ 3901440 w 5227320"/>
                  <a:gd name="connsiteY80" fmla="*/ 1920240 h 2016760"/>
                  <a:gd name="connsiteX81" fmla="*/ 3756660 w 5227320"/>
                  <a:gd name="connsiteY81" fmla="*/ 2011680 h 2016760"/>
                  <a:gd name="connsiteX82" fmla="*/ 3581400 w 5227320"/>
                  <a:gd name="connsiteY82" fmla="*/ 1920240 h 2016760"/>
                  <a:gd name="connsiteX83" fmla="*/ 3451860 w 5227320"/>
                  <a:gd name="connsiteY83" fmla="*/ 1714500 h 2016760"/>
                  <a:gd name="connsiteX84" fmla="*/ 3398520 w 5227320"/>
                  <a:gd name="connsiteY84" fmla="*/ 1478280 h 2016760"/>
                  <a:gd name="connsiteX85" fmla="*/ 3375660 w 5227320"/>
                  <a:gd name="connsiteY85" fmla="*/ 1249680 h 2016760"/>
                  <a:gd name="connsiteX86" fmla="*/ 3398520 w 5227320"/>
                  <a:gd name="connsiteY86" fmla="*/ 952500 h 2016760"/>
                  <a:gd name="connsiteX87" fmla="*/ 3459480 w 5227320"/>
                  <a:gd name="connsiteY87" fmla="*/ 754380 h 2016760"/>
                  <a:gd name="connsiteX88" fmla="*/ 3535680 w 5227320"/>
                  <a:gd name="connsiteY88" fmla="*/ 548640 h 2016760"/>
                  <a:gd name="connsiteX89" fmla="*/ 3634740 w 5227320"/>
                  <a:gd name="connsiteY89" fmla="*/ 388620 h 2016760"/>
                  <a:gd name="connsiteX90" fmla="*/ 3733800 w 5227320"/>
                  <a:gd name="connsiteY90" fmla="*/ 274320 h 2016760"/>
                  <a:gd name="connsiteX91" fmla="*/ 3870960 w 5227320"/>
                  <a:gd name="connsiteY91" fmla="*/ 144780 h 2016760"/>
                  <a:gd name="connsiteX92" fmla="*/ 4023360 w 5227320"/>
                  <a:gd name="connsiteY92" fmla="*/ 60960 h 2016760"/>
                  <a:gd name="connsiteX93" fmla="*/ 4168140 w 5227320"/>
                  <a:gd name="connsiteY93" fmla="*/ 22860 h 2016760"/>
                  <a:gd name="connsiteX94" fmla="*/ 4290060 w 5227320"/>
                  <a:gd name="connsiteY94" fmla="*/ 7620 h 2016760"/>
                  <a:gd name="connsiteX95" fmla="*/ 4427220 w 5227320"/>
                  <a:gd name="connsiteY95" fmla="*/ 15240 h 2016760"/>
                  <a:gd name="connsiteX96" fmla="*/ 4579620 w 5227320"/>
                  <a:gd name="connsiteY96" fmla="*/ 68580 h 2016760"/>
                  <a:gd name="connsiteX97" fmla="*/ 4724400 w 5227320"/>
                  <a:gd name="connsiteY97" fmla="*/ 152400 h 2016760"/>
                  <a:gd name="connsiteX98" fmla="*/ 4853940 w 5227320"/>
                  <a:gd name="connsiteY98" fmla="*/ 251460 h 2016760"/>
                  <a:gd name="connsiteX99" fmla="*/ 4968240 w 5227320"/>
                  <a:gd name="connsiteY99" fmla="*/ 403860 h 2016760"/>
                  <a:gd name="connsiteX100" fmla="*/ 5097780 w 5227320"/>
                  <a:gd name="connsiteY100" fmla="*/ 624840 h 2016760"/>
                  <a:gd name="connsiteX101" fmla="*/ 5158740 w 5227320"/>
                  <a:gd name="connsiteY101" fmla="*/ 822960 h 2016760"/>
                  <a:gd name="connsiteX102" fmla="*/ 5204460 w 5227320"/>
                  <a:gd name="connsiteY102" fmla="*/ 1005840 h 2016760"/>
                  <a:gd name="connsiteX103" fmla="*/ 5219700 w 5227320"/>
                  <a:gd name="connsiteY103" fmla="*/ 1120140 h 2016760"/>
                  <a:gd name="connsiteX104" fmla="*/ 5227320 w 5227320"/>
                  <a:gd name="connsiteY104" fmla="*/ 1203960 h 2016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5227320" h="2016760">
                    <a:moveTo>
                      <a:pt x="0" y="1219200"/>
                    </a:moveTo>
                    <a:cubicBezTo>
                      <a:pt x="635" y="1165225"/>
                      <a:pt x="1270" y="1111250"/>
                      <a:pt x="7620" y="1059180"/>
                    </a:cubicBezTo>
                    <a:cubicBezTo>
                      <a:pt x="13970" y="1007110"/>
                      <a:pt x="26670" y="956310"/>
                      <a:pt x="38100" y="906780"/>
                    </a:cubicBezTo>
                    <a:cubicBezTo>
                      <a:pt x="49530" y="857250"/>
                      <a:pt x="60960" y="807720"/>
                      <a:pt x="76200" y="762000"/>
                    </a:cubicBezTo>
                    <a:cubicBezTo>
                      <a:pt x="91440" y="716280"/>
                      <a:pt x="105410" y="684530"/>
                      <a:pt x="129540" y="632460"/>
                    </a:cubicBezTo>
                    <a:cubicBezTo>
                      <a:pt x="153670" y="580390"/>
                      <a:pt x="191770" y="500380"/>
                      <a:pt x="220980" y="449580"/>
                    </a:cubicBezTo>
                    <a:cubicBezTo>
                      <a:pt x="250190" y="398780"/>
                      <a:pt x="273050" y="365760"/>
                      <a:pt x="304800" y="327660"/>
                    </a:cubicBezTo>
                    <a:cubicBezTo>
                      <a:pt x="336550" y="289560"/>
                      <a:pt x="374650" y="254000"/>
                      <a:pt x="411480" y="220980"/>
                    </a:cubicBezTo>
                    <a:cubicBezTo>
                      <a:pt x="448310" y="187960"/>
                      <a:pt x="481330" y="157480"/>
                      <a:pt x="525780" y="129540"/>
                    </a:cubicBezTo>
                    <a:cubicBezTo>
                      <a:pt x="570230" y="101600"/>
                      <a:pt x="627380" y="73660"/>
                      <a:pt x="678180" y="53340"/>
                    </a:cubicBezTo>
                    <a:cubicBezTo>
                      <a:pt x="728980" y="33020"/>
                      <a:pt x="783590" y="15240"/>
                      <a:pt x="830580" y="7620"/>
                    </a:cubicBezTo>
                    <a:cubicBezTo>
                      <a:pt x="877570" y="0"/>
                      <a:pt x="906780" y="1270"/>
                      <a:pt x="960120" y="7620"/>
                    </a:cubicBezTo>
                    <a:cubicBezTo>
                      <a:pt x="1013460" y="13970"/>
                      <a:pt x="1096010" y="29210"/>
                      <a:pt x="1150620" y="45720"/>
                    </a:cubicBezTo>
                    <a:cubicBezTo>
                      <a:pt x="1205230" y="62230"/>
                      <a:pt x="1248410" y="86360"/>
                      <a:pt x="1287780" y="106680"/>
                    </a:cubicBezTo>
                    <a:cubicBezTo>
                      <a:pt x="1327150" y="127000"/>
                      <a:pt x="1353820" y="140970"/>
                      <a:pt x="1386840" y="167640"/>
                    </a:cubicBezTo>
                    <a:cubicBezTo>
                      <a:pt x="1419860" y="194310"/>
                      <a:pt x="1451610" y="231140"/>
                      <a:pt x="1485900" y="266700"/>
                    </a:cubicBezTo>
                    <a:cubicBezTo>
                      <a:pt x="1520190" y="302260"/>
                      <a:pt x="1559560" y="335280"/>
                      <a:pt x="1592580" y="381000"/>
                    </a:cubicBezTo>
                    <a:cubicBezTo>
                      <a:pt x="1625600" y="426720"/>
                      <a:pt x="1656080" y="482600"/>
                      <a:pt x="1684020" y="541020"/>
                    </a:cubicBezTo>
                    <a:cubicBezTo>
                      <a:pt x="1711960" y="599440"/>
                      <a:pt x="1736090" y="657860"/>
                      <a:pt x="1760220" y="731520"/>
                    </a:cubicBezTo>
                    <a:cubicBezTo>
                      <a:pt x="1784350" y="805180"/>
                      <a:pt x="1813560" y="896620"/>
                      <a:pt x="1828800" y="982980"/>
                    </a:cubicBezTo>
                    <a:cubicBezTo>
                      <a:pt x="1844040" y="1069340"/>
                      <a:pt x="1854200" y="1153160"/>
                      <a:pt x="1851660" y="1249680"/>
                    </a:cubicBezTo>
                    <a:cubicBezTo>
                      <a:pt x="1849120" y="1346200"/>
                      <a:pt x="1833880" y="1468120"/>
                      <a:pt x="1813560" y="1562100"/>
                    </a:cubicBezTo>
                    <a:cubicBezTo>
                      <a:pt x="1793240" y="1656080"/>
                      <a:pt x="1760220" y="1750060"/>
                      <a:pt x="1729740" y="1813560"/>
                    </a:cubicBezTo>
                    <a:cubicBezTo>
                      <a:pt x="1699260" y="1877060"/>
                      <a:pt x="1670050" y="1910080"/>
                      <a:pt x="1630680" y="1943100"/>
                    </a:cubicBezTo>
                    <a:cubicBezTo>
                      <a:pt x="1591310" y="1976120"/>
                      <a:pt x="1535430" y="2009140"/>
                      <a:pt x="1493520" y="2011680"/>
                    </a:cubicBezTo>
                    <a:cubicBezTo>
                      <a:pt x="1451610" y="2014220"/>
                      <a:pt x="1417320" y="1988820"/>
                      <a:pt x="1379220" y="1958340"/>
                    </a:cubicBezTo>
                    <a:cubicBezTo>
                      <a:pt x="1341120" y="1927860"/>
                      <a:pt x="1295400" y="1875790"/>
                      <a:pt x="1264920" y="1828800"/>
                    </a:cubicBezTo>
                    <a:cubicBezTo>
                      <a:pt x="1234440" y="1781810"/>
                      <a:pt x="1214120" y="1727200"/>
                      <a:pt x="1196340" y="1676400"/>
                    </a:cubicBezTo>
                    <a:cubicBezTo>
                      <a:pt x="1178560" y="1625600"/>
                      <a:pt x="1169670" y="1581150"/>
                      <a:pt x="1158240" y="1524000"/>
                    </a:cubicBezTo>
                    <a:cubicBezTo>
                      <a:pt x="1146810" y="1466850"/>
                      <a:pt x="1132840" y="1400810"/>
                      <a:pt x="1127760" y="1333500"/>
                    </a:cubicBezTo>
                    <a:cubicBezTo>
                      <a:pt x="1122680" y="1266190"/>
                      <a:pt x="1123950" y="1189990"/>
                      <a:pt x="1127760" y="1120140"/>
                    </a:cubicBezTo>
                    <a:cubicBezTo>
                      <a:pt x="1131570" y="1050290"/>
                      <a:pt x="1135380" y="981710"/>
                      <a:pt x="1150620" y="914400"/>
                    </a:cubicBezTo>
                    <a:cubicBezTo>
                      <a:pt x="1165860" y="847090"/>
                      <a:pt x="1191260" y="784860"/>
                      <a:pt x="1219200" y="716280"/>
                    </a:cubicBezTo>
                    <a:cubicBezTo>
                      <a:pt x="1247140" y="647700"/>
                      <a:pt x="1285240" y="562610"/>
                      <a:pt x="1318260" y="502920"/>
                    </a:cubicBezTo>
                    <a:cubicBezTo>
                      <a:pt x="1351280" y="443230"/>
                      <a:pt x="1389380" y="396240"/>
                      <a:pt x="1417320" y="358140"/>
                    </a:cubicBezTo>
                    <a:cubicBezTo>
                      <a:pt x="1445260" y="320040"/>
                      <a:pt x="1452880" y="307340"/>
                      <a:pt x="1485900" y="274320"/>
                    </a:cubicBezTo>
                    <a:cubicBezTo>
                      <a:pt x="1518920" y="241300"/>
                      <a:pt x="1573530" y="193040"/>
                      <a:pt x="1615440" y="160020"/>
                    </a:cubicBezTo>
                    <a:cubicBezTo>
                      <a:pt x="1657350" y="127000"/>
                      <a:pt x="1700530" y="96520"/>
                      <a:pt x="1737360" y="76200"/>
                    </a:cubicBezTo>
                    <a:cubicBezTo>
                      <a:pt x="1774190" y="55880"/>
                      <a:pt x="1805940" y="48260"/>
                      <a:pt x="1836420" y="38100"/>
                    </a:cubicBezTo>
                    <a:cubicBezTo>
                      <a:pt x="1866900" y="27940"/>
                      <a:pt x="1883410" y="20320"/>
                      <a:pt x="1920240" y="15240"/>
                    </a:cubicBezTo>
                    <a:cubicBezTo>
                      <a:pt x="1957070" y="10160"/>
                      <a:pt x="2009140" y="6350"/>
                      <a:pt x="2057400" y="7620"/>
                    </a:cubicBezTo>
                    <a:cubicBezTo>
                      <a:pt x="2105660" y="8890"/>
                      <a:pt x="2162810" y="12700"/>
                      <a:pt x="2209800" y="22860"/>
                    </a:cubicBezTo>
                    <a:cubicBezTo>
                      <a:pt x="2256790" y="33020"/>
                      <a:pt x="2298700" y="49530"/>
                      <a:pt x="2339340" y="68580"/>
                    </a:cubicBezTo>
                    <a:cubicBezTo>
                      <a:pt x="2379980" y="87630"/>
                      <a:pt x="2409190" y="104140"/>
                      <a:pt x="2453640" y="137160"/>
                    </a:cubicBezTo>
                    <a:cubicBezTo>
                      <a:pt x="2498090" y="170180"/>
                      <a:pt x="2560320" y="222250"/>
                      <a:pt x="2606040" y="266700"/>
                    </a:cubicBezTo>
                    <a:cubicBezTo>
                      <a:pt x="2651760" y="311150"/>
                      <a:pt x="2693670" y="355600"/>
                      <a:pt x="2727960" y="403860"/>
                    </a:cubicBezTo>
                    <a:cubicBezTo>
                      <a:pt x="2762250" y="452120"/>
                      <a:pt x="2786380" y="506730"/>
                      <a:pt x="2811780" y="556260"/>
                    </a:cubicBezTo>
                    <a:cubicBezTo>
                      <a:pt x="2837180" y="605790"/>
                      <a:pt x="2860040" y="647700"/>
                      <a:pt x="2880360" y="701040"/>
                    </a:cubicBezTo>
                    <a:cubicBezTo>
                      <a:pt x="2900680" y="754380"/>
                      <a:pt x="2917190" y="814070"/>
                      <a:pt x="2933700" y="876300"/>
                    </a:cubicBezTo>
                    <a:cubicBezTo>
                      <a:pt x="2950210" y="938530"/>
                      <a:pt x="2973070" y="996950"/>
                      <a:pt x="2979420" y="1074420"/>
                    </a:cubicBezTo>
                    <a:cubicBezTo>
                      <a:pt x="2985770" y="1151890"/>
                      <a:pt x="2978150" y="1261110"/>
                      <a:pt x="2971800" y="1341120"/>
                    </a:cubicBezTo>
                    <a:cubicBezTo>
                      <a:pt x="2965450" y="1421130"/>
                      <a:pt x="2961640" y="1477010"/>
                      <a:pt x="2941320" y="1554480"/>
                    </a:cubicBezTo>
                    <a:cubicBezTo>
                      <a:pt x="2921000" y="1631950"/>
                      <a:pt x="2886710" y="1737360"/>
                      <a:pt x="2849880" y="1805940"/>
                    </a:cubicBezTo>
                    <a:cubicBezTo>
                      <a:pt x="2813050" y="1874520"/>
                      <a:pt x="2758440" y="1931670"/>
                      <a:pt x="2720340" y="1965960"/>
                    </a:cubicBezTo>
                    <a:cubicBezTo>
                      <a:pt x="2682240" y="2000250"/>
                      <a:pt x="2664460" y="2016760"/>
                      <a:pt x="2621280" y="2011680"/>
                    </a:cubicBezTo>
                    <a:cubicBezTo>
                      <a:pt x="2578100" y="2006600"/>
                      <a:pt x="2503170" y="1972310"/>
                      <a:pt x="2461260" y="1935480"/>
                    </a:cubicBezTo>
                    <a:cubicBezTo>
                      <a:pt x="2419350" y="1898650"/>
                      <a:pt x="2399030" y="1854200"/>
                      <a:pt x="2369820" y="1790700"/>
                    </a:cubicBezTo>
                    <a:cubicBezTo>
                      <a:pt x="2340610" y="1727200"/>
                      <a:pt x="2305050" y="1626870"/>
                      <a:pt x="2286000" y="1554480"/>
                    </a:cubicBezTo>
                    <a:cubicBezTo>
                      <a:pt x="2266950" y="1482090"/>
                      <a:pt x="2260600" y="1437640"/>
                      <a:pt x="2255520" y="1356360"/>
                    </a:cubicBezTo>
                    <a:cubicBezTo>
                      <a:pt x="2250440" y="1275080"/>
                      <a:pt x="2246630" y="1154430"/>
                      <a:pt x="2255520" y="1066800"/>
                    </a:cubicBezTo>
                    <a:cubicBezTo>
                      <a:pt x="2264410" y="979170"/>
                      <a:pt x="2293620" y="892810"/>
                      <a:pt x="2308860" y="830580"/>
                    </a:cubicBezTo>
                    <a:cubicBezTo>
                      <a:pt x="2324100" y="768350"/>
                      <a:pt x="2326640" y="742950"/>
                      <a:pt x="2346960" y="693420"/>
                    </a:cubicBezTo>
                    <a:cubicBezTo>
                      <a:pt x="2367280" y="643890"/>
                      <a:pt x="2406650" y="579120"/>
                      <a:pt x="2430780" y="533400"/>
                    </a:cubicBezTo>
                    <a:cubicBezTo>
                      <a:pt x="2454910" y="487680"/>
                      <a:pt x="2461260" y="462280"/>
                      <a:pt x="2491740" y="419100"/>
                    </a:cubicBezTo>
                    <a:cubicBezTo>
                      <a:pt x="2522220" y="375920"/>
                      <a:pt x="2570480" y="321310"/>
                      <a:pt x="2613660" y="274320"/>
                    </a:cubicBezTo>
                    <a:cubicBezTo>
                      <a:pt x="2656840" y="227330"/>
                      <a:pt x="2693670" y="176530"/>
                      <a:pt x="2750820" y="137160"/>
                    </a:cubicBezTo>
                    <a:cubicBezTo>
                      <a:pt x="2807970" y="97790"/>
                      <a:pt x="2904490" y="58420"/>
                      <a:pt x="2956560" y="38100"/>
                    </a:cubicBezTo>
                    <a:cubicBezTo>
                      <a:pt x="3008630" y="17780"/>
                      <a:pt x="3028950" y="20320"/>
                      <a:pt x="3063240" y="15240"/>
                    </a:cubicBezTo>
                    <a:cubicBezTo>
                      <a:pt x="3097530" y="10160"/>
                      <a:pt x="3114040" y="5080"/>
                      <a:pt x="3162300" y="7620"/>
                    </a:cubicBezTo>
                    <a:cubicBezTo>
                      <a:pt x="3210560" y="10160"/>
                      <a:pt x="3294380" y="16510"/>
                      <a:pt x="3352800" y="30480"/>
                    </a:cubicBezTo>
                    <a:cubicBezTo>
                      <a:pt x="3411220" y="44450"/>
                      <a:pt x="3467100" y="68580"/>
                      <a:pt x="3512820" y="91440"/>
                    </a:cubicBezTo>
                    <a:cubicBezTo>
                      <a:pt x="3558540" y="114300"/>
                      <a:pt x="3590290" y="137160"/>
                      <a:pt x="3627120" y="167640"/>
                    </a:cubicBezTo>
                    <a:cubicBezTo>
                      <a:pt x="3663950" y="198120"/>
                      <a:pt x="3696970" y="236220"/>
                      <a:pt x="3733800" y="274320"/>
                    </a:cubicBezTo>
                    <a:cubicBezTo>
                      <a:pt x="3770630" y="312420"/>
                      <a:pt x="3813810" y="345440"/>
                      <a:pt x="3848100" y="396240"/>
                    </a:cubicBezTo>
                    <a:cubicBezTo>
                      <a:pt x="3882390" y="447040"/>
                      <a:pt x="3907790" y="509270"/>
                      <a:pt x="3939540" y="579120"/>
                    </a:cubicBezTo>
                    <a:cubicBezTo>
                      <a:pt x="3971290" y="648970"/>
                      <a:pt x="4013200" y="735330"/>
                      <a:pt x="4038600" y="815340"/>
                    </a:cubicBezTo>
                    <a:cubicBezTo>
                      <a:pt x="4064000" y="895350"/>
                      <a:pt x="4081780" y="979170"/>
                      <a:pt x="4091940" y="1059180"/>
                    </a:cubicBezTo>
                    <a:cubicBezTo>
                      <a:pt x="4102100" y="1139190"/>
                      <a:pt x="4103370" y="1216660"/>
                      <a:pt x="4099560" y="1295400"/>
                    </a:cubicBezTo>
                    <a:cubicBezTo>
                      <a:pt x="4095750" y="1374140"/>
                      <a:pt x="4085590" y="1456690"/>
                      <a:pt x="4069080" y="1531620"/>
                    </a:cubicBezTo>
                    <a:cubicBezTo>
                      <a:pt x="4052570" y="1606550"/>
                      <a:pt x="4028440" y="1680210"/>
                      <a:pt x="4000500" y="1744980"/>
                    </a:cubicBezTo>
                    <a:cubicBezTo>
                      <a:pt x="3972560" y="1809750"/>
                      <a:pt x="3942080" y="1875790"/>
                      <a:pt x="3901440" y="1920240"/>
                    </a:cubicBezTo>
                    <a:cubicBezTo>
                      <a:pt x="3860800" y="1964690"/>
                      <a:pt x="3810000" y="2011680"/>
                      <a:pt x="3756660" y="2011680"/>
                    </a:cubicBezTo>
                    <a:cubicBezTo>
                      <a:pt x="3703320" y="2011680"/>
                      <a:pt x="3632200" y="1969770"/>
                      <a:pt x="3581400" y="1920240"/>
                    </a:cubicBezTo>
                    <a:cubicBezTo>
                      <a:pt x="3530600" y="1870710"/>
                      <a:pt x="3482340" y="1788160"/>
                      <a:pt x="3451860" y="1714500"/>
                    </a:cubicBezTo>
                    <a:cubicBezTo>
                      <a:pt x="3421380" y="1640840"/>
                      <a:pt x="3411220" y="1555750"/>
                      <a:pt x="3398520" y="1478280"/>
                    </a:cubicBezTo>
                    <a:cubicBezTo>
                      <a:pt x="3385820" y="1400810"/>
                      <a:pt x="3375660" y="1337310"/>
                      <a:pt x="3375660" y="1249680"/>
                    </a:cubicBezTo>
                    <a:cubicBezTo>
                      <a:pt x="3375660" y="1162050"/>
                      <a:pt x="3384550" y="1035050"/>
                      <a:pt x="3398520" y="952500"/>
                    </a:cubicBezTo>
                    <a:cubicBezTo>
                      <a:pt x="3412490" y="869950"/>
                      <a:pt x="3436620" y="821690"/>
                      <a:pt x="3459480" y="754380"/>
                    </a:cubicBezTo>
                    <a:cubicBezTo>
                      <a:pt x="3482340" y="687070"/>
                      <a:pt x="3506470" y="609600"/>
                      <a:pt x="3535680" y="548640"/>
                    </a:cubicBezTo>
                    <a:cubicBezTo>
                      <a:pt x="3564890" y="487680"/>
                      <a:pt x="3601720" y="434340"/>
                      <a:pt x="3634740" y="388620"/>
                    </a:cubicBezTo>
                    <a:cubicBezTo>
                      <a:pt x="3667760" y="342900"/>
                      <a:pt x="3694430" y="314960"/>
                      <a:pt x="3733800" y="274320"/>
                    </a:cubicBezTo>
                    <a:cubicBezTo>
                      <a:pt x="3773170" y="233680"/>
                      <a:pt x="3822700" y="180340"/>
                      <a:pt x="3870960" y="144780"/>
                    </a:cubicBezTo>
                    <a:cubicBezTo>
                      <a:pt x="3919220" y="109220"/>
                      <a:pt x="3973830" y="81280"/>
                      <a:pt x="4023360" y="60960"/>
                    </a:cubicBezTo>
                    <a:cubicBezTo>
                      <a:pt x="4072890" y="40640"/>
                      <a:pt x="4123690" y="31750"/>
                      <a:pt x="4168140" y="22860"/>
                    </a:cubicBezTo>
                    <a:cubicBezTo>
                      <a:pt x="4212590" y="13970"/>
                      <a:pt x="4246880" y="8890"/>
                      <a:pt x="4290060" y="7620"/>
                    </a:cubicBezTo>
                    <a:cubicBezTo>
                      <a:pt x="4333240" y="6350"/>
                      <a:pt x="4378960" y="5080"/>
                      <a:pt x="4427220" y="15240"/>
                    </a:cubicBezTo>
                    <a:cubicBezTo>
                      <a:pt x="4475480" y="25400"/>
                      <a:pt x="4530090" y="45720"/>
                      <a:pt x="4579620" y="68580"/>
                    </a:cubicBezTo>
                    <a:cubicBezTo>
                      <a:pt x="4629150" y="91440"/>
                      <a:pt x="4678680" y="121920"/>
                      <a:pt x="4724400" y="152400"/>
                    </a:cubicBezTo>
                    <a:cubicBezTo>
                      <a:pt x="4770120" y="182880"/>
                      <a:pt x="4813300" y="209550"/>
                      <a:pt x="4853940" y="251460"/>
                    </a:cubicBezTo>
                    <a:cubicBezTo>
                      <a:pt x="4894580" y="293370"/>
                      <a:pt x="4927600" y="341630"/>
                      <a:pt x="4968240" y="403860"/>
                    </a:cubicBezTo>
                    <a:cubicBezTo>
                      <a:pt x="5008880" y="466090"/>
                      <a:pt x="5066030" y="554990"/>
                      <a:pt x="5097780" y="624840"/>
                    </a:cubicBezTo>
                    <a:cubicBezTo>
                      <a:pt x="5129530" y="694690"/>
                      <a:pt x="5140960" y="759460"/>
                      <a:pt x="5158740" y="822960"/>
                    </a:cubicBezTo>
                    <a:cubicBezTo>
                      <a:pt x="5176520" y="886460"/>
                      <a:pt x="5194300" y="956310"/>
                      <a:pt x="5204460" y="1005840"/>
                    </a:cubicBezTo>
                    <a:cubicBezTo>
                      <a:pt x="5214620" y="1055370"/>
                      <a:pt x="5215890" y="1087120"/>
                      <a:pt x="5219700" y="1120140"/>
                    </a:cubicBezTo>
                    <a:cubicBezTo>
                      <a:pt x="5223510" y="1153160"/>
                      <a:pt x="5225415" y="1178560"/>
                      <a:pt x="5227320" y="1203960"/>
                    </a:cubicBezTo>
                  </a:path>
                </a:pathLst>
              </a:cu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자유형 15">
                <a:extLst>
                  <a:ext uri="{FF2B5EF4-FFF2-40B4-BE49-F238E27FC236}">
                    <a16:creationId xmlns:a16="http://schemas.microsoft.com/office/drawing/2014/main" id="{F5A88FBF-FDD1-65B0-5C8B-F1A2799D52BF}"/>
                  </a:ext>
                </a:extLst>
              </p:cNvPr>
              <p:cNvSpPr/>
              <p:nvPr/>
            </p:nvSpPr>
            <p:spPr>
              <a:xfrm rot="16200000">
                <a:off x="10623467" y="20346871"/>
                <a:ext cx="1065790" cy="411201"/>
              </a:xfrm>
              <a:custGeom>
                <a:avLst/>
                <a:gdLst>
                  <a:gd name="connsiteX0" fmla="*/ 0 w 5227320"/>
                  <a:gd name="connsiteY0" fmla="*/ 1219200 h 2016760"/>
                  <a:gd name="connsiteX1" fmla="*/ 7620 w 5227320"/>
                  <a:gd name="connsiteY1" fmla="*/ 1059180 h 2016760"/>
                  <a:gd name="connsiteX2" fmla="*/ 38100 w 5227320"/>
                  <a:gd name="connsiteY2" fmla="*/ 906780 h 2016760"/>
                  <a:gd name="connsiteX3" fmla="*/ 76200 w 5227320"/>
                  <a:gd name="connsiteY3" fmla="*/ 762000 h 2016760"/>
                  <a:gd name="connsiteX4" fmla="*/ 129540 w 5227320"/>
                  <a:gd name="connsiteY4" fmla="*/ 632460 h 2016760"/>
                  <a:gd name="connsiteX5" fmla="*/ 220980 w 5227320"/>
                  <a:gd name="connsiteY5" fmla="*/ 449580 h 2016760"/>
                  <a:gd name="connsiteX6" fmla="*/ 304800 w 5227320"/>
                  <a:gd name="connsiteY6" fmla="*/ 327660 h 2016760"/>
                  <a:gd name="connsiteX7" fmla="*/ 411480 w 5227320"/>
                  <a:gd name="connsiteY7" fmla="*/ 220980 h 2016760"/>
                  <a:gd name="connsiteX8" fmla="*/ 525780 w 5227320"/>
                  <a:gd name="connsiteY8" fmla="*/ 129540 h 2016760"/>
                  <a:gd name="connsiteX9" fmla="*/ 678180 w 5227320"/>
                  <a:gd name="connsiteY9" fmla="*/ 53340 h 2016760"/>
                  <a:gd name="connsiteX10" fmla="*/ 830580 w 5227320"/>
                  <a:gd name="connsiteY10" fmla="*/ 7620 h 2016760"/>
                  <a:gd name="connsiteX11" fmla="*/ 960120 w 5227320"/>
                  <a:gd name="connsiteY11" fmla="*/ 7620 h 2016760"/>
                  <a:gd name="connsiteX12" fmla="*/ 1150620 w 5227320"/>
                  <a:gd name="connsiteY12" fmla="*/ 45720 h 2016760"/>
                  <a:gd name="connsiteX13" fmla="*/ 1287780 w 5227320"/>
                  <a:gd name="connsiteY13" fmla="*/ 106680 h 2016760"/>
                  <a:gd name="connsiteX14" fmla="*/ 1386840 w 5227320"/>
                  <a:gd name="connsiteY14" fmla="*/ 167640 h 2016760"/>
                  <a:gd name="connsiteX15" fmla="*/ 1485900 w 5227320"/>
                  <a:gd name="connsiteY15" fmla="*/ 266700 h 2016760"/>
                  <a:gd name="connsiteX16" fmla="*/ 1592580 w 5227320"/>
                  <a:gd name="connsiteY16" fmla="*/ 381000 h 2016760"/>
                  <a:gd name="connsiteX17" fmla="*/ 1684020 w 5227320"/>
                  <a:gd name="connsiteY17" fmla="*/ 541020 h 2016760"/>
                  <a:gd name="connsiteX18" fmla="*/ 1760220 w 5227320"/>
                  <a:gd name="connsiteY18" fmla="*/ 731520 h 2016760"/>
                  <a:gd name="connsiteX19" fmla="*/ 1828800 w 5227320"/>
                  <a:gd name="connsiteY19" fmla="*/ 982980 h 2016760"/>
                  <a:gd name="connsiteX20" fmla="*/ 1851660 w 5227320"/>
                  <a:gd name="connsiteY20" fmla="*/ 1249680 h 2016760"/>
                  <a:gd name="connsiteX21" fmla="*/ 1813560 w 5227320"/>
                  <a:gd name="connsiteY21" fmla="*/ 1562100 h 2016760"/>
                  <a:gd name="connsiteX22" fmla="*/ 1729740 w 5227320"/>
                  <a:gd name="connsiteY22" fmla="*/ 1813560 h 2016760"/>
                  <a:gd name="connsiteX23" fmla="*/ 1630680 w 5227320"/>
                  <a:gd name="connsiteY23" fmla="*/ 1943100 h 2016760"/>
                  <a:gd name="connsiteX24" fmla="*/ 1493520 w 5227320"/>
                  <a:gd name="connsiteY24" fmla="*/ 2011680 h 2016760"/>
                  <a:gd name="connsiteX25" fmla="*/ 1379220 w 5227320"/>
                  <a:gd name="connsiteY25" fmla="*/ 1958340 h 2016760"/>
                  <a:gd name="connsiteX26" fmla="*/ 1264920 w 5227320"/>
                  <a:gd name="connsiteY26" fmla="*/ 1828800 h 2016760"/>
                  <a:gd name="connsiteX27" fmla="*/ 1196340 w 5227320"/>
                  <a:gd name="connsiteY27" fmla="*/ 1676400 h 2016760"/>
                  <a:gd name="connsiteX28" fmla="*/ 1158240 w 5227320"/>
                  <a:gd name="connsiteY28" fmla="*/ 1524000 h 2016760"/>
                  <a:gd name="connsiteX29" fmla="*/ 1127760 w 5227320"/>
                  <a:gd name="connsiteY29" fmla="*/ 1333500 h 2016760"/>
                  <a:gd name="connsiteX30" fmla="*/ 1127760 w 5227320"/>
                  <a:gd name="connsiteY30" fmla="*/ 1120140 h 2016760"/>
                  <a:gd name="connsiteX31" fmla="*/ 1150620 w 5227320"/>
                  <a:gd name="connsiteY31" fmla="*/ 914400 h 2016760"/>
                  <a:gd name="connsiteX32" fmla="*/ 1219200 w 5227320"/>
                  <a:gd name="connsiteY32" fmla="*/ 716280 h 2016760"/>
                  <a:gd name="connsiteX33" fmla="*/ 1318260 w 5227320"/>
                  <a:gd name="connsiteY33" fmla="*/ 502920 h 2016760"/>
                  <a:gd name="connsiteX34" fmla="*/ 1417320 w 5227320"/>
                  <a:gd name="connsiteY34" fmla="*/ 358140 h 2016760"/>
                  <a:gd name="connsiteX35" fmla="*/ 1485900 w 5227320"/>
                  <a:gd name="connsiteY35" fmla="*/ 274320 h 2016760"/>
                  <a:gd name="connsiteX36" fmla="*/ 1615440 w 5227320"/>
                  <a:gd name="connsiteY36" fmla="*/ 160020 h 2016760"/>
                  <a:gd name="connsiteX37" fmla="*/ 1737360 w 5227320"/>
                  <a:gd name="connsiteY37" fmla="*/ 76200 h 2016760"/>
                  <a:gd name="connsiteX38" fmla="*/ 1836420 w 5227320"/>
                  <a:gd name="connsiteY38" fmla="*/ 38100 h 2016760"/>
                  <a:gd name="connsiteX39" fmla="*/ 1920240 w 5227320"/>
                  <a:gd name="connsiteY39" fmla="*/ 15240 h 2016760"/>
                  <a:gd name="connsiteX40" fmla="*/ 2057400 w 5227320"/>
                  <a:gd name="connsiteY40" fmla="*/ 7620 h 2016760"/>
                  <a:gd name="connsiteX41" fmla="*/ 2209800 w 5227320"/>
                  <a:gd name="connsiteY41" fmla="*/ 22860 h 2016760"/>
                  <a:gd name="connsiteX42" fmla="*/ 2339340 w 5227320"/>
                  <a:gd name="connsiteY42" fmla="*/ 68580 h 2016760"/>
                  <a:gd name="connsiteX43" fmla="*/ 2453640 w 5227320"/>
                  <a:gd name="connsiteY43" fmla="*/ 137160 h 2016760"/>
                  <a:gd name="connsiteX44" fmla="*/ 2606040 w 5227320"/>
                  <a:gd name="connsiteY44" fmla="*/ 266700 h 2016760"/>
                  <a:gd name="connsiteX45" fmla="*/ 2727960 w 5227320"/>
                  <a:gd name="connsiteY45" fmla="*/ 403860 h 2016760"/>
                  <a:gd name="connsiteX46" fmla="*/ 2811780 w 5227320"/>
                  <a:gd name="connsiteY46" fmla="*/ 556260 h 2016760"/>
                  <a:gd name="connsiteX47" fmla="*/ 2880360 w 5227320"/>
                  <a:gd name="connsiteY47" fmla="*/ 701040 h 2016760"/>
                  <a:gd name="connsiteX48" fmla="*/ 2933700 w 5227320"/>
                  <a:gd name="connsiteY48" fmla="*/ 876300 h 2016760"/>
                  <a:gd name="connsiteX49" fmla="*/ 2979420 w 5227320"/>
                  <a:gd name="connsiteY49" fmla="*/ 1074420 h 2016760"/>
                  <a:gd name="connsiteX50" fmla="*/ 2971800 w 5227320"/>
                  <a:gd name="connsiteY50" fmla="*/ 1341120 h 2016760"/>
                  <a:gd name="connsiteX51" fmla="*/ 2941320 w 5227320"/>
                  <a:gd name="connsiteY51" fmla="*/ 1554480 h 2016760"/>
                  <a:gd name="connsiteX52" fmla="*/ 2849880 w 5227320"/>
                  <a:gd name="connsiteY52" fmla="*/ 1805940 h 2016760"/>
                  <a:gd name="connsiteX53" fmla="*/ 2720340 w 5227320"/>
                  <a:gd name="connsiteY53" fmla="*/ 1965960 h 2016760"/>
                  <a:gd name="connsiteX54" fmla="*/ 2621280 w 5227320"/>
                  <a:gd name="connsiteY54" fmla="*/ 2011680 h 2016760"/>
                  <a:gd name="connsiteX55" fmla="*/ 2461260 w 5227320"/>
                  <a:gd name="connsiteY55" fmla="*/ 1935480 h 2016760"/>
                  <a:gd name="connsiteX56" fmla="*/ 2369820 w 5227320"/>
                  <a:gd name="connsiteY56" fmla="*/ 1790700 h 2016760"/>
                  <a:gd name="connsiteX57" fmla="*/ 2286000 w 5227320"/>
                  <a:gd name="connsiteY57" fmla="*/ 1554480 h 2016760"/>
                  <a:gd name="connsiteX58" fmla="*/ 2255520 w 5227320"/>
                  <a:gd name="connsiteY58" fmla="*/ 1356360 h 2016760"/>
                  <a:gd name="connsiteX59" fmla="*/ 2255520 w 5227320"/>
                  <a:gd name="connsiteY59" fmla="*/ 1066800 h 2016760"/>
                  <a:gd name="connsiteX60" fmla="*/ 2308860 w 5227320"/>
                  <a:gd name="connsiteY60" fmla="*/ 830580 h 2016760"/>
                  <a:gd name="connsiteX61" fmla="*/ 2346960 w 5227320"/>
                  <a:gd name="connsiteY61" fmla="*/ 693420 h 2016760"/>
                  <a:gd name="connsiteX62" fmla="*/ 2430780 w 5227320"/>
                  <a:gd name="connsiteY62" fmla="*/ 533400 h 2016760"/>
                  <a:gd name="connsiteX63" fmla="*/ 2491740 w 5227320"/>
                  <a:gd name="connsiteY63" fmla="*/ 419100 h 2016760"/>
                  <a:gd name="connsiteX64" fmla="*/ 2613660 w 5227320"/>
                  <a:gd name="connsiteY64" fmla="*/ 274320 h 2016760"/>
                  <a:gd name="connsiteX65" fmla="*/ 2750820 w 5227320"/>
                  <a:gd name="connsiteY65" fmla="*/ 137160 h 2016760"/>
                  <a:gd name="connsiteX66" fmla="*/ 2956560 w 5227320"/>
                  <a:gd name="connsiteY66" fmla="*/ 38100 h 2016760"/>
                  <a:gd name="connsiteX67" fmla="*/ 3063240 w 5227320"/>
                  <a:gd name="connsiteY67" fmla="*/ 15240 h 2016760"/>
                  <a:gd name="connsiteX68" fmla="*/ 3162300 w 5227320"/>
                  <a:gd name="connsiteY68" fmla="*/ 7620 h 2016760"/>
                  <a:gd name="connsiteX69" fmla="*/ 3352800 w 5227320"/>
                  <a:gd name="connsiteY69" fmla="*/ 30480 h 2016760"/>
                  <a:gd name="connsiteX70" fmla="*/ 3512820 w 5227320"/>
                  <a:gd name="connsiteY70" fmla="*/ 91440 h 2016760"/>
                  <a:gd name="connsiteX71" fmla="*/ 3627120 w 5227320"/>
                  <a:gd name="connsiteY71" fmla="*/ 167640 h 2016760"/>
                  <a:gd name="connsiteX72" fmla="*/ 3733800 w 5227320"/>
                  <a:gd name="connsiteY72" fmla="*/ 274320 h 2016760"/>
                  <a:gd name="connsiteX73" fmla="*/ 3848100 w 5227320"/>
                  <a:gd name="connsiteY73" fmla="*/ 396240 h 2016760"/>
                  <a:gd name="connsiteX74" fmla="*/ 3939540 w 5227320"/>
                  <a:gd name="connsiteY74" fmla="*/ 579120 h 2016760"/>
                  <a:gd name="connsiteX75" fmla="*/ 4038600 w 5227320"/>
                  <a:gd name="connsiteY75" fmla="*/ 815340 h 2016760"/>
                  <a:gd name="connsiteX76" fmla="*/ 4091940 w 5227320"/>
                  <a:gd name="connsiteY76" fmla="*/ 1059180 h 2016760"/>
                  <a:gd name="connsiteX77" fmla="*/ 4099560 w 5227320"/>
                  <a:gd name="connsiteY77" fmla="*/ 1295400 h 2016760"/>
                  <a:gd name="connsiteX78" fmla="*/ 4069080 w 5227320"/>
                  <a:gd name="connsiteY78" fmla="*/ 1531620 h 2016760"/>
                  <a:gd name="connsiteX79" fmla="*/ 4000500 w 5227320"/>
                  <a:gd name="connsiteY79" fmla="*/ 1744980 h 2016760"/>
                  <a:gd name="connsiteX80" fmla="*/ 3901440 w 5227320"/>
                  <a:gd name="connsiteY80" fmla="*/ 1920240 h 2016760"/>
                  <a:gd name="connsiteX81" fmla="*/ 3756660 w 5227320"/>
                  <a:gd name="connsiteY81" fmla="*/ 2011680 h 2016760"/>
                  <a:gd name="connsiteX82" fmla="*/ 3581400 w 5227320"/>
                  <a:gd name="connsiteY82" fmla="*/ 1920240 h 2016760"/>
                  <a:gd name="connsiteX83" fmla="*/ 3451860 w 5227320"/>
                  <a:gd name="connsiteY83" fmla="*/ 1714500 h 2016760"/>
                  <a:gd name="connsiteX84" fmla="*/ 3398520 w 5227320"/>
                  <a:gd name="connsiteY84" fmla="*/ 1478280 h 2016760"/>
                  <a:gd name="connsiteX85" fmla="*/ 3375660 w 5227320"/>
                  <a:gd name="connsiteY85" fmla="*/ 1249680 h 2016760"/>
                  <a:gd name="connsiteX86" fmla="*/ 3398520 w 5227320"/>
                  <a:gd name="connsiteY86" fmla="*/ 952500 h 2016760"/>
                  <a:gd name="connsiteX87" fmla="*/ 3459480 w 5227320"/>
                  <a:gd name="connsiteY87" fmla="*/ 754380 h 2016760"/>
                  <a:gd name="connsiteX88" fmla="*/ 3535680 w 5227320"/>
                  <a:gd name="connsiteY88" fmla="*/ 548640 h 2016760"/>
                  <a:gd name="connsiteX89" fmla="*/ 3634740 w 5227320"/>
                  <a:gd name="connsiteY89" fmla="*/ 388620 h 2016760"/>
                  <a:gd name="connsiteX90" fmla="*/ 3733800 w 5227320"/>
                  <a:gd name="connsiteY90" fmla="*/ 274320 h 2016760"/>
                  <a:gd name="connsiteX91" fmla="*/ 3870960 w 5227320"/>
                  <a:gd name="connsiteY91" fmla="*/ 144780 h 2016760"/>
                  <a:gd name="connsiteX92" fmla="*/ 4023360 w 5227320"/>
                  <a:gd name="connsiteY92" fmla="*/ 60960 h 2016760"/>
                  <a:gd name="connsiteX93" fmla="*/ 4168140 w 5227320"/>
                  <a:gd name="connsiteY93" fmla="*/ 22860 h 2016760"/>
                  <a:gd name="connsiteX94" fmla="*/ 4290060 w 5227320"/>
                  <a:gd name="connsiteY94" fmla="*/ 7620 h 2016760"/>
                  <a:gd name="connsiteX95" fmla="*/ 4427220 w 5227320"/>
                  <a:gd name="connsiteY95" fmla="*/ 15240 h 2016760"/>
                  <a:gd name="connsiteX96" fmla="*/ 4579620 w 5227320"/>
                  <a:gd name="connsiteY96" fmla="*/ 68580 h 2016760"/>
                  <a:gd name="connsiteX97" fmla="*/ 4724400 w 5227320"/>
                  <a:gd name="connsiteY97" fmla="*/ 152400 h 2016760"/>
                  <a:gd name="connsiteX98" fmla="*/ 4853940 w 5227320"/>
                  <a:gd name="connsiteY98" fmla="*/ 251460 h 2016760"/>
                  <a:gd name="connsiteX99" fmla="*/ 4968240 w 5227320"/>
                  <a:gd name="connsiteY99" fmla="*/ 403860 h 2016760"/>
                  <a:gd name="connsiteX100" fmla="*/ 5097780 w 5227320"/>
                  <a:gd name="connsiteY100" fmla="*/ 624840 h 2016760"/>
                  <a:gd name="connsiteX101" fmla="*/ 5158740 w 5227320"/>
                  <a:gd name="connsiteY101" fmla="*/ 822960 h 2016760"/>
                  <a:gd name="connsiteX102" fmla="*/ 5204460 w 5227320"/>
                  <a:gd name="connsiteY102" fmla="*/ 1005840 h 2016760"/>
                  <a:gd name="connsiteX103" fmla="*/ 5219700 w 5227320"/>
                  <a:gd name="connsiteY103" fmla="*/ 1120140 h 2016760"/>
                  <a:gd name="connsiteX104" fmla="*/ 5227320 w 5227320"/>
                  <a:gd name="connsiteY104" fmla="*/ 1203960 h 2016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5227320" h="2016760">
                    <a:moveTo>
                      <a:pt x="0" y="1219200"/>
                    </a:moveTo>
                    <a:cubicBezTo>
                      <a:pt x="635" y="1165225"/>
                      <a:pt x="1270" y="1111250"/>
                      <a:pt x="7620" y="1059180"/>
                    </a:cubicBezTo>
                    <a:cubicBezTo>
                      <a:pt x="13970" y="1007110"/>
                      <a:pt x="26670" y="956310"/>
                      <a:pt x="38100" y="906780"/>
                    </a:cubicBezTo>
                    <a:cubicBezTo>
                      <a:pt x="49530" y="857250"/>
                      <a:pt x="60960" y="807720"/>
                      <a:pt x="76200" y="762000"/>
                    </a:cubicBezTo>
                    <a:cubicBezTo>
                      <a:pt x="91440" y="716280"/>
                      <a:pt x="105410" y="684530"/>
                      <a:pt x="129540" y="632460"/>
                    </a:cubicBezTo>
                    <a:cubicBezTo>
                      <a:pt x="153670" y="580390"/>
                      <a:pt x="191770" y="500380"/>
                      <a:pt x="220980" y="449580"/>
                    </a:cubicBezTo>
                    <a:cubicBezTo>
                      <a:pt x="250190" y="398780"/>
                      <a:pt x="273050" y="365760"/>
                      <a:pt x="304800" y="327660"/>
                    </a:cubicBezTo>
                    <a:cubicBezTo>
                      <a:pt x="336550" y="289560"/>
                      <a:pt x="374650" y="254000"/>
                      <a:pt x="411480" y="220980"/>
                    </a:cubicBezTo>
                    <a:cubicBezTo>
                      <a:pt x="448310" y="187960"/>
                      <a:pt x="481330" y="157480"/>
                      <a:pt x="525780" y="129540"/>
                    </a:cubicBezTo>
                    <a:cubicBezTo>
                      <a:pt x="570230" y="101600"/>
                      <a:pt x="627380" y="73660"/>
                      <a:pt x="678180" y="53340"/>
                    </a:cubicBezTo>
                    <a:cubicBezTo>
                      <a:pt x="728980" y="33020"/>
                      <a:pt x="783590" y="15240"/>
                      <a:pt x="830580" y="7620"/>
                    </a:cubicBezTo>
                    <a:cubicBezTo>
                      <a:pt x="877570" y="0"/>
                      <a:pt x="906780" y="1270"/>
                      <a:pt x="960120" y="7620"/>
                    </a:cubicBezTo>
                    <a:cubicBezTo>
                      <a:pt x="1013460" y="13970"/>
                      <a:pt x="1096010" y="29210"/>
                      <a:pt x="1150620" y="45720"/>
                    </a:cubicBezTo>
                    <a:cubicBezTo>
                      <a:pt x="1205230" y="62230"/>
                      <a:pt x="1248410" y="86360"/>
                      <a:pt x="1287780" y="106680"/>
                    </a:cubicBezTo>
                    <a:cubicBezTo>
                      <a:pt x="1327150" y="127000"/>
                      <a:pt x="1353820" y="140970"/>
                      <a:pt x="1386840" y="167640"/>
                    </a:cubicBezTo>
                    <a:cubicBezTo>
                      <a:pt x="1419860" y="194310"/>
                      <a:pt x="1451610" y="231140"/>
                      <a:pt x="1485900" y="266700"/>
                    </a:cubicBezTo>
                    <a:cubicBezTo>
                      <a:pt x="1520190" y="302260"/>
                      <a:pt x="1559560" y="335280"/>
                      <a:pt x="1592580" y="381000"/>
                    </a:cubicBezTo>
                    <a:cubicBezTo>
                      <a:pt x="1625600" y="426720"/>
                      <a:pt x="1656080" y="482600"/>
                      <a:pt x="1684020" y="541020"/>
                    </a:cubicBezTo>
                    <a:cubicBezTo>
                      <a:pt x="1711960" y="599440"/>
                      <a:pt x="1736090" y="657860"/>
                      <a:pt x="1760220" y="731520"/>
                    </a:cubicBezTo>
                    <a:cubicBezTo>
                      <a:pt x="1784350" y="805180"/>
                      <a:pt x="1813560" y="896620"/>
                      <a:pt x="1828800" y="982980"/>
                    </a:cubicBezTo>
                    <a:cubicBezTo>
                      <a:pt x="1844040" y="1069340"/>
                      <a:pt x="1854200" y="1153160"/>
                      <a:pt x="1851660" y="1249680"/>
                    </a:cubicBezTo>
                    <a:cubicBezTo>
                      <a:pt x="1849120" y="1346200"/>
                      <a:pt x="1833880" y="1468120"/>
                      <a:pt x="1813560" y="1562100"/>
                    </a:cubicBezTo>
                    <a:cubicBezTo>
                      <a:pt x="1793240" y="1656080"/>
                      <a:pt x="1760220" y="1750060"/>
                      <a:pt x="1729740" y="1813560"/>
                    </a:cubicBezTo>
                    <a:cubicBezTo>
                      <a:pt x="1699260" y="1877060"/>
                      <a:pt x="1670050" y="1910080"/>
                      <a:pt x="1630680" y="1943100"/>
                    </a:cubicBezTo>
                    <a:cubicBezTo>
                      <a:pt x="1591310" y="1976120"/>
                      <a:pt x="1535430" y="2009140"/>
                      <a:pt x="1493520" y="2011680"/>
                    </a:cubicBezTo>
                    <a:cubicBezTo>
                      <a:pt x="1451610" y="2014220"/>
                      <a:pt x="1417320" y="1988820"/>
                      <a:pt x="1379220" y="1958340"/>
                    </a:cubicBezTo>
                    <a:cubicBezTo>
                      <a:pt x="1341120" y="1927860"/>
                      <a:pt x="1295400" y="1875790"/>
                      <a:pt x="1264920" y="1828800"/>
                    </a:cubicBezTo>
                    <a:cubicBezTo>
                      <a:pt x="1234440" y="1781810"/>
                      <a:pt x="1214120" y="1727200"/>
                      <a:pt x="1196340" y="1676400"/>
                    </a:cubicBezTo>
                    <a:cubicBezTo>
                      <a:pt x="1178560" y="1625600"/>
                      <a:pt x="1169670" y="1581150"/>
                      <a:pt x="1158240" y="1524000"/>
                    </a:cubicBezTo>
                    <a:cubicBezTo>
                      <a:pt x="1146810" y="1466850"/>
                      <a:pt x="1132840" y="1400810"/>
                      <a:pt x="1127760" y="1333500"/>
                    </a:cubicBezTo>
                    <a:cubicBezTo>
                      <a:pt x="1122680" y="1266190"/>
                      <a:pt x="1123950" y="1189990"/>
                      <a:pt x="1127760" y="1120140"/>
                    </a:cubicBezTo>
                    <a:cubicBezTo>
                      <a:pt x="1131570" y="1050290"/>
                      <a:pt x="1135380" y="981710"/>
                      <a:pt x="1150620" y="914400"/>
                    </a:cubicBezTo>
                    <a:cubicBezTo>
                      <a:pt x="1165860" y="847090"/>
                      <a:pt x="1191260" y="784860"/>
                      <a:pt x="1219200" y="716280"/>
                    </a:cubicBezTo>
                    <a:cubicBezTo>
                      <a:pt x="1247140" y="647700"/>
                      <a:pt x="1285240" y="562610"/>
                      <a:pt x="1318260" y="502920"/>
                    </a:cubicBezTo>
                    <a:cubicBezTo>
                      <a:pt x="1351280" y="443230"/>
                      <a:pt x="1389380" y="396240"/>
                      <a:pt x="1417320" y="358140"/>
                    </a:cubicBezTo>
                    <a:cubicBezTo>
                      <a:pt x="1445260" y="320040"/>
                      <a:pt x="1452880" y="307340"/>
                      <a:pt x="1485900" y="274320"/>
                    </a:cubicBezTo>
                    <a:cubicBezTo>
                      <a:pt x="1518920" y="241300"/>
                      <a:pt x="1573530" y="193040"/>
                      <a:pt x="1615440" y="160020"/>
                    </a:cubicBezTo>
                    <a:cubicBezTo>
                      <a:pt x="1657350" y="127000"/>
                      <a:pt x="1700530" y="96520"/>
                      <a:pt x="1737360" y="76200"/>
                    </a:cubicBezTo>
                    <a:cubicBezTo>
                      <a:pt x="1774190" y="55880"/>
                      <a:pt x="1805940" y="48260"/>
                      <a:pt x="1836420" y="38100"/>
                    </a:cubicBezTo>
                    <a:cubicBezTo>
                      <a:pt x="1866900" y="27940"/>
                      <a:pt x="1883410" y="20320"/>
                      <a:pt x="1920240" y="15240"/>
                    </a:cubicBezTo>
                    <a:cubicBezTo>
                      <a:pt x="1957070" y="10160"/>
                      <a:pt x="2009140" y="6350"/>
                      <a:pt x="2057400" y="7620"/>
                    </a:cubicBezTo>
                    <a:cubicBezTo>
                      <a:pt x="2105660" y="8890"/>
                      <a:pt x="2162810" y="12700"/>
                      <a:pt x="2209800" y="22860"/>
                    </a:cubicBezTo>
                    <a:cubicBezTo>
                      <a:pt x="2256790" y="33020"/>
                      <a:pt x="2298700" y="49530"/>
                      <a:pt x="2339340" y="68580"/>
                    </a:cubicBezTo>
                    <a:cubicBezTo>
                      <a:pt x="2379980" y="87630"/>
                      <a:pt x="2409190" y="104140"/>
                      <a:pt x="2453640" y="137160"/>
                    </a:cubicBezTo>
                    <a:cubicBezTo>
                      <a:pt x="2498090" y="170180"/>
                      <a:pt x="2560320" y="222250"/>
                      <a:pt x="2606040" y="266700"/>
                    </a:cubicBezTo>
                    <a:cubicBezTo>
                      <a:pt x="2651760" y="311150"/>
                      <a:pt x="2693670" y="355600"/>
                      <a:pt x="2727960" y="403860"/>
                    </a:cubicBezTo>
                    <a:cubicBezTo>
                      <a:pt x="2762250" y="452120"/>
                      <a:pt x="2786380" y="506730"/>
                      <a:pt x="2811780" y="556260"/>
                    </a:cubicBezTo>
                    <a:cubicBezTo>
                      <a:pt x="2837180" y="605790"/>
                      <a:pt x="2860040" y="647700"/>
                      <a:pt x="2880360" y="701040"/>
                    </a:cubicBezTo>
                    <a:cubicBezTo>
                      <a:pt x="2900680" y="754380"/>
                      <a:pt x="2917190" y="814070"/>
                      <a:pt x="2933700" y="876300"/>
                    </a:cubicBezTo>
                    <a:cubicBezTo>
                      <a:pt x="2950210" y="938530"/>
                      <a:pt x="2973070" y="996950"/>
                      <a:pt x="2979420" y="1074420"/>
                    </a:cubicBezTo>
                    <a:cubicBezTo>
                      <a:pt x="2985770" y="1151890"/>
                      <a:pt x="2978150" y="1261110"/>
                      <a:pt x="2971800" y="1341120"/>
                    </a:cubicBezTo>
                    <a:cubicBezTo>
                      <a:pt x="2965450" y="1421130"/>
                      <a:pt x="2961640" y="1477010"/>
                      <a:pt x="2941320" y="1554480"/>
                    </a:cubicBezTo>
                    <a:cubicBezTo>
                      <a:pt x="2921000" y="1631950"/>
                      <a:pt x="2886710" y="1737360"/>
                      <a:pt x="2849880" y="1805940"/>
                    </a:cubicBezTo>
                    <a:cubicBezTo>
                      <a:pt x="2813050" y="1874520"/>
                      <a:pt x="2758440" y="1931670"/>
                      <a:pt x="2720340" y="1965960"/>
                    </a:cubicBezTo>
                    <a:cubicBezTo>
                      <a:pt x="2682240" y="2000250"/>
                      <a:pt x="2664460" y="2016760"/>
                      <a:pt x="2621280" y="2011680"/>
                    </a:cubicBezTo>
                    <a:cubicBezTo>
                      <a:pt x="2578100" y="2006600"/>
                      <a:pt x="2503170" y="1972310"/>
                      <a:pt x="2461260" y="1935480"/>
                    </a:cubicBezTo>
                    <a:cubicBezTo>
                      <a:pt x="2419350" y="1898650"/>
                      <a:pt x="2399030" y="1854200"/>
                      <a:pt x="2369820" y="1790700"/>
                    </a:cubicBezTo>
                    <a:cubicBezTo>
                      <a:pt x="2340610" y="1727200"/>
                      <a:pt x="2305050" y="1626870"/>
                      <a:pt x="2286000" y="1554480"/>
                    </a:cubicBezTo>
                    <a:cubicBezTo>
                      <a:pt x="2266950" y="1482090"/>
                      <a:pt x="2260600" y="1437640"/>
                      <a:pt x="2255520" y="1356360"/>
                    </a:cubicBezTo>
                    <a:cubicBezTo>
                      <a:pt x="2250440" y="1275080"/>
                      <a:pt x="2246630" y="1154430"/>
                      <a:pt x="2255520" y="1066800"/>
                    </a:cubicBezTo>
                    <a:cubicBezTo>
                      <a:pt x="2264410" y="979170"/>
                      <a:pt x="2293620" y="892810"/>
                      <a:pt x="2308860" y="830580"/>
                    </a:cubicBezTo>
                    <a:cubicBezTo>
                      <a:pt x="2324100" y="768350"/>
                      <a:pt x="2326640" y="742950"/>
                      <a:pt x="2346960" y="693420"/>
                    </a:cubicBezTo>
                    <a:cubicBezTo>
                      <a:pt x="2367280" y="643890"/>
                      <a:pt x="2406650" y="579120"/>
                      <a:pt x="2430780" y="533400"/>
                    </a:cubicBezTo>
                    <a:cubicBezTo>
                      <a:pt x="2454910" y="487680"/>
                      <a:pt x="2461260" y="462280"/>
                      <a:pt x="2491740" y="419100"/>
                    </a:cubicBezTo>
                    <a:cubicBezTo>
                      <a:pt x="2522220" y="375920"/>
                      <a:pt x="2570480" y="321310"/>
                      <a:pt x="2613660" y="274320"/>
                    </a:cubicBezTo>
                    <a:cubicBezTo>
                      <a:pt x="2656840" y="227330"/>
                      <a:pt x="2693670" y="176530"/>
                      <a:pt x="2750820" y="137160"/>
                    </a:cubicBezTo>
                    <a:cubicBezTo>
                      <a:pt x="2807970" y="97790"/>
                      <a:pt x="2904490" y="58420"/>
                      <a:pt x="2956560" y="38100"/>
                    </a:cubicBezTo>
                    <a:cubicBezTo>
                      <a:pt x="3008630" y="17780"/>
                      <a:pt x="3028950" y="20320"/>
                      <a:pt x="3063240" y="15240"/>
                    </a:cubicBezTo>
                    <a:cubicBezTo>
                      <a:pt x="3097530" y="10160"/>
                      <a:pt x="3114040" y="5080"/>
                      <a:pt x="3162300" y="7620"/>
                    </a:cubicBezTo>
                    <a:cubicBezTo>
                      <a:pt x="3210560" y="10160"/>
                      <a:pt x="3294380" y="16510"/>
                      <a:pt x="3352800" y="30480"/>
                    </a:cubicBezTo>
                    <a:cubicBezTo>
                      <a:pt x="3411220" y="44450"/>
                      <a:pt x="3467100" y="68580"/>
                      <a:pt x="3512820" y="91440"/>
                    </a:cubicBezTo>
                    <a:cubicBezTo>
                      <a:pt x="3558540" y="114300"/>
                      <a:pt x="3590290" y="137160"/>
                      <a:pt x="3627120" y="167640"/>
                    </a:cubicBezTo>
                    <a:cubicBezTo>
                      <a:pt x="3663950" y="198120"/>
                      <a:pt x="3696970" y="236220"/>
                      <a:pt x="3733800" y="274320"/>
                    </a:cubicBezTo>
                    <a:cubicBezTo>
                      <a:pt x="3770630" y="312420"/>
                      <a:pt x="3813810" y="345440"/>
                      <a:pt x="3848100" y="396240"/>
                    </a:cubicBezTo>
                    <a:cubicBezTo>
                      <a:pt x="3882390" y="447040"/>
                      <a:pt x="3907790" y="509270"/>
                      <a:pt x="3939540" y="579120"/>
                    </a:cubicBezTo>
                    <a:cubicBezTo>
                      <a:pt x="3971290" y="648970"/>
                      <a:pt x="4013200" y="735330"/>
                      <a:pt x="4038600" y="815340"/>
                    </a:cubicBezTo>
                    <a:cubicBezTo>
                      <a:pt x="4064000" y="895350"/>
                      <a:pt x="4081780" y="979170"/>
                      <a:pt x="4091940" y="1059180"/>
                    </a:cubicBezTo>
                    <a:cubicBezTo>
                      <a:pt x="4102100" y="1139190"/>
                      <a:pt x="4103370" y="1216660"/>
                      <a:pt x="4099560" y="1295400"/>
                    </a:cubicBezTo>
                    <a:cubicBezTo>
                      <a:pt x="4095750" y="1374140"/>
                      <a:pt x="4085590" y="1456690"/>
                      <a:pt x="4069080" y="1531620"/>
                    </a:cubicBezTo>
                    <a:cubicBezTo>
                      <a:pt x="4052570" y="1606550"/>
                      <a:pt x="4028440" y="1680210"/>
                      <a:pt x="4000500" y="1744980"/>
                    </a:cubicBezTo>
                    <a:cubicBezTo>
                      <a:pt x="3972560" y="1809750"/>
                      <a:pt x="3942080" y="1875790"/>
                      <a:pt x="3901440" y="1920240"/>
                    </a:cubicBezTo>
                    <a:cubicBezTo>
                      <a:pt x="3860800" y="1964690"/>
                      <a:pt x="3810000" y="2011680"/>
                      <a:pt x="3756660" y="2011680"/>
                    </a:cubicBezTo>
                    <a:cubicBezTo>
                      <a:pt x="3703320" y="2011680"/>
                      <a:pt x="3632200" y="1969770"/>
                      <a:pt x="3581400" y="1920240"/>
                    </a:cubicBezTo>
                    <a:cubicBezTo>
                      <a:pt x="3530600" y="1870710"/>
                      <a:pt x="3482340" y="1788160"/>
                      <a:pt x="3451860" y="1714500"/>
                    </a:cubicBezTo>
                    <a:cubicBezTo>
                      <a:pt x="3421380" y="1640840"/>
                      <a:pt x="3411220" y="1555750"/>
                      <a:pt x="3398520" y="1478280"/>
                    </a:cubicBezTo>
                    <a:cubicBezTo>
                      <a:pt x="3385820" y="1400810"/>
                      <a:pt x="3375660" y="1337310"/>
                      <a:pt x="3375660" y="1249680"/>
                    </a:cubicBezTo>
                    <a:cubicBezTo>
                      <a:pt x="3375660" y="1162050"/>
                      <a:pt x="3384550" y="1035050"/>
                      <a:pt x="3398520" y="952500"/>
                    </a:cubicBezTo>
                    <a:cubicBezTo>
                      <a:pt x="3412490" y="869950"/>
                      <a:pt x="3436620" y="821690"/>
                      <a:pt x="3459480" y="754380"/>
                    </a:cubicBezTo>
                    <a:cubicBezTo>
                      <a:pt x="3482340" y="687070"/>
                      <a:pt x="3506470" y="609600"/>
                      <a:pt x="3535680" y="548640"/>
                    </a:cubicBezTo>
                    <a:cubicBezTo>
                      <a:pt x="3564890" y="487680"/>
                      <a:pt x="3601720" y="434340"/>
                      <a:pt x="3634740" y="388620"/>
                    </a:cubicBezTo>
                    <a:cubicBezTo>
                      <a:pt x="3667760" y="342900"/>
                      <a:pt x="3694430" y="314960"/>
                      <a:pt x="3733800" y="274320"/>
                    </a:cubicBezTo>
                    <a:cubicBezTo>
                      <a:pt x="3773170" y="233680"/>
                      <a:pt x="3822700" y="180340"/>
                      <a:pt x="3870960" y="144780"/>
                    </a:cubicBezTo>
                    <a:cubicBezTo>
                      <a:pt x="3919220" y="109220"/>
                      <a:pt x="3973830" y="81280"/>
                      <a:pt x="4023360" y="60960"/>
                    </a:cubicBezTo>
                    <a:cubicBezTo>
                      <a:pt x="4072890" y="40640"/>
                      <a:pt x="4123690" y="31750"/>
                      <a:pt x="4168140" y="22860"/>
                    </a:cubicBezTo>
                    <a:cubicBezTo>
                      <a:pt x="4212590" y="13970"/>
                      <a:pt x="4246880" y="8890"/>
                      <a:pt x="4290060" y="7620"/>
                    </a:cubicBezTo>
                    <a:cubicBezTo>
                      <a:pt x="4333240" y="6350"/>
                      <a:pt x="4378960" y="5080"/>
                      <a:pt x="4427220" y="15240"/>
                    </a:cubicBezTo>
                    <a:cubicBezTo>
                      <a:pt x="4475480" y="25400"/>
                      <a:pt x="4530090" y="45720"/>
                      <a:pt x="4579620" y="68580"/>
                    </a:cubicBezTo>
                    <a:cubicBezTo>
                      <a:pt x="4629150" y="91440"/>
                      <a:pt x="4678680" y="121920"/>
                      <a:pt x="4724400" y="152400"/>
                    </a:cubicBezTo>
                    <a:cubicBezTo>
                      <a:pt x="4770120" y="182880"/>
                      <a:pt x="4813300" y="209550"/>
                      <a:pt x="4853940" y="251460"/>
                    </a:cubicBezTo>
                    <a:cubicBezTo>
                      <a:pt x="4894580" y="293370"/>
                      <a:pt x="4927600" y="341630"/>
                      <a:pt x="4968240" y="403860"/>
                    </a:cubicBezTo>
                    <a:cubicBezTo>
                      <a:pt x="5008880" y="466090"/>
                      <a:pt x="5066030" y="554990"/>
                      <a:pt x="5097780" y="624840"/>
                    </a:cubicBezTo>
                    <a:cubicBezTo>
                      <a:pt x="5129530" y="694690"/>
                      <a:pt x="5140960" y="759460"/>
                      <a:pt x="5158740" y="822960"/>
                    </a:cubicBezTo>
                    <a:cubicBezTo>
                      <a:pt x="5176520" y="886460"/>
                      <a:pt x="5194300" y="956310"/>
                      <a:pt x="5204460" y="1005840"/>
                    </a:cubicBezTo>
                    <a:cubicBezTo>
                      <a:pt x="5214620" y="1055370"/>
                      <a:pt x="5215890" y="1087120"/>
                      <a:pt x="5219700" y="1120140"/>
                    </a:cubicBezTo>
                    <a:cubicBezTo>
                      <a:pt x="5223510" y="1153160"/>
                      <a:pt x="5225415" y="1178560"/>
                      <a:pt x="5227320" y="1203960"/>
                    </a:cubicBezTo>
                  </a:path>
                </a:pathLst>
              </a:cu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자유형 15">
                <a:extLst>
                  <a:ext uri="{FF2B5EF4-FFF2-40B4-BE49-F238E27FC236}">
                    <a16:creationId xmlns:a16="http://schemas.microsoft.com/office/drawing/2014/main" id="{8569A738-9978-7ECC-25A4-753D020997D2}"/>
                  </a:ext>
                </a:extLst>
              </p:cNvPr>
              <p:cNvSpPr/>
              <p:nvPr/>
            </p:nvSpPr>
            <p:spPr>
              <a:xfrm rot="5400000">
                <a:off x="12362580" y="19911362"/>
                <a:ext cx="364853" cy="140767"/>
              </a:xfrm>
              <a:custGeom>
                <a:avLst/>
                <a:gdLst>
                  <a:gd name="connsiteX0" fmla="*/ 0 w 5227320"/>
                  <a:gd name="connsiteY0" fmla="*/ 1219200 h 2016760"/>
                  <a:gd name="connsiteX1" fmla="*/ 7620 w 5227320"/>
                  <a:gd name="connsiteY1" fmla="*/ 1059180 h 2016760"/>
                  <a:gd name="connsiteX2" fmla="*/ 38100 w 5227320"/>
                  <a:gd name="connsiteY2" fmla="*/ 906780 h 2016760"/>
                  <a:gd name="connsiteX3" fmla="*/ 76200 w 5227320"/>
                  <a:gd name="connsiteY3" fmla="*/ 762000 h 2016760"/>
                  <a:gd name="connsiteX4" fmla="*/ 129540 w 5227320"/>
                  <a:gd name="connsiteY4" fmla="*/ 632460 h 2016760"/>
                  <a:gd name="connsiteX5" fmla="*/ 220980 w 5227320"/>
                  <a:gd name="connsiteY5" fmla="*/ 449580 h 2016760"/>
                  <a:gd name="connsiteX6" fmla="*/ 304800 w 5227320"/>
                  <a:gd name="connsiteY6" fmla="*/ 327660 h 2016760"/>
                  <a:gd name="connsiteX7" fmla="*/ 411480 w 5227320"/>
                  <a:gd name="connsiteY7" fmla="*/ 220980 h 2016760"/>
                  <a:gd name="connsiteX8" fmla="*/ 525780 w 5227320"/>
                  <a:gd name="connsiteY8" fmla="*/ 129540 h 2016760"/>
                  <a:gd name="connsiteX9" fmla="*/ 678180 w 5227320"/>
                  <a:gd name="connsiteY9" fmla="*/ 53340 h 2016760"/>
                  <a:gd name="connsiteX10" fmla="*/ 830580 w 5227320"/>
                  <a:gd name="connsiteY10" fmla="*/ 7620 h 2016760"/>
                  <a:gd name="connsiteX11" fmla="*/ 960120 w 5227320"/>
                  <a:gd name="connsiteY11" fmla="*/ 7620 h 2016760"/>
                  <a:gd name="connsiteX12" fmla="*/ 1150620 w 5227320"/>
                  <a:gd name="connsiteY12" fmla="*/ 45720 h 2016760"/>
                  <a:gd name="connsiteX13" fmla="*/ 1287780 w 5227320"/>
                  <a:gd name="connsiteY13" fmla="*/ 106680 h 2016760"/>
                  <a:gd name="connsiteX14" fmla="*/ 1386840 w 5227320"/>
                  <a:gd name="connsiteY14" fmla="*/ 167640 h 2016760"/>
                  <a:gd name="connsiteX15" fmla="*/ 1485900 w 5227320"/>
                  <a:gd name="connsiteY15" fmla="*/ 266700 h 2016760"/>
                  <a:gd name="connsiteX16" fmla="*/ 1592580 w 5227320"/>
                  <a:gd name="connsiteY16" fmla="*/ 381000 h 2016760"/>
                  <a:gd name="connsiteX17" fmla="*/ 1684020 w 5227320"/>
                  <a:gd name="connsiteY17" fmla="*/ 541020 h 2016760"/>
                  <a:gd name="connsiteX18" fmla="*/ 1760220 w 5227320"/>
                  <a:gd name="connsiteY18" fmla="*/ 731520 h 2016760"/>
                  <a:gd name="connsiteX19" fmla="*/ 1828800 w 5227320"/>
                  <a:gd name="connsiteY19" fmla="*/ 982980 h 2016760"/>
                  <a:gd name="connsiteX20" fmla="*/ 1851660 w 5227320"/>
                  <a:gd name="connsiteY20" fmla="*/ 1249680 h 2016760"/>
                  <a:gd name="connsiteX21" fmla="*/ 1813560 w 5227320"/>
                  <a:gd name="connsiteY21" fmla="*/ 1562100 h 2016760"/>
                  <a:gd name="connsiteX22" fmla="*/ 1729740 w 5227320"/>
                  <a:gd name="connsiteY22" fmla="*/ 1813560 h 2016760"/>
                  <a:gd name="connsiteX23" fmla="*/ 1630680 w 5227320"/>
                  <a:gd name="connsiteY23" fmla="*/ 1943100 h 2016760"/>
                  <a:gd name="connsiteX24" fmla="*/ 1493520 w 5227320"/>
                  <a:gd name="connsiteY24" fmla="*/ 2011680 h 2016760"/>
                  <a:gd name="connsiteX25" fmla="*/ 1379220 w 5227320"/>
                  <a:gd name="connsiteY25" fmla="*/ 1958340 h 2016760"/>
                  <a:gd name="connsiteX26" fmla="*/ 1264920 w 5227320"/>
                  <a:gd name="connsiteY26" fmla="*/ 1828800 h 2016760"/>
                  <a:gd name="connsiteX27" fmla="*/ 1196340 w 5227320"/>
                  <a:gd name="connsiteY27" fmla="*/ 1676400 h 2016760"/>
                  <a:gd name="connsiteX28" fmla="*/ 1158240 w 5227320"/>
                  <a:gd name="connsiteY28" fmla="*/ 1524000 h 2016760"/>
                  <a:gd name="connsiteX29" fmla="*/ 1127760 w 5227320"/>
                  <a:gd name="connsiteY29" fmla="*/ 1333500 h 2016760"/>
                  <a:gd name="connsiteX30" fmla="*/ 1127760 w 5227320"/>
                  <a:gd name="connsiteY30" fmla="*/ 1120140 h 2016760"/>
                  <a:gd name="connsiteX31" fmla="*/ 1150620 w 5227320"/>
                  <a:gd name="connsiteY31" fmla="*/ 914400 h 2016760"/>
                  <a:gd name="connsiteX32" fmla="*/ 1219200 w 5227320"/>
                  <a:gd name="connsiteY32" fmla="*/ 716280 h 2016760"/>
                  <a:gd name="connsiteX33" fmla="*/ 1318260 w 5227320"/>
                  <a:gd name="connsiteY33" fmla="*/ 502920 h 2016760"/>
                  <a:gd name="connsiteX34" fmla="*/ 1417320 w 5227320"/>
                  <a:gd name="connsiteY34" fmla="*/ 358140 h 2016760"/>
                  <a:gd name="connsiteX35" fmla="*/ 1485900 w 5227320"/>
                  <a:gd name="connsiteY35" fmla="*/ 274320 h 2016760"/>
                  <a:gd name="connsiteX36" fmla="*/ 1615440 w 5227320"/>
                  <a:gd name="connsiteY36" fmla="*/ 160020 h 2016760"/>
                  <a:gd name="connsiteX37" fmla="*/ 1737360 w 5227320"/>
                  <a:gd name="connsiteY37" fmla="*/ 76200 h 2016760"/>
                  <a:gd name="connsiteX38" fmla="*/ 1836420 w 5227320"/>
                  <a:gd name="connsiteY38" fmla="*/ 38100 h 2016760"/>
                  <a:gd name="connsiteX39" fmla="*/ 1920240 w 5227320"/>
                  <a:gd name="connsiteY39" fmla="*/ 15240 h 2016760"/>
                  <a:gd name="connsiteX40" fmla="*/ 2057400 w 5227320"/>
                  <a:gd name="connsiteY40" fmla="*/ 7620 h 2016760"/>
                  <a:gd name="connsiteX41" fmla="*/ 2209800 w 5227320"/>
                  <a:gd name="connsiteY41" fmla="*/ 22860 h 2016760"/>
                  <a:gd name="connsiteX42" fmla="*/ 2339340 w 5227320"/>
                  <a:gd name="connsiteY42" fmla="*/ 68580 h 2016760"/>
                  <a:gd name="connsiteX43" fmla="*/ 2453640 w 5227320"/>
                  <a:gd name="connsiteY43" fmla="*/ 137160 h 2016760"/>
                  <a:gd name="connsiteX44" fmla="*/ 2606040 w 5227320"/>
                  <a:gd name="connsiteY44" fmla="*/ 266700 h 2016760"/>
                  <a:gd name="connsiteX45" fmla="*/ 2727960 w 5227320"/>
                  <a:gd name="connsiteY45" fmla="*/ 403860 h 2016760"/>
                  <a:gd name="connsiteX46" fmla="*/ 2811780 w 5227320"/>
                  <a:gd name="connsiteY46" fmla="*/ 556260 h 2016760"/>
                  <a:gd name="connsiteX47" fmla="*/ 2880360 w 5227320"/>
                  <a:gd name="connsiteY47" fmla="*/ 701040 h 2016760"/>
                  <a:gd name="connsiteX48" fmla="*/ 2933700 w 5227320"/>
                  <a:gd name="connsiteY48" fmla="*/ 876300 h 2016760"/>
                  <a:gd name="connsiteX49" fmla="*/ 2979420 w 5227320"/>
                  <a:gd name="connsiteY49" fmla="*/ 1074420 h 2016760"/>
                  <a:gd name="connsiteX50" fmla="*/ 2971800 w 5227320"/>
                  <a:gd name="connsiteY50" fmla="*/ 1341120 h 2016760"/>
                  <a:gd name="connsiteX51" fmla="*/ 2941320 w 5227320"/>
                  <a:gd name="connsiteY51" fmla="*/ 1554480 h 2016760"/>
                  <a:gd name="connsiteX52" fmla="*/ 2849880 w 5227320"/>
                  <a:gd name="connsiteY52" fmla="*/ 1805940 h 2016760"/>
                  <a:gd name="connsiteX53" fmla="*/ 2720340 w 5227320"/>
                  <a:gd name="connsiteY53" fmla="*/ 1965960 h 2016760"/>
                  <a:gd name="connsiteX54" fmla="*/ 2621280 w 5227320"/>
                  <a:gd name="connsiteY54" fmla="*/ 2011680 h 2016760"/>
                  <a:gd name="connsiteX55" fmla="*/ 2461260 w 5227320"/>
                  <a:gd name="connsiteY55" fmla="*/ 1935480 h 2016760"/>
                  <a:gd name="connsiteX56" fmla="*/ 2369820 w 5227320"/>
                  <a:gd name="connsiteY56" fmla="*/ 1790700 h 2016760"/>
                  <a:gd name="connsiteX57" fmla="*/ 2286000 w 5227320"/>
                  <a:gd name="connsiteY57" fmla="*/ 1554480 h 2016760"/>
                  <a:gd name="connsiteX58" fmla="*/ 2255520 w 5227320"/>
                  <a:gd name="connsiteY58" fmla="*/ 1356360 h 2016760"/>
                  <a:gd name="connsiteX59" fmla="*/ 2255520 w 5227320"/>
                  <a:gd name="connsiteY59" fmla="*/ 1066800 h 2016760"/>
                  <a:gd name="connsiteX60" fmla="*/ 2308860 w 5227320"/>
                  <a:gd name="connsiteY60" fmla="*/ 830580 h 2016760"/>
                  <a:gd name="connsiteX61" fmla="*/ 2346960 w 5227320"/>
                  <a:gd name="connsiteY61" fmla="*/ 693420 h 2016760"/>
                  <a:gd name="connsiteX62" fmla="*/ 2430780 w 5227320"/>
                  <a:gd name="connsiteY62" fmla="*/ 533400 h 2016760"/>
                  <a:gd name="connsiteX63" fmla="*/ 2491740 w 5227320"/>
                  <a:gd name="connsiteY63" fmla="*/ 419100 h 2016760"/>
                  <a:gd name="connsiteX64" fmla="*/ 2613660 w 5227320"/>
                  <a:gd name="connsiteY64" fmla="*/ 274320 h 2016760"/>
                  <a:gd name="connsiteX65" fmla="*/ 2750820 w 5227320"/>
                  <a:gd name="connsiteY65" fmla="*/ 137160 h 2016760"/>
                  <a:gd name="connsiteX66" fmla="*/ 2956560 w 5227320"/>
                  <a:gd name="connsiteY66" fmla="*/ 38100 h 2016760"/>
                  <a:gd name="connsiteX67" fmla="*/ 3063240 w 5227320"/>
                  <a:gd name="connsiteY67" fmla="*/ 15240 h 2016760"/>
                  <a:gd name="connsiteX68" fmla="*/ 3162300 w 5227320"/>
                  <a:gd name="connsiteY68" fmla="*/ 7620 h 2016760"/>
                  <a:gd name="connsiteX69" fmla="*/ 3352800 w 5227320"/>
                  <a:gd name="connsiteY69" fmla="*/ 30480 h 2016760"/>
                  <a:gd name="connsiteX70" fmla="*/ 3512820 w 5227320"/>
                  <a:gd name="connsiteY70" fmla="*/ 91440 h 2016760"/>
                  <a:gd name="connsiteX71" fmla="*/ 3627120 w 5227320"/>
                  <a:gd name="connsiteY71" fmla="*/ 167640 h 2016760"/>
                  <a:gd name="connsiteX72" fmla="*/ 3733800 w 5227320"/>
                  <a:gd name="connsiteY72" fmla="*/ 274320 h 2016760"/>
                  <a:gd name="connsiteX73" fmla="*/ 3848100 w 5227320"/>
                  <a:gd name="connsiteY73" fmla="*/ 396240 h 2016760"/>
                  <a:gd name="connsiteX74" fmla="*/ 3939540 w 5227320"/>
                  <a:gd name="connsiteY74" fmla="*/ 579120 h 2016760"/>
                  <a:gd name="connsiteX75" fmla="*/ 4038600 w 5227320"/>
                  <a:gd name="connsiteY75" fmla="*/ 815340 h 2016760"/>
                  <a:gd name="connsiteX76" fmla="*/ 4091940 w 5227320"/>
                  <a:gd name="connsiteY76" fmla="*/ 1059180 h 2016760"/>
                  <a:gd name="connsiteX77" fmla="*/ 4099560 w 5227320"/>
                  <a:gd name="connsiteY77" fmla="*/ 1295400 h 2016760"/>
                  <a:gd name="connsiteX78" fmla="*/ 4069080 w 5227320"/>
                  <a:gd name="connsiteY78" fmla="*/ 1531620 h 2016760"/>
                  <a:gd name="connsiteX79" fmla="*/ 4000500 w 5227320"/>
                  <a:gd name="connsiteY79" fmla="*/ 1744980 h 2016760"/>
                  <a:gd name="connsiteX80" fmla="*/ 3901440 w 5227320"/>
                  <a:gd name="connsiteY80" fmla="*/ 1920240 h 2016760"/>
                  <a:gd name="connsiteX81" fmla="*/ 3756660 w 5227320"/>
                  <a:gd name="connsiteY81" fmla="*/ 2011680 h 2016760"/>
                  <a:gd name="connsiteX82" fmla="*/ 3581400 w 5227320"/>
                  <a:gd name="connsiteY82" fmla="*/ 1920240 h 2016760"/>
                  <a:gd name="connsiteX83" fmla="*/ 3451860 w 5227320"/>
                  <a:gd name="connsiteY83" fmla="*/ 1714500 h 2016760"/>
                  <a:gd name="connsiteX84" fmla="*/ 3398520 w 5227320"/>
                  <a:gd name="connsiteY84" fmla="*/ 1478280 h 2016760"/>
                  <a:gd name="connsiteX85" fmla="*/ 3375660 w 5227320"/>
                  <a:gd name="connsiteY85" fmla="*/ 1249680 h 2016760"/>
                  <a:gd name="connsiteX86" fmla="*/ 3398520 w 5227320"/>
                  <a:gd name="connsiteY86" fmla="*/ 952500 h 2016760"/>
                  <a:gd name="connsiteX87" fmla="*/ 3459480 w 5227320"/>
                  <a:gd name="connsiteY87" fmla="*/ 754380 h 2016760"/>
                  <a:gd name="connsiteX88" fmla="*/ 3535680 w 5227320"/>
                  <a:gd name="connsiteY88" fmla="*/ 548640 h 2016760"/>
                  <a:gd name="connsiteX89" fmla="*/ 3634740 w 5227320"/>
                  <a:gd name="connsiteY89" fmla="*/ 388620 h 2016760"/>
                  <a:gd name="connsiteX90" fmla="*/ 3733800 w 5227320"/>
                  <a:gd name="connsiteY90" fmla="*/ 274320 h 2016760"/>
                  <a:gd name="connsiteX91" fmla="*/ 3870960 w 5227320"/>
                  <a:gd name="connsiteY91" fmla="*/ 144780 h 2016760"/>
                  <a:gd name="connsiteX92" fmla="*/ 4023360 w 5227320"/>
                  <a:gd name="connsiteY92" fmla="*/ 60960 h 2016760"/>
                  <a:gd name="connsiteX93" fmla="*/ 4168140 w 5227320"/>
                  <a:gd name="connsiteY93" fmla="*/ 22860 h 2016760"/>
                  <a:gd name="connsiteX94" fmla="*/ 4290060 w 5227320"/>
                  <a:gd name="connsiteY94" fmla="*/ 7620 h 2016760"/>
                  <a:gd name="connsiteX95" fmla="*/ 4427220 w 5227320"/>
                  <a:gd name="connsiteY95" fmla="*/ 15240 h 2016760"/>
                  <a:gd name="connsiteX96" fmla="*/ 4579620 w 5227320"/>
                  <a:gd name="connsiteY96" fmla="*/ 68580 h 2016760"/>
                  <a:gd name="connsiteX97" fmla="*/ 4724400 w 5227320"/>
                  <a:gd name="connsiteY97" fmla="*/ 152400 h 2016760"/>
                  <a:gd name="connsiteX98" fmla="*/ 4853940 w 5227320"/>
                  <a:gd name="connsiteY98" fmla="*/ 251460 h 2016760"/>
                  <a:gd name="connsiteX99" fmla="*/ 4968240 w 5227320"/>
                  <a:gd name="connsiteY99" fmla="*/ 403860 h 2016760"/>
                  <a:gd name="connsiteX100" fmla="*/ 5097780 w 5227320"/>
                  <a:gd name="connsiteY100" fmla="*/ 624840 h 2016760"/>
                  <a:gd name="connsiteX101" fmla="*/ 5158740 w 5227320"/>
                  <a:gd name="connsiteY101" fmla="*/ 822960 h 2016760"/>
                  <a:gd name="connsiteX102" fmla="*/ 5204460 w 5227320"/>
                  <a:gd name="connsiteY102" fmla="*/ 1005840 h 2016760"/>
                  <a:gd name="connsiteX103" fmla="*/ 5219700 w 5227320"/>
                  <a:gd name="connsiteY103" fmla="*/ 1120140 h 2016760"/>
                  <a:gd name="connsiteX104" fmla="*/ 5227320 w 5227320"/>
                  <a:gd name="connsiteY104" fmla="*/ 1203960 h 2016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5227320" h="2016760">
                    <a:moveTo>
                      <a:pt x="0" y="1219200"/>
                    </a:moveTo>
                    <a:cubicBezTo>
                      <a:pt x="635" y="1165225"/>
                      <a:pt x="1270" y="1111250"/>
                      <a:pt x="7620" y="1059180"/>
                    </a:cubicBezTo>
                    <a:cubicBezTo>
                      <a:pt x="13970" y="1007110"/>
                      <a:pt x="26670" y="956310"/>
                      <a:pt x="38100" y="906780"/>
                    </a:cubicBezTo>
                    <a:cubicBezTo>
                      <a:pt x="49530" y="857250"/>
                      <a:pt x="60960" y="807720"/>
                      <a:pt x="76200" y="762000"/>
                    </a:cubicBezTo>
                    <a:cubicBezTo>
                      <a:pt x="91440" y="716280"/>
                      <a:pt x="105410" y="684530"/>
                      <a:pt x="129540" y="632460"/>
                    </a:cubicBezTo>
                    <a:cubicBezTo>
                      <a:pt x="153670" y="580390"/>
                      <a:pt x="191770" y="500380"/>
                      <a:pt x="220980" y="449580"/>
                    </a:cubicBezTo>
                    <a:cubicBezTo>
                      <a:pt x="250190" y="398780"/>
                      <a:pt x="273050" y="365760"/>
                      <a:pt x="304800" y="327660"/>
                    </a:cubicBezTo>
                    <a:cubicBezTo>
                      <a:pt x="336550" y="289560"/>
                      <a:pt x="374650" y="254000"/>
                      <a:pt x="411480" y="220980"/>
                    </a:cubicBezTo>
                    <a:cubicBezTo>
                      <a:pt x="448310" y="187960"/>
                      <a:pt x="481330" y="157480"/>
                      <a:pt x="525780" y="129540"/>
                    </a:cubicBezTo>
                    <a:cubicBezTo>
                      <a:pt x="570230" y="101600"/>
                      <a:pt x="627380" y="73660"/>
                      <a:pt x="678180" y="53340"/>
                    </a:cubicBezTo>
                    <a:cubicBezTo>
                      <a:pt x="728980" y="33020"/>
                      <a:pt x="783590" y="15240"/>
                      <a:pt x="830580" y="7620"/>
                    </a:cubicBezTo>
                    <a:cubicBezTo>
                      <a:pt x="877570" y="0"/>
                      <a:pt x="906780" y="1270"/>
                      <a:pt x="960120" y="7620"/>
                    </a:cubicBezTo>
                    <a:cubicBezTo>
                      <a:pt x="1013460" y="13970"/>
                      <a:pt x="1096010" y="29210"/>
                      <a:pt x="1150620" y="45720"/>
                    </a:cubicBezTo>
                    <a:cubicBezTo>
                      <a:pt x="1205230" y="62230"/>
                      <a:pt x="1248410" y="86360"/>
                      <a:pt x="1287780" y="106680"/>
                    </a:cubicBezTo>
                    <a:cubicBezTo>
                      <a:pt x="1327150" y="127000"/>
                      <a:pt x="1353820" y="140970"/>
                      <a:pt x="1386840" y="167640"/>
                    </a:cubicBezTo>
                    <a:cubicBezTo>
                      <a:pt x="1419860" y="194310"/>
                      <a:pt x="1451610" y="231140"/>
                      <a:pt x="1485900" y="266700"/>
                    </a:cubicBezTo>
                    <a:cubicBezTo>
                      <a:pt x="1520190" y="302260"/>
                      <a:pt x="1559560" y="335280"/>
                      <a:pt x="1592580" y="381000"/>
                    </a:cubicBezTo>
                    <a:cubicBezTo>
                      <a:pt x="1625600" y="426720"/>
                      <a:pt x="1656080" y="482600"/>
                      <a:pt x="1684020" y="541020"/>
                    </a:cubicBezTo>
                    <a:cubicBezTo>
                      <a:pt x="1711960" y="599440"/>
                      <a:pt x="1736090" y="657860"/>
                      <a:pt x="1760220" y="731520"/>
                    </a:cubicBezTo>
                    <a:cubicBezTo>
                      <a:pt x="1784350" y="805180"/>
                      <a:pt x="1813560" y="896620"/>
                      <a:pt x="1828800" y="982980"/>
                    </a:cubicBezTo>
                    <a:cubicBezTo>
                      <a:pt x="1844040" y="1069340"/>
                      <a:pt x="1854200" y="1153160"/>
                      <a:pt x="1851660" y="1249680"/>
                    </a:cubicBezTo>
                    <a:cubicBezTo>
                      <a:pt x="1849120" y="1346200"/>
                      <a:pt x="1833880" y="1468120"/>
                      <a:pt x="1813560" y="1562100"/>
                    </a:cubicBezTo>
                    <a:cubicBezTo>
                      <a:pt x="1793240" y="1656080"/>
                      <a:pt x="1760220" y="1750060"/>
                      <a:pt x="1729740" y="1813560"/>
                    </a:cubicBezTo>
                    <a:cubicBezTo>
                      <a:pt x="1699260" y="1877060"/>
                      <a:pt x="1670050" y="1910080"/>
                      <a:pt x="1630680" y="1943100"/>
                    </a:cubicBezTo>
                    <a:cubicBezTo>
                      <a:pt x="1591310" y="1976120"/>
                      <a:pt x="1535430" y="2009140"/>
                      <a:pt x="1493520" y="2011680"/>
                    </a:cubicBezTo>
                    <a:cubicBezTo>
                      <a:pt x="1451610" y="2014220"/>
                      <a:pt x="1417320" y="1988820"/>
                      <a:pt x="1379220" y="1958340"/>
                    </a:cubicBezTo>
                    <a:cubicBezTo>
                      <a:pt x="1341120" y="1927860"/>
                      <a:pt x="1295400" y="1875790"/>
                      <a:pt x="1264920" y="1828800"/>
                    </a:cubicBezTo>
                    <a:cubicBezTo>
                      <a:pt x="1234440" y="1781810"/>
                      <a:pt x="1214120" y="1727200"/>
                      <a:pt x="1196340" y="1676400"/>
                    </a:cubicBezTo>
                    <a:cubicBezTo>
                      <a:pt x="1178560" y="1625600"/>
                      <a:pt x="1169670" y="1581150"/>
                      <a:pt x="1158240" y="1524000"/>
                    </a:cubicBezTo>
                    <a:cubicBezTo>
                      <a:pt x="1146810" y="1466850"/>
                      <a:pt x="1132840" y="1400810"/>
                      <a:pt x="1127760" y="1333500"/>
                    </a:cubicBezTo>
                    <a:cubicBezTo>
                      <a:pt x="1122680" y="1266190"/>
                      <a:pt x="1123950" y="1189990"/>
                      <a:pt x="1127760" y="1120140"/>
                    </a:cubicBezTo>
                    <a:cubicBezTo>
                      <a:pt x="1131570" y="1050290"/>
                      <a:pt x="1135380" y="981710"/>
                      <a:pt x="1150620" y="914400"/>
                    </a:cubicBezTo>
                    <a:cubicBezTo>
                      <a:pt x="1165860" y="847090"/>
                      <a:pt x="1191260" y="784860"/>
                      <a:pt x="1219200" y="716280"/>
                    </a:cubicBezTo>
                    <a:cubicBezTo>
                      <a:pt x="1247140" y="647700"/>
                      <a:pt x="1285240" y="562610"/>
                      <a:pt x="1318260" y="502920"/>
                    </a:cubicBezTo>
                    <a:cubicBezTo>
                      <a:pt x="1351280" y="443230"/>
                      <a:pt x="1389380" y="396240"/>
                      <a:pt x="1417320" y="358140"/>
                    </a:cubicBezTo>
                    <a:cubicBezTo>
                      <a:pt x="1445260" y="320040"/>
                      <a:pt x="1452880" y="307340"/>
                      <a:pt x="1485900" y="274320"/>
                    </a:cubicBezTo>
                    <a:cubicBezTo>
                      <a:pt x="1518920" y="241300"/>
                      <a:pt x="1573530" y="193040"/>
                      <a:pt x="1615440" y="160020"/>
                    </a:cubicBezTo>
                    <a:cubicBezTo>
                      <a:pt x="1657350" y="127000"/>
                      <a:pt x="1700530" y="96520"/>
                      <a:pt x="1737360" y="76200"/>
                    </a:cubicBezTo>
                    <a:cubicBezTo>
                      <a:pt x="1774190" y="55880"/>
                      <a:pt x="1805940" y="48260"/>
                      <a:pt x="1836420" y="38100"/>
                    </a:cubicBezTo>
                    <a:cubicBezTo>
                      <a:pt x="1866900" y="27940"/>
                      <a:pt x="1883410" y="20320"/>
                      <a:pt x="1920240" y="15240"/>
                    </a:cubicBezTo>
                    <a:cubicBezTo>
                      <a:pt x="1957070" y="10160"/>
                      <a:pt x="2009140" y="6350"/>
                      <a:pt x="2057400" y="7620"/>
                    </a:cubicBezTo>
                    <a:cubicBezTo>
                      <a:pt x="2105660" y="8890"/>
                      <a:pt x="2162810" y="12700"/>
                      <a:pt x="2209800" y="22860"/>
                    </a:cubicBezTo>
                    <a:cubicBezTo>
                      <a:pt x="2256790" y="33020"/>
                      <a:pt x="2298700" y="49530"/>
                      <a:pt x="2339340" y="68580"/>
                    </a:cubicBezTo>
                    <a:cubicBezTo>
                      <a:pt x="2379980" y="87630"/>
                      <a:pt x="2409190" y="104140"/>
                      <a:pt x="2453640" y="137160"/>
                    </a:cubicBezTo>
                    <a:cubicBezTo>
                      <a:pt x="2498090" y="170180"/>
                      <a:pt x="2560320" y="222250"/>
                      <a:pt x="2606040" y="266700"/>
                    </a:cubicBezTo>
                    <a:cubicBezTo>
                      <a:pt x="2651760" y="311150"/>
                      <a:pt x="2693670" y="355600"/>
                      <a:pt x="2727960" y="403860"/>
                    </a:cubicBezTo>
                    <a:cubicBezTo>
                      <a:pt x="2762250" y="452120"/>
                      <a:pt x="2786380" y="506730"/>
                      <a:pt x="2811780" y="556260"/>
                    </a:cubicBezTo>
                    <a:cubicBezTo>
                      <a:pt x="2837180" y="605790"/>
                      <a:pt x="2860040" y="647700"/>
                      <a:pt x="2880360" y="701040"/>
                    </a:cubicBezTo>
                    <a:cubicBezTo>
                      <a:pt x="2900680" y="754380"/>
                      <a:pt x="2917190" y="814070"/>
                      <a:pt x="2933700" y="876300"/>
                    </a:cubicBezTo>
                    <a:cubicBezTo>
                      <a:pt x="2950210" y="938530"/>
                      <a:pt x="2973070" y="996950"/>
                      <a:pt x="2979420" y="1074420"/>
                    </a:cubicBezTo>
                    <a:cubicBezTo>
                      <a:pt x="2985770" y="1151890"/>
                      <a:pt x="2978150" y="1261110"/>
                      <a:pt x="2971800" y="1341120"/>
                    </a:cubicBezTo>
                    <a:cubicBezTo>
                      <a:pt x="2965450" y="1421130"/>
                      <a:pt x="2961640" y="1477010"/>
                      <a:pt x="2941320" y="1554480"/>
                    </a:cubicBezTo>
                    <a:cubicBezTo>
                      <a:pt x="2921000" y="1631950"/>
                      <a:pt x="2886710" y="1737360"/>
                      <a:pt x="2849880" y="1805940"/>
                    </a:cubicBezTo>
                    <a:cubicBezTo>
                      <a:pt x="2813050" y="1874520"/>
                      <a:pt x="2758440" y="1931670"/>
                      <a:pt x="2720340" y="1965960"/>
                    </a:cubicBezTo>
                    <a:cubicBezTo>
                      <a:pt x="2682240" y="2000250"/>
                      <a:pt x="2664460" y="2016760"/>
                      <a:pt x="2621280" y="2011680"/>
                    </a:cubicBezTo>
                    <a:cubicBezTo>
                      <a:pt x="2578100" y="2006600"/>
                      <a:pt x="2503170" y="1972310"/>
                      <a:pt x="2461260" y="1935480"/>
                    </a:cubicBezTo>
                    <a:cubicBezTo>
                      <a:pt x="2419350" y="1898650"/>
                      <a:pt x="2399030" y="1854200"/>
                      <a:pt x="2369820" y="1790700"/>
                    </a:cubicBezTo>
                    <a:cubicBezTo>
                      <a:pt x="2340610" y="1727200"/>
                      <a:pt x="2305050" y="1626870"/>
                      <a:pt x="2286000" y="1554480"/>
                    </a:cubicBezTo>
                    <a:cubicBezTo>
                      <a:pt x="2266950" y="1482090"/>
                      <a:pt x="2260600" y="1437640"/>
                      <a:pt x="2255520" y="1356360"/>
                    </a:cubicBezTo>
                    <a:cubicBezTo>
                      <a:pt x="2250440" y="1275080"/>
                      <a:pt x="2246630" y="1154430"/>
                      <a:pt x="2255520" y="1066800"/>
                    </a:cubicBezTo>
                    <a:cubicBezTo>
                      <a:pt x="2264410" y="979170"/>
                      <a:pt x="2293620" y="892810"/>
                      <a:pt x="2308860" y="830580"/>
                    </a:cubicBezTo>
                    <a:cubicBezTo>
                      <a:pt x="2324100" y="768350"/>
                      <a:pt x="2326640" y="742950"/>
                      <a:pt x="2346960" y="693420"/>
                    </a:cubicBezTo>
                    <a:cubicBezTo>
                      <a:pt x="2367280" y="643890"/>
                      <a:pt x="2406650" y="579120"/>
                      <a:pt x="2430780" y="533400"/>
                    </a:cubicBezTo>
                    <a:cubicBezTo>
                      <a:pt x="2454910" y="487680"/>
                      <a:pt x="2461260" y="462280"/>
                      <a:pt x="2491740" y="419100"/>
                    </a:cubicBezTo>
                    <a:cubicBezTo>
                      <a:pt x="2522220" y="375920"/>
                      <a:pt x="2570480" y="321310"/>
                      <a:pt x="2613660" y="274320"/>
                    </a:cubicBezTo>
                    <a:cubicBezTo>
                      <a:pt x="2656840" y="227330"/>
                      <a:pt x="2693670" y="176530"/>
                      <a:pt x="2750820" y="137160"/>
                    </a:cubicBezTo>
                    <a:cubicBezTo>
                      <a:pt x="2807970" y="97790"/>
                      <a:pt x="2904490" y="58420"/>
                      <a:pt x="2956560" y="38100"/>
                    </a:cubicBezTo>
                    <a:cubicBezTo>
                      <a:pt x="3008630" y="17780"/>
                      <a:pt x="3028950" y="20320"/>
                      <a:pt x="3063240" y="15240"/>
                    </a:cubicBezTo>
                    <a:cubicBezTo>
                      <a:pt x="3097530" y="10160"/>
                      <a:pt x="3114040" y="5080"/>
                      <a:pt x="3162300" y="7620"/>
                    </a:cubicBezTo>
                    <a:cubicBezTo>
                      <a:pt x="3210560" y="10160"/>
                      <a:pt x="3294380" y="16510"/>
                      <a:pt x="3352800" y="30480"/>
                    </a:cubicBezTo>
                    <a:cubicBezTo>
                      <a:pt x="3411220" y="44450"/>
                      <a:pt x="3467100" y="68580"/>
                      <a:pt x="3512820" y="91440"/>
                    </a:cubicBezTo>
                    <a:cubicBezTo>
                      <a:pt x="3558540" y="114300"/>
                      <a:pt x="3590290" y="137160"/>
                      <a:pt x="3627120" y="167640"/>
                    </a:cubicBezTo>
                    <a:cubicBezTo>
                      <a:pt x="3663950" y="198120"/>
                      <a:pt x="3696970" y="236220"/>
                      <a:pt x="3733800" y="274320"/>
                    </a:cubicBezTo>
                    <a:cubicBezTo>
                      <a:pt x="3770630" y="312420"/>
                      <a:pt x="3813810" y="345440"/>
                      <a:pt x="3848100" y="396240"/>
                    </a:cubicBezTo>
                    <a:cubicBezTo>
                      <a:pt x="3882390" y="447040"/>
                      <a:pt x="3907790" y="509270"/>
                      <a:pt x="3939540" y="579120"/>
                    </a:cubicBezTo>
                    <a:cubicBezTo>
                      <a:pt x="3971290" y="648970"/>
                      <a:pt x="4013200" y="735330"/>
                      <a:pt x="4038600" y="815340"/>
                    </a:cubicBezTo>
                    <a:cubicBezTo>
                      <a:pt x="4064000" y="895350"/>
                      <a:pt x="4081780" y="979170"/>
                      <a:pt x="4091940" y="1059180"/>
                    </a:cubicBezTo>
                    <a:cubicBezTo>
                      <a:pt x="4102100" y="1139190"/>
                      <a:pt x="4103370" y="1216660"/>
                      <a:pt x="4099560" y="1295400"/>
                    </a:cubicBezTo>
                    <a:cubicBezTo>
                      <a:pt x="4095750" y="1374140"/>
                      <a:pt x="4085590" y="1456690"/>
                      <a:pt x="4069080" y="1531620"/>
                    </a:cubicBezTo>
                    <a:cubicBezTo>
                      <a:pt x="4052570" y="1606550"/>
                      <a:pt x="4028440" y="1680210"/>
                      <a:pt x="4000500" y="1744980"/>
                    </a:cubicBezTo>
                    <a:cubicBezTo>
                      <a:pt x="3972560" y="1809750"/>
                      <a:pt x="3942080" y="1875790"/>
                      <a:pt x="3901440" y="1920240"/>
                    </a:cubicBezTo>
                    <a:cubicBezTo>
                      <a:pt x="3860800" y="1964690"/>
                      <a:pt x="3810000" y="2011680"/>
                      <a:pt x="3756660" y="2011680"/>
                    </a:cubicBezTo>
                    <a:cubicBezTo>
                      <a:pt x="3703320" y="2011680"/>
                      <a:pt x="3632200" y="1969770"/>
                      <a:pt x="3581400" y="1920240"/>
                    </a:cubicBezTo>
                    <a:cubicBezTo>
                      <a:pt x="3530600" y="1870710"/>
                      <a:pt x="3482340" y="1788160"/>
                      <a:pt x="3451860" y="1714500"/>
                    </a:cubicBezTo>
                    <a:cubicBezTo>
                      <a:pt x="3421380" y="1640840"/>
                      <a:pt x="3411220" y="1555750"/>
                      <a:pt x="3398520" y="1478280"/>
                    </a:cubicBezTo>
                    <a:cubicBezTo>
                      <a:pt x="3385820" y="1400810"/>
                      <a:pt x="3375660" y="1337310"/>
                      <a:pt x="3375660" y="1249680"/>
                    </a:cubicBezTo>
                    <a:cubicBezTo>
                      <a:pt x="3375660" y="1162050"/>
                      <a:pt x="3384550" y="1035050"/>
                      <a:pt x="3398520" y="952500"/>
                    </a:cubicBezTo>
                    <a:cubicBezTo>
                      <a:pt x="3412490" y="869950"/>
                      <a:pt x="3436620" y="821690"/>
                      <a:pt x="3459480" y="754380"/>
                    </a:cubicBezTo>
                    <a:cubicBezTo>
                      <a:pt x="3482340" y="687070"/>
                      <a:pt x="3506470" y="609600"/>
                      <a:pt x="3535680" y="548640"/>
                    </a:cubicBezTo>
                    <a:cubicBezTo>
                      <a:pt x="3564890" y="487680"/>
                      <a:pt x="3601720" y="434340"/>
                      <a:pt x="3634740" y="388620"/>
                    </a:cubicBezTo>
                    <a:cubicBezTo>
                      <a:pt x="3667760" y="342900"/>
                      <a:pt x="3694430" y="314960"/>
                      <a:pt x="3733800" y="274320"/>
                    </a:cubicBezTo>
                    <a:cubicBezTo>
                      <a:pt x="3773170" y="233680"/>
                      <a:pt x="3822700" y="180340"/>
                      <a:pt x="3870960" y="144780"/>
                    </a:cubicBezTo>
                    <a:cubicBezTo>
                      <a:pt x="3919220" y="109220"/>
                      <a:pt x="3973830" y="81280"/>
                      <a:pt x="4023360" y="60960"/>
                    </a:cubicBezTo>
                    <a:cubicBezTo>
                      <a:pt x="4072890" y="40640"/>
                      <a:pt x="4123690" y="31750"/>
                      <a:pt x="4168140" y="22860"/>
                    </a:cubicBezTo>
                    <a:cubicBezTo>
                      <a:pt x="4212590" y="13970"/>
                      <a:pt x="4246880" y="8890"/>
                      <a:pt x="4290060" y="7620"/>
                    </a:cubicBezTo>
                    <a:cubicBezTo>
                      <a:pt x="4333240" y="6350"/>
                      <a:pt x="4378960" y="5080"/>
                      <a:pt x="4427220" y="15240"/>
                    </a:cubicBezTo>
                    <a:cubicBezTo>
                      <a:pt x="4475480" y="25400"/>
                      <a:pt x="4530090" y="45720"/>
                      <a:pt x="4579620" y="68580"/>
                    </a:cubicBezTo>
                    <a:cubicBezTo>
                      <a:pt x="4629150" y="91440"/>
                      <a:pt x="4678680" y="121920"/>
                      <a:pt x="4724400" y="152400"/>
                    </a:cubicBezTo>
                    <a:cubicBezTo>
                      <a:pt x="4770120" y="182880"/>
                      <a:pt x="4813300" y="209550"/>
                      <a:pt x="4853940" y="251460"/>
                    </a:cubicBezTo>
                    <a:cubicBezTo>
                      <a:pt x="4894580" y="293370"/>
                      <a:pt x="4927600" y="341630"/>
                      <a:pt x="4968240" y="403860"/>
                    </a:cubicBezTo>
                    <a:cubicBezTo>
                      <a:pt x="5008880" y="466090"/>
                      <a:pt x="5066030" y="554990"/>
                      <a:pt x="5097780" y="624840"/>
                    </a:cubicBezTo>
                    <a:cubicBezTo>
                      <a:pt x="5129530" y="694690"/>
                      <a:pt x="5140960" y="759460"/>
                      <a:pt x="5158740" y="822960"/>
                    </a:cubicBezTo>
                    <a:cubicBezTo>
                      <a:pt x="5176520" y="886460"/>
                      <a:pt x="5194300" y="956310"/>
                      <a:pt x="5204460" y="1005840"/>
                    </a:cubicBezTo>
                    <a:cubicBezTo>
                      <a:pt x="5214620" y="1055370"/>
                      <a:pt x="5215890" y="1087120"/>
                      <a:pt x="5219700" y="1120140"/>
                    </a:cubicBezTo>
                    <a:cubicBezTo>
                      <a:pt x="5223510" y="1153160"/>
                      <a:pt x="5225415" y="1178560"/>
                      <a:pt x="5227320" y="120396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7" name="직선 연결선 3">
                <a:extLst>
                  <a:ext uri="{FF2B5EF4-FFF2-40B4-BE49-F238E27FC236}">
                    <a16:creationId xmlns:a16="http://schemas.microsoft.com/office/drawing/2014/main" id="{6778B88F-C8C8-A321-E4CA-1375B65EF8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40033" y="19542986"/>
                <a:ext cx="0" cy="25504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6">
                <a:extLst>
                  <a:ext uri="{FF2B5EF4-FFF2-40B4-BE49-F238E27FC236}">
                    <a16:creationId xmlns:a16="http://schemas.microsoft.com/office/drawing/2014/main" id="{047976F7-763C-7D0A-D68B-65D1BDAA1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90748" y="20403418"/>
                <a:ext cx="569932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3">
                <a:extLst>
                  <a:ext uri="{FF2B5EF4-FFF2-40B4-BE49-F238E27FC236}">
                    <a16:creationId xmlns:a16="http://schemas.microsoft.com/office/drawing/2014/main" id="{21BE711F-836E-101A-82CD-1E409B8CA5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90748" y="20160736"/>
                <a:ext cx="0" cy="24268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3">
                <a:extLst>
                  <a:ext uri="{FF2B5EF4-FFF2-40B4-BE49-F238E27FC236}">
                    <a16:creationId xmlns:a16="http://schemas.microsoft.com/office/drawing/2014/main" id="{758FFE8E-6E3D-43A5-DF78-6480CD3F29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93773" y="19553487"/>
                <a:ext cx="0" cy="23327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6">
                <a:extLst>
                  <a:ext uri="{FF2B5EF4-FFF2-40B4-BE49-F238E27FC236}">
                    <a16:creationId xmlns:a16="http://schemas.microsoft.com/office/drawing/2014/main" id="{6F205202-B4AF-84D6-7AAA-3B777E91A1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90748" y="19558298"/>
                <a:ext cx="569932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3">
                <a:extLst>
                  <a:ext uri="{FF2B5EF4-FFF2-40B4-BE49-F238E27FC236}">
                    <a16:creationId xmlns:a16="http://schemas.microsoft.com/office/drawing/2014/main" id="{C6F27344-6F89-6E83-F3C1-FE55A07E23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60680" y="20112896"/>
                <a:ext cx="0" cy="29052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3">
                <a:extLst>
                  <a:ext uri="{FF2B5EF4-FFF2-40B4-BE49-F238E27FC236}">
                    <a16:creationId xmlns:a16="http://schemas.microsoft.com/office/drawing/2014/main" id="{91C2462D-2E87-58CF-956A-162DAF8C33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13636" y="19758696"/>
                <a:ext cx="0" cy="44609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3">
                <a:extLst>
                  <a:ext uri="{FF2B5EF4-FFF2-40B4-BE49-F238E27FC236}">
                    <a16:creationId xmlns:a16="http://schemas.microsoft.com/office/drawing/2014/main" id="{C481F64C-A45C-22BB-6AF2-2391765EDA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78414" y="19758696"/>
                <a:ext cx="0" cy="44609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자유형 15">
                <a:extLst>
                  <a:ext uri="{FF2B5EF4-FFF2-40B4-BE49-F238E27FC236}">
                    <a16:creationId xmlns:a16="http://schemas.microsoft.com/office/drawing/2014/main" id="{F09CDACE-51EF-824D-BB11-B2D318A0387E}"/>
                  </a:ext>
                </a:extLst>
              </p:cNvPr>
              <p:cNvSpPr/>
              <p:nvPr/>
            </p:nvSpPr>
            <p:spPr>
              <a:xfrm rot="16200000">
                <a:off x="12810929" y="19907926"/>
                <a:ext cx="364853" cy="140767"/>
              </a:xfrm>
              <a:custGeom>
                <a:avLst/>
                <a:gdLst>
                  <a:gd name="connsiteX0" fmla="*/ 0 w 5227320"/>
                  <a:gd name="connsiteY0" fmla="*/ 1219200 h 2016760"/>
                  <a:gd name="connsiteX1" fmla="*/ 7620 w 5227320"/>
                  <a:gd name="connsiteY1" fmla="*/ 1059180 h 2016760"/>
                  <a:gd name="connsiteX2" fmla="*/ 38100 w 5227320"/>
                  <a:gd name="connsiteY2" fmla="*/ 906780 h 2016760"/>
                  <a:gd name="connsiteX3" fmla="*/ 76200 w 5227320"/>
                  <a:gd name="connsiteY3" fmla="*/ 762000 h 2016760"/>
                  <a:gd name="connsiteX4" fmla="*/ 129540 w 5227320"/>
                  <a:gd name="connsiteY4" fmla="*/ 632460 h 2016760"/>
                  <a:gd name="connsiteX5" fmla="*/ 220980 w 5227320"/>
                  <a:gd name="connsiteY5" fmla="*/ 449580 h 2016760"/>
                  <a:gd name="connsiteX6" fmla="*/ 304800 w 5227320"/>
                  <a:gd name="connsiteY6" fmla="*/ 327660 h 2016760"/>
                  <a:gd name="connsiteX7" fmla="*/ 411480 w 5227320"/>
                  <a:gd name="connsiteY7" fmla="*/ 220980 h 2016760"/>
                  <a:gd name="connsiteX8" fmla="*/ 525780 w 5227320"/>
                  <a:gd name="connsiteY8" fmla="*/ 129540 h 2016760"/>
                  <a:gd name="connsiteX9" fmla="*/ 678180 w 5227320"/>
                  <a:gd name="connsiteY9" fmla="*/ 53340 h 2016760"/>
                  <a:gd name="connsiteX10" fmla="*/ 830580 w 5227320"/>
                  <a:gd name="connsiteY10" fmla="*/ 7620 h 2016760"/>
                  <a:gd name="connsiteX11" fmla="*/ 960120 w 5227320"/>
                  <a:gd name="connsiteY11" fmla="*/ 7620 h 2016760"/>
                  <a:gd name="connsiteX12" fmla="*/ 1150620 w 5227320"/>
                  <a:gd name="connsiteY12" fmla="*/ 45720 h 2016760"/>
                  <a:gd name="connsiteX13" fmla="*/ 1287780 w 5227320"/>
                  <a:gd name="connsiteY13" fmla="*/ 106680 h 2016760"/>
                  <a:gd name="connsiteX14" fmla="*/ 1386840 w 5227320"/>
                  <a:gd name="connsiteY14" fmla="*/ 167640 h 2016760"/>
                  <a:gd name="connsiteX15" fmla="*/ 1485900 w 5227320"/>
                  <a:gd name="connsiteY15" fmla="*/ 266700 h 2016760"/>
                  <a:gd name="connsiteX16" fmla="*/ 1592580 w 5227320"/>
                  <a:gd name="connsiteY16" fmla="*/ 381000 h 2016760"/>
                  <a:gd name="connsiteX17" fmla="*/ 1684020 w 5227320"/>
                  <a:gd name="connsiteY17" fmla="*/ 541020 h 2016760"/>
                  <a:gd name="connsiteX18" fmla="*/ 1760220 w 5227320"/>
                  <a:gd name="connsiteY18" fmla="*/ 731520 h 2016760"/>
                  <a:gd name="connsiteX19" fmla="*/ 1828800 w 5227320"/>
                  <a:gd name="connsiteY19" fmla="*/ 982980 h 2016760"/>
                  <a:gd name="connsiteX20" fmla="*/ 1851660 w 5227320"/>
                  <a:gd name="connsiteY20" fmla="*/ 1249680 h 2016760"/>
                  <a:gd name="connsiteX21" fmla="*/ 1813560 w 5227320"/>
                  <a:gd name="connsiteY21" fmla="*/ 1562100 h 2016760"/>
                  <a:gd name="connsiteX22" fmla="*/ 1729740 w 5227320"/>
                  <a:gd name="connsiteY22" fmla="*/ 1813560 h 2016760"/>
                  <a:gd name="connsiteX23" fmla="*/ 1630680 w 5227320"/>
                  <a:gd name="connsiteY23" fmla="*/ 1943100 h 2016760"/>
                  <a:gd name="connsiteX24" fmla="*/ 1493520 w 5227320"/>
                  <a:gd name="connsiteY24" fmla="*/ 2011680 h 2016760"/>
                  <a:gd name="connsiteX25" fmla="*/ 1379220 w 5227320"/>
                  <a:gd name="connsiteY25" fmla="*/ 1958340 h 2016760"/>
                  <a:gd name="connsiteX26" fmla="*/ 1264920 w 5227320"/>
                  <a:gd name="connsiteY26" fmla="*/ 1828800 h 2016760"/>
                  <a:gd name="connsiteX27" fmla="*/ 1196340 w 5227320"/>
                  <a:gd name="connsiteY27" fmla="*/ 1676400 h 2016760"/>
                  <a:gd name="connsiteX28" fmla="*/ 1158240 w 5227320"/>
                  <a:gd name="connsiteY28" fmla="*/ 1524000 h 2016760"/>
                  <a:gd name="connsiteX29" fmla="*/ 1127760 w 5227320"/>
                  <a:gd name="connsiteY29" fmla="*/ 1333500 h 2016760"/>
                  <a:gd name="connsiteX30" fmla="*/ 1127760 w 5227320"/>
                  <a:gd name="connsiteY30" fmla="*/ 1120140 h 2016760"/>
                  <a:gd name="connsiteX31" fmla="*/ 1150620 w 5227320"/>
                  <a:gd name="connsiteY31" fmla="*/ 914400 h 2016760"/>
                  <a:gd name="connsiteX32" fmla="*/ 1219200 w 5227320"/>
                  <a:gd name="connsiteY32" fmla="*/ 716280 h 2016760"/>
                  <a:gd name="connsiteX33" fmla="*/ 1318260 w 5227320"/>
                  <a:gd name="connsiteY33" fmla="*/ 502920 h 2016760"/>
                  <a:gd name="connsiteX34" fmla="*/ 1417320 w 5227320"/>
                  <a:gd name="connsiteY34" fmla="*/ 358140 h 2016760"/>
                  <a:gd name="connsiteX35" fmla="*/ 1485900 w 5227320"/>
                  <a:gd name="connsiteY35" fmla="*/ 274320 h 2016760"/>
                  <a:gd name="connsiteX36" fmla="*/ 1615440 w 5227320"/>
                  <a:gd name="connsiteY36" fmla="*/ 160020 h 2016760"/>
                  <a:gd name="connsiteX37" fmla="*/ 1737360 w 5227320"/>
                  <a:gd name="connsiteY37" fmla="*/ 76200 h 2016760"/>
                  <a:gd name="connsiteX38" fmla="*/ 1836420 w 5227320"/>
                  <a:gd name="connsiteY38" fmla="*/ 38100 h 2016760"/>
                  <a:gd name="connsiteX39" fmla="*/ 1920240 w 5227320"/>
                  <a:gd name="connsiteY39" fmla="*/ 15240 h 2016760"/>
                  <a:gd name="connsiteX40" fmla="*/ 2057400 w 5227320"/>
                  <a:gd name="connsiteY40" fmla="*/ 7620 h 2016760"/>
                  <a:gd name="connsiteX41" fmla="*/ 2209800 w 5227320"/>
                  <a:gd name="connsiteY41" fmla="*/ 22860 h 2016760"/>
                  <a:gd name="connsiteX42" fmla="*/ 2339340 w 5227320"/>
                  <a:gd name="connsiteY42" fmla="*/ 68580 h 2016760"/>
                  <a:gd name="connsiteX43" fmla="*/ 2453640 w 5227320"/>
                  <a:gd name="connsiteY43" fmla="*/ 137160 h 2016760"/>
                  <a:gd name="connsiteX44" fmla="*/ 2606040 w 5227320"/>
                  <a:gd name="connsiteY44" fmla="*/ 266700 h 2016760"/>
                  <a:gd name="connsiteX45" fmla="*/ 2727960 w 5227320"/>
                  <a:gd name="connsiteY45" fmla="*/ 403860 h 2016760"/>
                  <a:gd name="connsiteX46" fmla="*/ 2811780 w 5227320"/>
                  <a:gd name="connsiteY46" fmla="*/ 556260 h 2016760"/>
                  <a:gd name="connsiteX47" fmla="*/ 2880360 w 5227320"/>
                  <a:gd name="connsiteY47" fmla="*/ 701040 h 2016760"/>
                  <a:gd name="connsiteX48" fmla="*/ 2933700 w 5227320"/>
                  <a:gd name="connsiteY48" fmla="*/ 876300 h 2016760"/>
                  <a:gd name="connsiteX49" fmla="*/ 2979420 w 5227320"/>
                  <a:gd name="connsiteY49" fmla="*/ 1074420 h 2016760"/>
                  <a:gd name="connsiteX50" fmla="*/ 2971800 w 5227320"/>
                  <a:gd name="connsiteY50" fmla="*/ 1341120 h 2016760"/>
                  <a:gd name="connsiteX51" fmla="*/ 2941320 w 5227320"/>
                  <a:gd name="connsiteY51" fmla="*/ 1554480 h 2016760"/>
                  <a:gd name="connsiteX52" fmla="*/ 2849880 w 5227320"/>
                  <a:gd name="connsiteY52" fmla="*/ 1805940 h 2016760"/>
                  <a:gd name="connsiteX53" fmla="*/ 2720340 w 5227320"/>
                  <a:gd name="connsiteY53" fmla="*/ 1965960 h 2016760"/>
                  <a:gd name="connsiteX54" fmla="*/ 2621280 w 5227320"/>
                  <a:gd name="connsiteY54" fmla="*/ 2011680 h 2016760"/>
                  <a:gd name="connsiteX55" fmla="*/ 2461260 w 5227320"/>
                  <a:gd name="connsiteY55" fmla="*/ 1935480 h 2016760"/>
                  <a:gd name="connsiteX56" fmla="*/ 2369820 w 5227320"/>
                  <a:gd name="connsiteY56" fmla="*/ 1790700 h 2016760"/>
                  <a:gd name="connsiteX57" fmla="*/ 2286000 w 5227320"/>
                  <a:gd name="connsiteY57" fmla="*/ 1554480 h 2016760"/>
                  <a:gd name="connsiteX58" fmla="*/ 2255520 w 5227320"/>
                  <a:gd name="connsiteY58" fmla="*/ 1356360 h 2016760"/>
                  <a:gd name="connsiteX59" fmla="*/ 2255520 w 5227320"/>
                  <a:gd name="connsiteY59" fmla="*/ 1066800 h 2016760"/>
                  <a:gd name="connsiteX60" fmla="*/ 2308860 w 5227320"/>
                  <a:gd name="connsiteY60" fmla="*/ 830580 h 2016760"/>
                  <a:gd name="connsiteX61" fmla="*/ 2346960 w 5227320"/>
                  <a:gd name="connsiteY61" fmla="*/ 693420 h 2016760"/>
                  <a:gd name="connsiteX62" fmla="*/ 2430780 w 5227320"/>
                  <a:gd name="connsiteY62" fmla="*/ 533400 h 2016760"/>
                  <a:gd name="connsiteX63" fmla="*/ 2491740 w 5227320"/>
                  <a:gd name="connsiteY63" fmla="*/ 419100 h 2016760"/>
                  <a:gd name="connsiteX64" fmla="*/ 2613660 w 5227320"/>
                  <a:gd name="connsiteY64" fmla="*/ 274320 h 2016760"/>
                  <a:gd name="connsiteX65" fmla="*/ 2750820 w 5227320"/>
                  <a:gd name="connsiteY65" fmla="*/ 137160 h 2016760"/>
                  <a:gd name="connsiteX66" fmla="*/ 2956560 w 5227320"/>
                  <a:gd name="connsiteY66" fmla="*/ 38100 h 2016760"/>
                  <a:gd name="connsiteX67" fmla="*/ 3063240 w 5227320"/>
                  <a:gd name="connsiteY67" fmla="*/ 15240 h 2016760"/>
                  <a:gd name="connsiteX68" fmla="*/ 3162300 w 5227320"/>
                  <a:gd name="connsiteY68" fmla="*/ 7620 h 2016760"/>
                  <a:gd name="connsiteX69" fmla="*/ 3352800 w 5227320"/>
                  <a:gd name="connsiteY69" fmla="*/ 30480 h 2016760"/>
                  <a:gd name="connsiteX70" fmla="*/ 3512820 w 5227320"/>
                  <a:gd name="connsiteY70" fmla="*/ 91440 h 2016760"/>
                  <a:gd name="connsiteX71" fmla="*/ 3627120 w 5227320"/>
                  <a:gd name="connsiteY71" fmla="*/ 167640 h 2016760"/>
                  <a:gd name="connsiteX72" fmla="*/ 3733800 w 5227320"/>
                  <a:gd name="connsiteY72" fmla="*/ 274320 h 2016760"/>
                  <a:gd name="connsiteX73" fmla="*/ 3848100 w 5227320"/>
                  <a:gd name="connsiteY73" fmla="*/ 396240 h 2016760"/>
                  <a:gd name="connsiteX74" fmla="*/ 3939540 w 5227320"/>
                  <a:gd name="connsiteY74" fmla="*/ 579120 h 2016760"/>
                  <a:gd name="connsiteX75" fmla="*/ 4038600 w 5227320"/>
                  <a:gd name="connsiteY75" fmla="*/ 815340 h 2016760"/>
                  <a:gd name="connsiteX76" fmla="*/ 4091940 w 5227320"/>
                  <a:gd name="connsiteY76" fmla="*/ 1059180 h 2016760"/>
                  <a:gd name="connsiteX77" fmla="*/ 4099560 w 5227320"/>
                  <a:gd name="connsiteY77" fmla="*/ 1295400 h 2016760"/>
                  <a:gd name="connsiteX78" fmla="*/ 4069080 w 5227320"/>
                  <a:gd name="connsiteY78" fmla="*/ 1531620 h 2016760"/>
                  <a:gd name="connsiteX79" fmla="*/ 4000500 w 5227320"/>
                  <a:gd name="connsiteY79" fmla="*/ 1744980 h 2016760"/>
                  <a:gd name="connsiteX80" fmla="*/ 3901440 w 5227320"/>
                  <a:gd name="connsiteY80" fmla="*/ 1920240 h 2016760"/>
                  <a:gd name="connsiteX81" fmla="*/ 3756660 w 5227320"/>
                  <a:gd name="connsiteY81" fmla="*/ 2011680 h 2016760"/>
                  <a:gd name="connsiteX82" fmla="*/ 3581400 w 5227320"/>
                  <a:gd name="connsiteY82" fmla="*/ 1920240 h 2016760"/>
                  <a:gd name="connsiteX83" fmla="*/ 3451860 w 5227320"/>
                  <a:gd name="connsiteY83" fmla="*/ 1714500 h 2016760"/>
                  <a:gd name="connsiteX84" fmla="*/ 3398520 w 5227320"/>
                  <a:gd name="connsiteY84" fmla="*/ 1478280 h 2016760"/>
                  <a:gd name="connsiteX85" fmla="*/ 3375660 w 5227320"/>
                  <a:gd name="connsiteY85" fmla="*/ 1249680 h 2016760"/>
                  <a:gd name="connsiteX86" fmla="*/ 3398520 w 5227320"/>
                  <a:gd name="connsiteY86" fmla="*/ 952500 h 2016760"/>
                  <a:gd name="connsiteX87" fmla="*/ 3459480 w 5227320"/>
                  <a:gd name="connsiteY87" fmla="*/ 754380 h 2016760"/>
                  <a:gd name="connsiteX88" fmla="*/ 3535680 w 5227320"/>
                  <a:gd name="connsiteY88" fmla="*/ 548640 h 2016760"/>
                  <a:gd name="connsiteX89" fmla="*/ 3634740 w 5227320"/>
                  <a:gd name="connsiteY89" fmla="*/ 388620 h 2016760"/>
                  <a:gd name="connsiteX90" fmla="*/ 3733800 w 5227320"/>
                  <a:gd name="connsiteY90" fmla="*/ 274320 h 2016760"/>
                  <a:gd name="connsiteX91" fmla="*/ 3870960 w 5227320"/>
                  <a:gd name="connsiteY91" fmla="*/ 144780 h 2016760"/>
                  <a:gd name="connsiteX92" fmla="*/ 4023360 w 5227320"/>
                  <a:gd name="connsiteY92" fmla="*/ 60960 h 2016760"/>
                  <a:gd name="connsiteX93" fmla="*/ 4168140 w 5227320"/>
                  <a:gd name="connsiteY93" fmla="*/ 22860 h 2016760"/>
                  <a:gd name="connsiteX94" fmla="*/ 4290060 w 5227320"/>
                  <a:gd name="connsiteY94" fmla="*/ 7620 h 2016760"/>
                  <a:gd name="connsiteX95" fmla="*/ 4427220 w 5227320"/>
                  <a:gd name="connsiteY95" fmla="*/ 15240 h 2016760"/>
                  <a:gd name="connsiteX96" fmla="*/ 4579620 w 5227320"/>
                  <a:gd name="connsiteY96" fmla="*/ 68580 h 2016760"/>
                  <a:gd name="connsiteX97" fmla="*/ 4724400 w 5227320"/>
                  <a:gd name="connsiteY97" fmla="*/ 152400 h 2016760"/>
                  <a:gd name="connsiteX98" fmla="*/ 4853940 w 5227320"/>
                  <a:gd name="connsiteY98" fmla="*/ 251460 h 2016760"/>
                  <a:gd name="connsiteX99" fmla="*/ 4968240 w 5227320"/>
                  <a:gd name="connsiteY99" fmla="*/ 403860 h 2016760"/>
                  <a:gd name="connsiteX100" fmla="*/ 5097780 w 5227320"/>
                  <a:gd name="connsiteY100" fmla="*/ 624840 h 2016760"/>
                  <a:gd name="connsiteX101" fmla="*/ 5158740 w 5227320"/>
                  <a:gd name="connsiteY101" fmla="*/ 822960 h 2016760"/>
                  <a:gd name="connsiteX102" fmla="*/ 5204460 w 5227320"/>
                  <a:gd name="connsiteY102" fmla="*/ 1005840 h 2016760"/>
                  <a:gd name="connsiteX103" fmla="*/ 5219700 w 5227320"/>
                  <a:gd name="connsiteY103" fmla="*/ 1120140 h 2016760"/>
                  <a:gd name="connsiteX104" fmla="*/ 5227320 w 5227320"/>
                  <a:gd name="connsiteY104" fmla="*/ 1203960 h 2016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5227320" h="2016760">
                    <a:moveTo>
                      <a:pt x="0" y="1219200"/>
                    </a:moveTo>
                    <a:cubicBezTo>
                      <a:pt x="635" y="1165225"/>
                      <a:pt x="1270" y="1111250"/>
                      <a:pt x="7620" y="1059180"/>
                    </a:cubicBezTo>
                    <a:cubicBezTo>
                      <a:pt x="13970" y="1007110"/>
                      <a:pt x="26670" y="956310"/>
                      <a:pt x="38100" y="906780"/>
                    </a:cubicBezTo>
                    <a:cubicBezTo>
                      <a:pt x="49530" y="857250"/>
                      <a:pt x="60960" y="807720"/>
                      <a:pt x="76200" y="762000"/>
                    </a:cubicBezTo>
                    <a:cubicBezTo>
                      <a:pt x="91440" y="716280"/>
                      <a:pt x="105410" y="684530"/>
                      <a:pt x="129540" y="632460"/>
                    </a:cubicBezTo>
                    <a:cubicBezTo>
                      <a:pt x="153670" y="580390"/>
                      <a:pt x="191770" y="500380"/>
                      <a:pt x="220980" y="449580"/>
                    </a:cubicBezTo>
                    <a:cubicBezTo>
                      <a:pt x="250190" y="398780"/>
                      <a:pt x="273050" y="365760"/>
                      <a:pt x="304800" y="327660"/>
                    </a:cubicBezTo>
                    <a:cubicBezTo>
                      <a:pt x="336550" y="289560"/>
                      <a:pt x="374650" y="254000"/>
                      <a:pt x="411480" y="220980"/>
                    </a:cubicBezTo>
                    <a:cubicBezTo>
                      <a:pt x="448310" y="187960"/>
                      <a:pt x="481330" y="157480"/>
                      <a:pt x="525780" y="129540"/>
                    </a:cubicBezTo>
                    <a:cubicBezTo>
                      <a:pt x="570230" y="101600"/>
                      <a:pt x="627380" y="73660"/>
                      <a:pt x="678180" y="53340"/>
                    </a:cubicBezTo>
                    <a:cubicBezTo>
                      <a:pt x="728980" y="33020"/>
                      <a:pt x="783590" y="15240"/>
                      <a:pt x="830580" y="7620"/>
                    </a:cubicBezTo>
                    <a:cubicBezTo>
                      <a:pt x="877570" y="0"/>
                      <a:pt x="906780" y="1270"/>
                      <a:pt x="960120" y="7620"/>
                    </a:cubicBezTo>
                    <a:cubicBezTo>
                      <a:pt x="1013460" y="13970"/>
                      <a:pt x="1096010" y="29210"/>
                      <a:pt x="1150620" y="45720"/>
                    </a:cubicBezTo>
                    <a:cubicBezTo>
                      <a:pt x="1205230" y="62230"/>
                      <a:pt x="1248410" y="86360"/>
                      <a:pt x="1287780" y="106680"/>
                    </a:cubicBezTo>
                    <a:cubicBezTo>
                      <a:pt x="1327150" y="127000"/>
                      <a:pt x="1353820" y="140970"/>
                      <a:pt x="1386840" y="167640"/>
                    </a:cubicBezTo>
                    <a:cubicBezTo>
                      <a:pt x="1419860" y="194310"/>
                      <a:pt x="1451610" y="231140"/>
                      <a:pt x="1485900" y="266700"/>
                    </a:cubicBezTo>
                    <a:cubicBezTo>
                      <a:pt x="1520190" y="302260"/>
                      <a:pt x="1559560" y="335280"/>
                      <a:pt x="1592580" y="381000"/>
                    </a:cubicBezTo>
                    <a:cubicBezTo>
                      <a:pt x="1625600" y="426720"/>
                      <a:pt x="1656080" y="482600"/>
                      <a:pt x="1684020" y="541020"/>
                    </a:cubicBezTo>
                    <a:cubicBezTo>
                      <a:pt x="1711960" y="599440"/>
                      <a:pt x="1736090" y="657860"/>
                      <a:pt x="1760220" y="731520"/>
                    </a:cubicBezTo>
                    <a:cubicBezTo>
                      <a:pt x="1784350" y="805180"/>
                      <a:pt x="1813560" y="896620"/>
                      <a:pt x="1828800" y="982980"/>
                    </a:cubicBezTo>
                    <a:cubicBezTo>
                      <a:pt x="1844040" y="1069340"/>
                      <a:pt x="1854200" y="1153160"/>
                      <a:pt x="1851660" y="1249680"/>
                    </a:cubicBezTo>
                    <a:cubicBezTo>
                      <a:pt x="1849120" y="1346200"/>
                      <a:pt x="1833880" y="1468120"/>
                      <a:pt x="1813560" y="1562100"/>
                    </a:cubicBezTo>
                    <a:cubicBezTo>
                      <a:pt x="1793240" y="1656080"/>
                      <a:pt x="1760220" y="1750060"/>
                      <a:pt x="1729740" y="1813560"/>
                    </a:cubicBezTo>
                    <a:cubicBezTo>
                      <a:pt x="1699260" y="1877060"/>
                      <a:pt x="1670050" y="1910080"/>
                      <a:pt x="1630680" y="1943100"/>
                    </a:cubicBezTo>
                    <a:cubicBezTo>
                      <a:pt x="1591310" y="1976120"/>
                      <a:pt x="1535430" y="2009140"/>
                      <a:pt x="1493520" y="2011680"/>
                    </a:cubicBezTo>
                    <a:cubicBezTo>
                      <a:pt x="1451610" y="2014220"/>
                      <a:pt x="1417320" y="1988820"/>
                      <a:pt x="1379220" y="1958340"/>
                    </a:cubicBezTo>
                    <a:cubicBezTo>
                      <a:pt x="1341120" y="1927860"/>
                      <a:pt x="1295400" y="1875790"/>
                      <a:pt x="1264920" y="1828800"/>
                    </a:cubicBezTo>
                    <a:cubicBezTo>
                      <a:pt x="1234440" y="1781810"/>
                      <a:pt x="1214120" y="1727200"/>
                      <a:pt x="1196340" y="1676400"/>
                    </a:cubicBezTo>
                    <a:cubicBezTo>
                      <a:pt x="1178560" y="1625600"/>
                      <a:pt x="1169670" y="1581150"/>
                      <a:pt x="1158240" y="1524000"/>
                    </a:cubicBezTo>
                    <a:cubicBezTo>
                      <a:pt x="1146810" y="1466850"/>
                      <a:pt x="1132840" y="1400810"/>
                      <a:pt x="1127760" y="1333500"/>
                    </a:cubicBezTo>
                    <a:cubicBezTo>
                      <a:pt x="1122680" y="1266190"/>
                      <a:pt x="1123950" y="1189990"/>
                      <a:pt x="1127760" y="1120140"/>
                    </a:cubicBezTo>
                    <a:cubicBezTo>
                      <a:pt x="1131570" y="1050290"/>
                      <a:pt x="1135380" y="981710"/>
                      <a:pt x="1150620" y="914400"/>
                    </a:cubicBezTo>
                    <a:cubicBezTo>
                      <a:pt x="1165860" y="847090"/>
                      <a:pt x="1191260" y="784860"/>
                      <a:pt x="1219200" y="716280"/>
                    </a:cubicBezTo>
                    <a:cubicBezTo>
                      <a:pt x="1247140" y="647700"/>
                      <a:pt x="1285240" y="562610"/>
                      <a:pt x="1318260" y="502920"/>
                    </a:cubicBezTo>
                    <a:cubicBezTo>
                      <a:pt x="1351280" y="443230"/>
                      <a:pt x="1389380" y="396240"/>
                      <a:pt x="1417320" y="358140"/>
                    </a:cubicBezTo>
                    <a:cubicBezTo>
                      <a:pt x="1445260" y="320040"/>
                      <a:pt x="1452880" y="307340"/>
                      <a:pt x="1485900" y="274320"/>
                    </a:cubicBezTo>
                    <a:cubicBezTo>
                      <a:pt x="1518920" y="241300"/>
                      <a:pt x="1573530" y="193040"/>
                      <a:pt x="1615440" y="160020"/>
                    </a:cubicBezTo>
                    <a:cubicBezTo>
                      <a:pt x="1657350" y="127000"/>
                      <a:pt x="1700530" y="96520"/>
                      <a:pt x="1737360" y="76200"/>
                    </a:cubicBezTo>
                    <a:cubicBezTo>
                      <a:pt x="1774190" y="55880"/>
                      <a:pt x="1805940" y="48260"/>
                      <a:pt x="1836420" y="38100"/>
                    </a:cubicBezTo>
                    <a:cubicBezTo>
                      <a:pt x="1866900" y="27940"/>
                      <a:pt x="1883410" y="20320"/>
                      <a:pt x="1920240" y="15240"/>
                    </a:cubicBezTo>
                    <a:cubicBezTo>
                      <a:pt x="1957070" y="10160"/>
                      <a:pt x="2009140" y="6350"/>
                      <a:pt x="2057400" y="7620"/>
                    </a:cubicBezTo>
                    <a:cubicBezTo>
                      <a:pt x="2105660" y="8890"/>
                      <a:pt x="2162810" y="12700"/>
                      <a:pt x="2209800" y="22860"/>
                    </a:cubicBezTo>
                    <a:cubicBezTo>
                      <a:pt x="2256790" y="33020"/>
                      <a:pt x="2298700" y="49530"/>
                      <a:pt x="2339340" y="68580"/>
                    </a:cubicBezTo>
                    <a:cubicBezTo>
                      <a:pt x="2379980" y="87630"/>
                      <a:pt x="2409190" y="104140"/>
                      <a:pt x="2453640" y="137160"/>
                    </a:cubicBezTo>
                    <a:cubicBezTo>
                      <a:pt x="2498090" y="170180"/>
                      <a:pt x="2560320" y="222250"/>
                      <a:pt x="2606040" y="266700"/>
                    </a:cubicBezTo>
                    <a:cubicBezTo>
                      <a:pt x="2651760" y="311150"/>
                      <a:pt x="2693670" y="355600"/>
                      <a:pt x="2727960" y="403860"/>
                    </a:cubicBezTo>
                    <a:cubicBezTo>
                      <a:pt x="2762250" y="452120"/>
                      <a:pt x="2786380" y="506730"/>
                      <a:pt x="2811780" y="556260"/>
                    </a:cubicBezTo>
                    <a:cubicBezTo>
                      <a:pt x="2837180" y="605790"/>
                      <a:pt x="2860040" y="647700"/>
                      <a:pt x="2880360" y="701040"/>
                    </a:cubicBezTo>
                    <a:cubicBezTo>
                      <a:pt x="2900680" y="754380"/>
                      <a:pt x="2917190" y="814070"/>
                      <a:pt x="2933700" y="876300"/>
                    </a:cubicBezTo>
                    <a:cubicBezTo>
                      <a:pt x="2950210" y="938530"/>
                      <a:pt x="2973070" y="996950"/>
                      <a:pt x="2979420" y="1074420"/>
                    </a:cubicBezTo>
                    <a:cubicBezTo>
                      <a:pt x="2985770" y="1151890"/>
                      <a:pt x="2978150" y="1261110"/>
                      <a:pt x="2971800" y="1341120"/>
                    </a:cubicBezTo>
                    <a:cubicBezTo>
                      <a:pt x="2965450" y="1421130"/>
                      <a:pt x="2961640" y="1477010"/>
                      <a:pt x="2941320" y="1554480"/>
                    </a:cubicBezTo>
                    <a:cubicBezTo>
                      <a:pt x="2921000" y="1631950"/>
                      <a:pt x="2886710" y="1737360"/>
                      <a:pt x="2849880" y="1805940"/>
                    </a:cubicBezTo>
                    <a:cubicBezTo>
                      <a:pt x="2813050" y="1874520"/>
                      <a:pt x="2758440" y="1931670"/>
                      <a:pt x="2720340" y="1965960"/>
                    </a:cubicBezTo>
                    <a:cubicBezTo>
                      <a:pt x="2682240" y="2000250"/>
                      <a:pt x="2664460" y="2016760"/>
                      <a:pt x="2621280" y="2011680"/>
                    </a:cubicBezTo>
                    <a:cubicBezTo>
                      <a:pt x="2578100" y="2006600"/>
                      <a:pt x="2503170" y="1972310"/>
                      <a:pt x="2461260" y="1935480"/>
                    </a:cubicBezTo>
                    <a:cubicBezTo>
                      <a:pt x="2419350" y="1898650"/>
                      <a:pt x="2399030" y="1854200"/>
                      <a:pt x="2369820" y="1790700"/>
                    </a:cubicBezTo>
                    <a:cubicBezTo>
                      <a:pt x="2340610" y="1727200"/>
                      <a:pt x="2305050" y="1626870"/>
                      <a:pt x="2286000" y="1554480"/>
                    </a:cubicBezTo>
                    <a:cubicBezTo>
                      <a:pt x="2266950" y="1482090"/>
                      <a:pt x="2260600" y="1437640"/>
                      <a:pt x="2255520" y="1356360"/>
                    </a:cubicBezTo>
                    <a:cubicBezTo>
                      <a:pt x="2250440" y="1275080"/>
                      <a:pt x="2246630" y="1154430"/>
                      <a:pt x="2255520" y="1066800"/>
                    </a:cubicBezTo>
                    <a:cubicBezTo>
                      <a:pt x="2264410" y="979170"/>
                      <a:pt x="2293620" y="892810"/>
                      <a:pt x="2308860" y="830580"/>
                    </a:cubicBezTo>
                    <a:cubicBezTo>
                      <a:pt x="2324100" y="768350"/>
                      <a:pt x="2326640" y="742950"/>
                      <a:pt x="2346960" y="693420"/>
                    </a:cubicBezTo>
                    <a:cubicBezTo>
                      <a:pt x="2367280" y="643890"/>
                      <a:pt x="2406650" y="579120"/>
                      <a:pt x="2430780" y="533400"/>
                    </a:cubicBezTo>
                    <a:cubicBezTo>
                      <a:pt x="2454910" y="487680"/>
                      <a:pt x="2461260" y="462280"/>
                      <a:pt x="2491740" y="419100"/>
                    </a:cubicBezTo>
                    <a:cubicBezTo>
                      <a:pt x="2522220" y="375920"/>
                      <a:pt x="2570480" y="321310"/>
                      <a:pt x="2613660" y="274320"/>
                    </a:cubicBezTo>
                    <a:cubicBezTo>
                      <a:pt x="2656840" y="227330"/>
                      <a:pt x="2693670" y="176530"/>
                      <a:pt x="2750820" y="137160"/>
                    </a:cubicBezTo>
                    <a:cubicBezTo>
                      <a:pt x="2807970" y="97790"/>
                      <a:pt x="2904490" y="58420"/>
                      <a:pt x="2956560" y="38100"/>
                    </a:cubicBezTo>
                    <a:cubicBezTo>
                      <a:pt x="3008630" y="17780"/>
                      <a:pt x="3028950" y="20320"/>
                      <a:pt x="3063240" y="15240"/>
                    </a:cubicBezTo>
                    <a:cubicBezTo>
                      <a:pt x="3097530" y="10160"/>
                      <a:pt x="3114040" y="5080"/>
                      <a:pt x="3162300" y="7620"/>
                    </a:cubicBezTo>
                    <a:cubicBezTo>
                      <a:pt x="3210560" y="10160"/>
                      <a:pt x="3294380" y="16510"/>
                      <a:pt x="3352800" y="30480"/>
                    </a:cubicBezTo>
                    <a:cubicBezTo>
                      <a:pt x="3411220" y="44450"/>
                      <a:pt x="3467100" y="68580"/>
                      <a:pt x="3512820" y="91440"/>
                    </a:cubicBezTo>
                    <a:cubicBezTo>
                      <a:pt x="3558540" y="114300"/>
                      <a:pt x="3590290" y="137160"/>
                      <a:pt x="3627120" y="167640"/>
                    </a:cubicBezTo>
                    <a:cubicBezTo>
                      <a:pt x="3663950" y="198120"/>
                      <a:pt x="3696970" y="236220"/>
                      <a:pt x="3733800" y="274320"/>
                    </a:cubicBezTo>
                    <a:cubicBezTo>
                      <a:pt x="3770630" y="312420"/>
                      <a:pt x="3813810" y="345440"/>
                      <a:pt x="3848100" y="396240"/>
                    </a:cubicBezTo>
                    <a:cubicBezTo>
                      <a:pt x="3882390" y="447040"/>
                      <a:pt x="3907790" y="509270"/>
                      <a:pt x="3939540" y="579120"/>
                    </a:cubicBezTo>
                    <a:cubicBezTo>
                      <a:pt x="3971290" y="648970"/>
                      <a:pt x="4013200" y="735330"/>
                      <a:pt x="4038600" y="815340"/>
                    </a:cubicBezTo>
                    <a:cubicBezTo>
                      <a:pt x="4064000" y="895350"/>
                      <a:pt x="4081780" y="979170"/>
                      <a:pt x="4091940" y="1059180"/>
                    </a:cubicBezTo>
                    <a:cubicBezTo>
                      <a:pt x="4102100" y="1139190"/>
                      <a:pt x="4103370" y="1216660"/>
                      <a:pt x="4099560" y="1295400"/>
                    </a:cubicBezTo>
                    <a:cubicBezTo>
                      <a:pt x="4095750" y="1374140"/>
                      <a:pt x="4085590" y="1456690"/>
                      <a:pt x="4069080" y="1531620"/>
                    </a:cubicBezTo>
                    <a:cubicBezTo>
                      <a:pt x="4052570" y="1606550"/>
                      <a:pt x="4028440" y="1680210"/>
                      <a:pt x="4000500" y="1744980"/>
                    </a:cubicBezTo>
                    <a:cubicBezTo>
                      <a:pt x="3972560" y="1809750"/>
                      <a:pt x="3942080" y="1875790"/>
                      <a:pt x="3901440" y="1920240"/>
                    </a:cubicBezTo>
                    <a:cubicBezTo>
                      <a:pt x="3860800" y="1964690"/>
                      <a:pt x="3810000" y="2011680"/>
                      <a:pt x="3756660" y="2011680"/>
                    </a:cubicBezTo>
                    <a:cubicBezTo>
                      <a:pt x="3703320" y="2011680"/>
                      <a:pt x="3632200" y="1969770"/>
                      <a:pt x="3581400" y="1920240"/>
                    </a:cubicBezTo>
                    <a:cubicBezTo>
                      <a:pt x="3530600" y="1870710"/>
                      <a:pt x="3482340" y="1788160"/>
                      <a:pt x="3451860" y="1714500"/>
                    </a:cubicBezTo>
                    <a:cubicBezTo>
                      <a:pt x="3421380" y="1640840"/>
                      <a:pt x="3411220" y="1555750"/>
                      <a:pt x="3398520" y="1478280"/>
                    </a:cubicBezTo>
                    <a:cubicBezTo>
                      <a:pt x="3385820" y="1400810"/>
                      <a:pt x="3375660" y="1337310"/>
                      <a:pt x="3375660" y="1249680"/>
                    </a:cubicBezTo>
                    <a:cubicBezTo>
                      <a:pt x="3375660" y="1162050"/>
                      <a:pt x="3384550" y="1035050"/>
                      <a:pt x="3398520" y="952500"/>
                    </a:cubicBezTo>
                    <a:cubicBezTo>
                      <a:pt x="3412490" y="869950"/>
                      <a:pt x="3436620" y="821690"/>
                      <a:pt x="3459480" y="754380"/>
                    </a:cubicBezTo>
                    <a:cubicBezTo>
                      <a:pt x="3482340" y="687070"/>
                      <a:pt x="3506470" y="609600"/>
                      <a:pt x="3535680" y="548640"/>
                    </a:cubicBezTo>
                    <a:cubicBezTo>
                      <a:pt x="3564890" y="487680"/>
                      <a:pt x="3601720" y="434340"/>
                      <a:pt x="3634740" y="388620"/>
                    </a:cubicBezTo>
                    <a:cubicBezTo>
                      <a:pt x="3667760" y="342900"/>
                      <a:pt x="3694430" y="314960"/>
                      <a:pt x="3733800" y="274320"/>
                    </a:cubicBezTo>
                    <a:cubicBezTo>
                      <a:pt x="3773170" y="233680"/>
                      <a:pt x="3822700" y="180340"/>
                      <a:pt x="3870960" y="144780"/>
                    </a:cubicBezTo>
                    <a:cubicBezTo>
                      <a:pt x="3919220" y="109220"/>
                      <a:pt x="3973830" y="81280"/>
                      <a:pt x="4023360" y="60960"/>
                    </a:cubicBezTo>
                    <a:cubicBezTo>
                      <a:pt x="4072890" y="40640"/>
                      <a:pt x="4123690" y="31750"/>
                      <a:pt x="4168140" y="22860"/>
                    </a:cubicBezTo>
                    <a:cubicBezTo>
                      <a:pt x="4212590" y="13970"/>
                      <a:pt x="4246880" y="8890"/>
                      <a:pt x="4290060" y="7620"/>
                    </a:cubicBezTo>
                    <a:cubicBezTo>
                      <a:pt x="4333240" y="6350"/>
                      <a:pt x="4378960" y="5080"/>
                      <a:pt x="4427220" y="15240"/>
                    </a:cubicBezTo>
                    <a:cubicBezTo>
                      <a:pt x="4475480" y="25400"/>
                      <a:pt x="4530090" y="45720"/>
                      <a:pt x="4579620" y="68580"/>
                    </a:cubicBezTo>
                    <a:cubicBezTo>
                      <a:pt x="4629150" y="91440"/>
                      <a:pt x="4678680" y="121920"/>
                      <a:pt x="4724400" y="152400"/>
                    </a:cubicBezTo>
                    <a:cubicBezTo>
                      <a:pt x="4770120" y="182880"/>
                      <a:pt x="4813300" y="209550"/>
                      <a:pt x="4853940" y="251460"/>
                    </a:cubicBezTo>
                    <a:cubicBezTo>
                      <a:pt x="4894580" y="293370"/>
                      <a:pt x="4927600" y="341630"/>
                      <a:pt x="4968240" y="403860"/>
                    </a:cubicBezTo>
                    <a:cubicBezTo>
                      <a:pt x="5008880" y="466090"/>
                      <a:pt x="5066030" y="554990"/>
                      <a:pt x="5097780" y="624840"/>
                    </a:cubicBezTo>
                    <a:cubicBezTo>
                      <a:pt x="5129530" y="694690"/>
                      <a:pt x="5140960" y="759460"/>
                      <a:pt x="5158740" y="822960"/>
                    </a:cubicBezTo>
                    <a:cubicBezTo>
                      <a:pt x="5176520" y="886460"/>
                      <a:pt x="5194300" y="956310"/>
                      <a:pt x="5204460" y="1005840"/>
                    </a:cubicBezTo>
                    <a:cubicBezTo>
                      <a:pt x="5214620" y="1055370"/>
                      <a:pt x="5215890" y="1087120"/>
                      <a:pt x="5219700" y="1120140"/>
                    </a:cubicBezTo>
                    <a:cubicBezTo>
                      <a:pt x="5223510" y="1153160"/>
                      <a:pt x="5225415" y="1178560"/>
                      <a:pt x="5227320" y="120396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타원 30">
                <a:extLst>
                  <a:ext uri="{FF2B5EF4-FFF2-40B4-BE49-F238E27FC236}">
                    <a16:creationId xmlns:a16="http://schemas.microsoft.com/office/drawing/2014/main" id="{7B23B483-3A2E-36BE-E6C8-68D3BB334A58}"/>
                  </a:ext>
                </a:extLst>
              </p:cNvPr>
              <p:cNvSpPr/>
              <p:nvPr/>
            </p:nvSpPr>
            <p:spPr>
              <a:xfrm>
                <a:off x="13461076" y="19832818"/>
                <a:ext cx="193468" cy="19346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타원 30">
                <a:extLst>
                  <a:ext uri="{FF2B5EF4-FFF2-40B4-BE49-F238E27FC236}">
                    <a16:creationId xmlns:a16="http://schemas.microsoft.com/office/drawing/2014/main" id="{9B89742F-2643-E1D0-1DA4-030708B280C4}"/>
                  </a:ext>
                </a:extLst>
              </p:cNvPr>
              <p:cNvSpPr/>
              <p:nvPr/>
            </p:nvSpPr>
            <p:spPr>
              <a:xfrm>
                <a:off x="13461076" y="19929552"/>
                <a:ext cx="193468" cy="19346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48" name="직선 연결선 3">
                <a:extLst>
                  <a:ext uri="{FF2B5EF4-FFF2-40B4-BE49-F238E27FC236}">
                    <a16:creationId xmlns:a16="http://schemas.microsoft.com/office/drawing/2014/main" id="{0C367E17-6573-14CD-9112-BAFD7EABF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57810" y="19552099"/>
                <a:ext cx="0" cy="29052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5A0C834-BB6F-68E1-D059-3C6E79843706}"/>
                  </a:ext>
                </a:extLst>
              </p:cNvPr>
              <p:cNvSpPr txBox="1"/>
              <p:nvPr/>
            </p:nvSpPr>
            <p:spPr>
              <a:xfrm>
                <a:off x="7800609" y="21807647"/>
                <a:ext cx="2523069" cy="871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B050"/>
                    </a:solidFill>
                  </a:rPr>
                  <a:t>Inductance to cancel</a:t>
                </a:r>
                <a:endParaRPr lang="en-KR" sz="2400">
                  <a:solidFill>
                    <a:srgbClr val="00B05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56E999B-2F8B-9132-8AB1-7CD7F864E3F2}"/>
                    </a:ext>
                  </a:extLst>
                </p:cNvPr>
                <p:cNvSpPr txBox="1"/>
                <p:nvPr/>
              </p:nvSpPr>
              <p:spPr>
                <a:xfrm>
                  <a:off x="13236576" y="17120977"/>
                  <a:ext cx="49822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ko-KR" sz="2400" b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56E999B-2F8B-9132-8AB1-7CD7F864E3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36576" y="17120977"/>
                  <a:ext cx="49822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3846" b="-155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9CB8AFF-58E3-135F-572C-CA0E32050A00}"/>
                    </a:ext>
                  </a:extLst>
                </p:cNvPr>
                <p:cNvSpPr txBox="1"/>
                <p:nvPr/>
              </p:nvSpPr>
              <p:spPr>
                <a:xfrm>
                  <a:off x="14189731" y="15794431"/>
                  <a:ext cx="498228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ko-KR" sz="2400" b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9CB8AFF-58E3-135F-572C-CA0E32050A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9731" y="15794431"/>
                  <a:ext cx="498228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564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AFD4658-70E9-BFCB-B11E-1F6C09FBDB4E}"/>
                    </a:ext>
                  </a:extLst>
                </p:cNvPr>
                <p:cNvSpPr txBox="1"/>
                <p:nvPr/>
              </p:nvSpPr>
              <p:spPr>
                <a:xfrm>
                  <a:off x="14984812" y="15767992"/>
                  <a:ext cx="30599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altLang="ko-KR" sz="2400" b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AFD4658-70E9-BFCB-B11E-1F6C09FBDB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84812" y="15767992"/>
                  <a:ext cx="305996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8750" r="-14583" b="-87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C993F62-EA4B-F348-6900-D938DB67A247}"/>
                    </a:ext>
                  </a:extLst>
                </p:cNvPr>
                <p:cNvSpPr txBox="1"/>
                <p:nvPr/>
              </p:nvSpPr>
              <p:spPr>
                <a:xfrm>
                  <a:off x="15692973" y="15817433"/>
                  <a:ext cx="305996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ko-KR" sz="2400" b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C993F62-EA4B-F348-6900-D938DB67A2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92973" y="15817433"/>
                  <a:ext cx="30599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7500" r="-25000" b="-155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EAFF44F-850C-78F7-5236-6E1D940E76F5}"/>
                    </a:ext>
                  </a:extLst>
                </p:cNvPr>
                <p:cNvSpPr txBox="1"/>
                <p:nvPr/>
              </p:nvSpPr>
              <p:spPr>
                <a:xfrm>
                  <a:off x="17313584" y="17254033"/>
                  <a:ext cx="305996" cy="39523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</m:oMath>
                    </m:oMathPara>
                  </a14:m>
                  <a:endParaRPr lang="en-US" altLang="ko-KR" sz="2400" b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EAFF44F-850C-78F7-5236-6E1D940E76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13584" y="17254033"/>
                  <a:ext cx="305996" cy="395236"/>
                </a:xfrm>
                <a:prstGeom prst="rect">
                  <a:avLst/>
                </a:prstGeom>
                <a:blipFill>
                  <a:blip r:embed="rId7"/>
                  <a:stretch>
                    <a:fillRect l="-31250" r="-25000" b="-258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DFC1D25C-0C7E-0C68-5D22-5914AE9A04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0996" y="2037427"/>
            <a:ext cx="4802126" cy="90851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2F87E46-ECCD-AAAD-6844-65AA8EF6A113}"/>
              </a:ext>
            </a:extLst>
          </p:cNvPr>
          <p:cNvSpPr txBox="1"/>
          <p:nvPr/>
        </p:nvSpPr>
        <p:spPr>
          <a:xfrm>
            <a:off x="6984750" y="1612420"/>
            <a:ext cx="50146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/>
              <a:t>Inductance seen by the voltage source</a:t>
            </a:r>
            <a:endParaRPr lang="en-KR" sz="24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7AF7C30-D25D-C57C-69C7-0DA98A6C9483}"/>
              </a:ext>
            </a:extLst>
          </p:cNvPr>
          <p:cNvSpPr txBox="1"/>
          <p:nvPr/>
        </p:nvSpPr>
        <p:spPr>
          <a:xfrm>
            <a:off x="6984750" y="3927725"/>
            <a:ext cx="50146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/>
              <a:t>Inductance seen by the junction</a:t>
            </a:r>
            <a:endParaRPr lang="en-K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0B8F96F-37FE-23AA-3906-009B0E245BEB}"/>
                  </a:ext>
                </a:extLst>
              </p:cNvPr>
              <p:cNvSpPr txBox="1"/>
              <p:nvPr/>
            </p:nvSpPr>
            <p:spPr>
              <a:xfrm>
                <a:off x="7628229" y="4413749"/>
                <a:ext cx="3727658" cy="929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KR" sz="240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0B8F96F-37FE-23AA-3906-009B0E245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229" y="4413749"/>
                <a:ext cx="3727658" cy="9296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1E21FA2D-A7BA-5A2A-E57B-AA85844DFA77}"/>
              </a:ext>
            </a:extLst>
          </p:cNvPr>
          <p:cNvGrpSpPr/>
          <p:nvPr/>
        </p:nvGrpSpPr>
        <p:grpSpPr>
          <a:xfrm>
            <a:off x="4261307" y="2849620"/>
            <a:ext cx="7323926" cy="3493786"/>
            <a:chOff x="4261307" y="2849620"/>
            <a:chExt cx="7323926" cy="3493786"/>
          </a:xfrm>
        </p:grpSpPr>
        <p:pic>
          <p:nvPicPr>
            <p:cNvPr id="61" name="Picture 6">
              <a:extLst>
                <a:ext uri="{FF2B5EF4-FFF2-40B4-BE49-F238E27FC236}">
                  <a16:creationId xmlns:a16="http://schemas.microsoft.com/office/drawing/2014/main" id="{CF76337F-8DC7-F878-09E9-6C22E4F307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690" y="2849620"/>
              <a:ext cx="4192543" cy="3493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AA14ED74-7B7E-7240-3522-C03A0C767B49}"/>
                    </a:ext>
                  </a:extLst>
                </p:cNvPr>
                <p:cNvSpPr txBox="1"/>
                <p:nvPr/>
              </p:nvSpPr>
              <p:spPr>
                <a:xfrm>
                  <a:off x="4261307" y="5148256"/>
                  <a:ext cx="3322929" cy="10772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b="1"/>
                    <a:t>WRSPICE simulation</a:t>
                  </a:r>
                </a:p>
                <a:p>
                  <a:pPr algn="ctr"/>
                  <a:r>
                    <a:rPr lang="en-US" sz="1600"/>
                    <a:t>Inductance is cancelled below the red shaded region and is lowest when the junction is initially biased to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KR" sz="160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AA14ED74-7B7E-7240-3522-C03A0C767B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1307" y="5148256"/>
                  <a:ext cx="3322929" cy="1077218"/>
                </a:xfrm>
                <a:prstGeom prst="rect">
                  <a:avLst/>
                </a:prstGeom>
                <a:blipFill>
                  <a:blip r:embed="rId11"/>
                  <a:stretch>
                    <a:fillRect l="-550" t="-1705" r="-2202" b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4052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E8DF605-7BC3-371C-99FF-65B372E05DD5}"/>
              </a:ext>
            </a:extLst>
          </p:cNvPr>
          <p:cNvGrpSpPr/>
          <p:nvPr/>
        </p:nvGrpSpPr>
        <p:grpSpPr>
          <a:xfrm>
            <a:off x="2017826" y="3060228"/>
            <a:ext cx="10005283" cy="3285731"/>
            <a:chOff x="2019663" y="449283"/>
            <a:chExt cx="10005283" cy="3285731"/>
          </a:xfrm>
        </p:grpSpPr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32F60003-81F4-8253-5C9B-13D973D99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069" y="449283"/>
              <a:ext cx="3942877" cy="3285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7FEACC3-B8F4-EB68-5628-2675E2641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55738" y="449283"/>
              <a:ext cx="3942877" cy="3285731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AA1F12-BA18-0ECD-32C7-2EAB4B9A4561}"/>
                </a:ext>
              </a:extLst>
            </p:cNvPr>
            <p:cNvSpPr txBox="1"/>
            <p:nvPr/>
          </p:nvSpPr>
          <p:spPr>
            <a:xfrm>
              <a:off x="2019663" y="2378192"/>
              <a:ext cx="2036075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/>
                <a:t>Inductance is not cancelled</a:t>
              </a:r>
              <a:endParaRPr lang="en-KR" sz="2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EDCDCE-FC59-BE9D-A4D9-3C471E840668}"/>
                </a:ext>
              </a:extLst>
            </p:cNvPr>
            <p:cNvSpPr txBox="1"/>
            <p:nvPr/>
          </p:nvSpPr>
          <p:spPr>
            <a:xfrm>
              <a:off x="8624473" y="1827776"/>
              <a:ext cx="2858068" cy="369332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rgbClr val="C00000"/>
                  </a:solidFill>
                </a:rPr>
                <a:t>Current</a:t>
              </a:r>
              <a:r>
                <a:rPr lang="en-US"/>
                <a:t> lags behind </a:t>
              </a:r>
              <a:r>
                <a:rPr lang="en-US">
                  <a:solidFill>
                    <a:srgbClr val="0070C0"/>
                  </a:solidFill>
                </a:rPr>
                <a:t>voltage</a:t>
              </a:r>
              <a:endParaRPr lang="en-KR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0E8F874-B3C5-B77A-9D3C-6115B64C0C2E}"/>
              </a:ext>
            </a:extLst>
          </p:cNvPr>
          <p:cNvGrpSpPr/>
          <p:nvPr/>
        </p:nvGrpSpPr>
        <p:grpSpPr>
          <a:xfrm>
            <a:off x="2019663" y="3052568"/>
            <a:ext cx="10005282" cy="3285731"/>
            <a:chOff x="2019664" y="3965948"/>
            <a:chExt cx="10005282" cy="328573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9F19B32-92DB-7B07-BB86-F0267A72C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5738" y="3965948"/>
              <a:ext cx="3942877" cy="328573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6">
              <a:extLst>
                <a:ext uri="{FF2B5EF4-FFF2-40B4-BE49-F238E27FC236}">
                  <a16:creationId xmlns:a16="http://schemas.microsoft.com/office/drawing/2014/main" id="{BB365E95-BE4B-21BB-11BC-FFC4AA5778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069" y="3965948"/>
              <a:ext cx="3942877" cy="3285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BC341A-306A-A707-8FEB-3B3744AC02AA}"/>
                </a:ext>
              </a:extLst>
            </p:cNvPr>
            <p:cNvSpPr txBox="1"/>
            <p:nvPr/>
          </p:nvSpPr>
          <p:spPr>
            <a:xfrm>
              <a:off x="2019664" y="5892207"/>
              <a:ext cx="1896579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/>
                <a:t>Inductance is cancelled</a:t>
              </a:r>
              <a:endParaRPr lang="en-KR" sz="2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A7AFC0-EB9A-C72B-E5F0-23A144A43C1A}"/>
                </a:ext>
              </a:extLst>
            </p:cNvPr>
            <p:cNvSpPr txBox="1"/>
            <p:nvPr/>
          </p:nvSpPr>
          <p:spPr>
            <a:xfrm>
              <a:off x="4942035" y="5951907"/>
              <a:ext cx="2616884" cy="646331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/>
                <a:t>Voltage is opposite sign for negative inductance </a:t>
              </a:r>
              <a:endParaRPr lang="en-KR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DBA1EC-AEAB-BABF-2A41-E76B45F4B4B6}"/>
                </a:ext>
              </a:extLst>
            </p:cNvPr>
            <p:cNvSpPr txBox="1"/>
            <p:nvPr/>
          </p:nvSpPr>
          <p:spPr>
            <a:xfrm>
              <a:off x="8638761" y="5387071"/>
              <a:ext cx="2924917" cy="369332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solidFill>
                    <a:srgbClr val="C00000"/>
                  </a:solidFill>
                </a:rPr>
                <a:t>Current</a:t>
              </a:r>
              <a:r>
                <a:rPr lang="en-US"/>
                <a:t> leads </a:t>
              </a:r>
              <a:r>
                <a:rPr lang="en-US">
                  <a:solidFill>
                    <a:schemeClr val="accent1"/>
                  </a:solidFill>
                </a:rPr>
                <a:t>voltage</a:t>
              </a:r>
              <a:endParaRPr lang="en-KR">
                <a:solidFill>
                  <a:schemeClr val="accen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2CEEE7-DBB6-34BA-E6B1-1E6478BCD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Inductance </a:t>
            </a:r>
            <a:r>
              <a:rPr lang="en-KR"/>
              <a:t>cancelling with Josephson junctions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5975F-C1FA-0691-6951-E4F7D3953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Content Placeholder 67" descr="A screen shot of a black background&#10;&#10;AI-generated content may be incorrect.">
            <a:extLst>
              <a:ext uri="{FF2B5EF4-FFF2-40B4-BE49-F238E27FC236}">
                <a16:creationId xmlns:a16="http://schemas.microsoft.com/office/drawing/2014/main" id="{A7D94102-B144-8331-F64E-A1152816BE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200" y="1408151"/>
            <a:ext cx="4333596" cy="22092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D1218C7-521A-12AD-16AE-EA758DBF475E}"/>
                  </a:ext>
                </a:extLst>
              </p:cNvPr>
              <p:cNvSpPr txBox="1"/>
              <p:nvPr/>
            </p:nvSpPr>
            <p:spPr>
              <a:xfrm>
                <a:off x="4942034" y="1841069"/>
                <a:ext cx="279226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Voltage check</a:t>
                </a:r>
              </a:p>
              <a:p>
                <a:pPr algn="ctr"/>
                <a:r>
                  <a:rPr lang="en-US"/>
                  <a:t>Compare amplitudes (and signs) of the voltages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D1218C7-521A-12AD-16AE-EA758DBF4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034" y="1841069"/>
                <a:ext cx="2792266" cy="1200329"/>
              </a:xfrm>
              <a:prstGeom prst="rect">
                <a:avLst/>
              </a:prstGeom>
              <a:blipFill>
                <a:blip r:embed="rId7"/>
                <a:stretch>
                  <a:fillRect l="-1747" t="-2538" r="-3057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7CE8FB81-C35A-2F46-12D9-8721A8EB82C6}"/>
              </a:ext>
            </a:extLst>
          </p:cNvPr>
          <p:cNvSpPr txBox="1"/>
          <p:nvPr/>
        </p:nvSpPr>
        <p:spPr>
          <a:xfrm>
            <a:off x="8401070" y="1841069"/>
            <a:ext cx="33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Current check</a:t>
            </a:r>
          </a:p>
          <a:p>
            <a:pPr algn="ctr"/>
            <a:r>
              <a:rPr lang="en-US"/>
              <a:t>Compare phase difference between voltage source voltage and current in left loop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684944F-D1A8-1B28-C9D9-9BE31E44CFE4}"/>
              </a:ext>
            </a:extLst>
          </p:cNvPr>
          <p:cNvSpPr txBox="1"/>
          <p:nvPr/>
        </p:nvSpPr>
        <p:spPr>
          <a:xfrm>
            <a:off x="6036958" y="1467907"/>
            <a:ext cx="4090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/>
              <a:t>WRSPICE simulation results</a:t>
            </a:r>
          </a:p>
        </p:txBody>
      </p:sp>
    </p:spTree>
    <p:extLst>
      <p:ext uri="{BB962C8B-B14F-4D97-AF65-F5344CB8AC3E}">
        <p14:creationId xmlns:p14="http://schemas.microsoft.com/office/powerpoint/2010/main" val="293694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59112-3690-AF1B-36D4-8D4A7E9FA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Adding an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D42F3-780D-9F08-B9AB-3FC40B267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54" y="1357557"/>
            <a:ext cx="5367880" cy="4985849"/>
          </a:xfrm>
        </p:spPr>
        <p:txBody>
          <a:bodyPr/>
          <a:lstStyle/>
          <a:p>
            <a:r>
              <a:rPr lang="en-KR" dirty="0"/>
              <a:t>Modeling the axion as a voltage source, and coupling out a 50 ohm output resistor</a:t>
            </a:r>
          </a:p>
          <a:p>
            <a:endParaRPr lang="en-KR" dirty="0"/>
          </a:p>
          <a:p>
            <a:r>
              <a:rPr lang="en-KR" dirty="0"/>
              <a:t>Power drawn from voltage source and transfer to output resistor can be calculated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794A5-7732-AABF-F717-2F21F44C1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3550D-673A-4183-30FA-85021BA94C99}"/>
              </a:ext>
            </a:extLst>
          </p:cNvPr>
          <p:cNvSpPr txBox="1"/>
          <p:nvPr/>
        </p:nvSpPr>
        <p:spPr>
          <a:xfrm>
            <a:off x="6050650" y="1357557"/>
            <a:ext cx="1758272" cy="401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2000" dirty="0"/>
              <a:t>Voltage source</a:t>
            </a:r>
          </a:p>
        </p:txBody>
      </p:sp>
      <p:sp>
        <p:nvSpPr>
          <p:cNvPr id="8" name="자유형 15">
            <a:extLst>
              <a:ext uri="{FF2B5EF4-FFF2-40B4-BE49-F238E27FC236}">
                <a16:creationId xmlns:a16="http://schemas.microsoft.com/office/drawing/2014/main" id="{80E9B933-5721-CDD7-5792-626914390FBC}"/>
              </a:ext>
            </a:extLst>
          </p:cNvPr>
          <p:cNvSpPr/>
          <p:nvPr/>
        </p:nvSpPr>
        <p:spPr>
          <a:xfrm flipV="1">
            <a:off x="6442641" y="3707687"/>
            <a:ext cx="927532" cy="357859"/>
          </a:xfrm>
          <a:custGeom>
            <a:avLst/>
            <a:gdLst>
              <a:gd name="connsiteX0" fmla="*/ 0 w 5227320"/>
              <a:gd name="connsiteY0" fmla="*/ 1219200 h 2016760"/>
              <a:gd name="connsiteX1" fmla="*/ 7620 w 5227320"/>
              <a:gd name="connsiteY1" fmla="*/ 1059180 h 2016760"/>
              <a:gd name="connsiteX2" fmla="*/ 38100 w 5227320"/>
              <a:gd name="connsiteY2" fmla="*/ 906780 h 2016760"/>
              <a:gd name="connsiteX3" fmla="*/ 76200 w 5227320"/>
              <a:gd name="connsiteY3" fmla="*/ 762000 h 2016760"/>
              <a:gd name="connsiteX4" fmla="*/ 129540 w 5227320"/>
              <a:gd name="connsiteY4" fmla="*/ 632460 h 2016760"/>
              <a:gd name="connsiteX5" fmla="*/ 220980 w 5227320"/>
              <a:gd name="connsiteY5" fmla="*/ 449580 h 2016760"/>
              <a:gd name="connsiteX6" fmla="*/ 304800 w 5227320"/>
              <a:gd name="connsiteY6" fmla="*/ 327660 h 2016760"/>
              <a:gd name="connsiteX7" fmla="*/ 411480 w 5227320"/>
              <a:gd name="connsiteY7" fmla="*/ 220980 h 2016760"/>
              <a:gd name="connsiteX8" fmla="*/ 525780 w 5227320"/>
              <a:gd name="connsiteY8" fmla="*/ 129540 h 2016760"/>
              <a:gd name="connsiteX9" fmla="*/ 678180 w 5227320"/>
              <a:gd name="connsiteY9" fmla="*/ 53340 h 2016760"/>
              <a:gd name="connsiteX10" fmla="*/ 830580 w 5227320"/>
              <a:gd name="connsiteY10" fmla="*/ 7620 h 2016760"/>
              <a:gd name="connsiteX11" fmla="*/ 960120 w 5227320"/>
              <a:gd name="connsiteY11" fmla="*/ 7620 h 2016760"/>
              <a:gd name="connsiteX12" fmla="*/ 1150620 w 5227320"/>
              <a:gd name="connsiteY12" fmla="*/ 45720 h 2016760"/>
              <a:gd name="connsiteX13" fmla="*/ 1287780 w 5227320"/>
              <a:gd name="connsiteY13" fmla="*/ 106680 h 2016760"/>
              <a:gd name="connsiteX14" fmla="*/ 1386840 w 5227320"/>
              <a:gd name="connsiteY14" fmla="*/ 167640 h 2016760"/>
              <a:gd name="connsiteX15" fmla="*/ 1485900 w 5227320"/>
              <a:gd name="connsiteY15" fmla="*/ 266700 h 2016760"/>
              <a:gd name="connsiteX16" fmla="*/ 1592580 w 5227320"/>
              <a:gd name="connsiteY16" fmla="*/ 381000 h 2016760"/>
              <a:gd name="connsiteX17" fmla="*/ 1684020 w 5227320"/>
              <a:gd name="connsiteY17" fmla="*/ 541020 h 2016760"/>
              <a:gd name="connsiteX18" fmla="*/ 1760220 w 5227320"/>
              <a:gd name="connsiteY18" fmla="*/ 731520 h 2016760"/>
              <a:gd name="connsiteX19" fmla="*/ 1828800 w 5227320"/>
              <a:gd name="connsiteY19" fmla="*/ 982980 h 2016760"/>
              <a:gd name="connsiteX20" fmla="*/ 1851660 w 5227320"/>
              <a:gd name="connsiteY20" fmla="*/ 1249680 h 2016760"/>
              <a:gd name="connsiteX21" fmla="*/ 1813560 w 5227320"/>
              <a:gd name="connsiteY21" fmla="*/ 1562100 h 2016760"/>
              <a:gd name="connsiteX22" fmla="*/ 1729740 w 5227320"/>
              <a:gd name="connsiteY22" fmla="*/ 1813560 h 2016760"/>
              <a:gd name="connsiteX23" fmla="*/ 1630680 w 5227320"/>
              <a:gd name="connsiteY23" fmla="*/ 1943100 h 2016760"/>
              <a:gd name="connsiteX24" fmla="*/ 1493520 w 5227320"/>
              <a:gd name="connsiteY24" fmla="*/ 2011680 h 2016760"/>
              <a:gd name="connsiteX25" fmla="*/ 1379220 w 5227320"/>
              <a:gd name="connsiteY25" fmla="*/ 1958340 h 2016760"/>
              <a:gd name="connsiteX26" fmla="*/ 1264920 w 5227320"/>
              <a:gd name="connsiteY26" fmla="*/ 1828800 h 2016760"/>
              <a:gd name="connsiteX27" fmla="*/ 1196340 w 5227320"/>
              <a:gd name="connsiteY27" fmla="*/ 1676400 h 2016760"/>
              <a:gd name="connsiteX28" fmla="*/ 1158240 w 5227320"/>
              <a:gd name="connsiteY28" fmla="*/ 1524000 h 2016760"/>
              <a:gd name="connsiteX29" fmla="*/ 1127760 w 5227320"/>
              <a:gd name="connsiteY29" fmla="*/ 1333500 h 2016760"/>
              <a:gd name="connsiteX30" fmla="*/ 1127760 w 5227320"/>
              <a:gd name="connsiteY30" fmla="*/ 1120140 h 2016760"/>
              <a:gd name="connsiteX31" fmla="*/ 1150620 w 5227320"/>
              <a:gd name="connsiteY31" fmla="*/ 914400 h 2016760"/>
              <a:gd name="connsiteX32" fmla="*/ 1219200 w 5227320"/>
              <a:gd name="connsiteY32" fmla="*/ 716280 h 2016760"/>
              <a:gd name="connsiteX33" fmla="*/ 1318260 w 5227320"/>
              <a:gd name="connsiteY33" fmla="*/ 502920 h 2016760"/>
              <a:gd name="connsiteX34" fmla="*/ 1417320 w 5227320"/>
              <a:gd name="connsiteY34" fmla="*/ 358140 h 2016760"/>
              <a:gd name="connsiteX35" fmla="*/ 1485900 w 5227320"/>
              <a:gd name="connsiteY35" fmla="*/ 274320 h 2016760"/>
              <a:gd name="connsiteX36" fmla="*/ 1615440 w 5227320"/>
              <a:gd name="connsiteY36" fmla="*/ 160020 h 2016760"/>
              <a:gd name="connsiteX37" fmla="*/ 1737360 w 5227320"/>
              <a:gd name="connsiteY37" fmla="*/ 76200 h 2016760"/>
              <a:gd name="connsiteX38" fmla="*/ 1836420 w 5227320"/>
              <a:gd name="connsiteY38" fmla="*/ 38100 h 2016760"/>
              <a:gd name="connsiteX39" fmla="*/ 1920240 w 5227320"/>
              <a:gd name="connsiteY39" fmla="*/ 15240 h 2016760"/>
              <a:gd name="connsiteX40" fmla="*/ 2057400 w 5227320"/>
              <a:gd name="connsiteY40" fmla="*/ 7620 h 2016760"/>
              <a:gd name="connsiteX41" fmla="*/ 2209800 w 5227320"/>
              <a:gd name="connsiteY41" fmla="*/ 22860 h 2016760"/>
              <a:gd name="connsiteX42" fmla="*/ 2339340 w 5227320"/>
              <a:gd name="connsiteY42" fmla="*/ 68580 h 2016760"/>
              <a:gd name="connsiteX43" fmla="*/ 2453640 w 5227320"/>
              <a:gd name="connsiteY43" fmla="*/ 137160 h 2016760"/>
              <a:gd name="connsiteX44" fmla="*/ 2606040 w 5227320"/>
              <a:gd name="connsiteY44" fmla="*/ 266700 h 2016760"/>
              <a:gd name="connsiteX45" fmla="*/ 2727960 w 5227320"/>
              <a:gd name="connsiteY45" fmla="*/ 403860 h 2016760"/>
              <a:gd name="connsiteX46" fmla="*/ 2811780 w 5227320"/>
              <a:gd name="connsiteY46" fmla="*/ 556260 h 2016760"/>
              <a:gd name="connsiteX47" fmla="*/ 2880360 w 5227320"/>
              <a:gd name="connsiteY47" fmla="*/ 701040 h 2016760"/>
              <a:gd name="connsiteX48" fmla="*/ 2933700 w 5227320"/>
              <a:gd name="connsiteY48" fmla="*/ 876300 h 2016760"/>
              <a:gd name="connsiteX49" fmla="*/ 2979420 w 5227320"/>
              <a:gd name="connsiteY49" fmla="*/ 1074420 h 2016760"/>
              <a:gd name="connsiteX50" fmla="*/ 2971800 w 5227320"/>
              <a:gd name="connsiteY50" fmla="*/ 1341120 h 2016760"/>
              <a:gd name="connsiteX51" fmla="*/ 2941320 w 5227320"/>
              <a:gd name="connsiteY51" fmla="*/ 1554480 h 2016760"/>
              <a:gd name="connsiteX52" fmla="*/ 2849880 w 5227320"/>
              <a:gd name="connsiteY52" fmla="*/ 1805940 h 2016760"/>
              <a:gd name="connsiteX53" fmla="*/ 2720340 w 5227320"/>
              <a:gd name="connsiteY53" fmla="*/ 1965960 h 2016760"/>
              <a:gd name="connsiteX54" fmla="*/ 2621280 w 5227320"/>
              <a:gd name="connsiteY54" fmla="*/ 2011680 h 2016760"/>
              <a:gd name="connsiteX55" fmla="*/ 2461260 w 5227320"/>
              <a:gd name="connsiteY55" fmla="*/ 1935480 h 2016760"/>
              <a:gd name="connsiteX56" fmla="*/ 2369820 w 5227320"/>
              <a:gd name="connsiteY56" fmla="*/ 1790700 h 2016760"/>
              <a:gd name="connsiteX57" fmla="*/ 2286000 w 5227320"/>
              <a:gd name="connsiteY57" fmla="*/ 1554480 h 2016760"/>
              <a:gd name="connsiteX58" fmla="*/ 2255520 w 5227320"/>
              <a:gd name="connsiteY58" fmla="*/ 1356360 h 2016760"/>
              <a:gd name="connsiteX59" fmla="*/ 2255520 w 5227320"/>
              <a:gd name="connsiteY59" fmla="*/ 1066800 h 2016760"/>
              <a:gd name="connsiteX60" fmla="*/ 2308860 w 5227320"/>
              <a:gd name="connsiteY60" fmla="*/ 830580 h 2016760"/>
              <a:gd name="connsiteX61" fmla="*/ 2346960 w 5227320"/>
              <a:gd name="connsiteY61" fmla="*/ 693420 h 2016760"/>
              <a:gd name="connsiteX62" fmla="*/ 2430780 w 5227320"/>
              <a:gd name="connsiteY62" fmla="*/ 533400 h 2016760"/>
              <a:gd name="connsiteX63" fmla="*/ 2491740 w 5227320"/>
              <a:gd name="connsiteY63" fmla="*/ 419100 h 2016760"/>
              <a:gd name="connsiteX64" fmla="*/ 2613660 w 5227320"/>
              <a:gd name="connsiteY64" fmla="*/ 274320 h 2016760"/>
              <a:gd name="connsiteX65" fmla="*/ 2750820 w 5227320"/>
              <a:gd name="connsiteY65" fmla="*/ 137160 h 2016760"/>
              <a:gd name="connsiteX66" fmla="*/ 2956560 w 5227320"/>
              <a:gd name="connsiteY66" fmla="*/ 38100 h 2016760"/>
              <a:gd name="connsiteX67" fmla="*/ 3063240 w 5227320"/>
              <a:gd name="connsiteY67" fmla="*/ 15240 h 2016760"/>
              <a:gd name="connsiteX68" fmla="*/ 3162300 w 5227320"/>
              <a:gd name="connsiteY68" fmla="*/ 7620 h 2016760"/>
              <a:gd name="connsiteX69" fmla="*/ 3352800 w 5227320"/>
              <a:gd name="connsiteY69" fmla="*/ 30480 h 2016760"/>
              <a:gd name="connsiteX70" fmla="*/ 3512820 w 5227320"/>
              <a:gd name="connsiteY70" fmla="*/ 91440 h 2016760"/>
              <a:gd name="connsiteX71" fmla="*/ 3627120 w 5227320"/>
              <a:gd name="connsiteY71" fmla="*/ 167640 h 2016760"/>
              <a:gd name="connsiteX72" fmla="*/ 3733800 w 5227320"/>
              <a:gd name="connsiteY72" fmla="*/ 274320 h 2016760"/>
              <a:gd name="connsiteX73" fmla="*/ 3848100 w 5227320"/>
              <a:gd name="connsiteY73" fmla="*/ 396240 h 2016760"/>
              <a:gd name="connsiteX74" fmla="*/ 3939540 w 5227320"/>
              <a:gd name="connsiteY74" fmla="*/ 579120 h 2016760"/>
              <a:gd name="connsiteX75" fmla="*/ 4038600 w 5227320"/>
              <a:gd name="connsiteY75" fmla="*/ 815340 h 2016760"/>
              <a:gd name="connsiteX76" fmla="*/ 4091940 w 5227320"/>
              <a:gd name="connsiteY76" fmla="*/ 1059180 h 2016760"/>
              <a:gd name="connsiteX77" fmla="*/ 4099560 w 5227320"/>
              <a:gd name="connsiteY77" fmla="*/ 1295400 h 2016760"/>
              <a:gd name="connsiteX78" fmla="*/ 4069080 w 5227320"/>
              <a:gd name="connsiteY78" fmla="*/ 1531620 h 2016760"/>
              <a:gd name="connsiteX79" fmla="*/ 4000500 w 5227320"/>
              <a:gd name="connsiteY79" fmla="*/ 1744980 h 2016760"/>
              <a:gd name="connsiteX80" fmla="*/ 3901440 w 5227320"/>
              <a:gd name="connsiteY80" fmla="*/ 1920240 h 2016760"/>
              <a:gd name="connsiteX81" fmla="*/ 3756660 w 5227320"/>
              <a:gd name="connsiteY81" fmla="*/ 2011680 h 2016760"/>
              <a:gd name="connsiteX82" fmla="*/ 3581400 w 5227320"/>
              <a:gd name="connsiteY82" fmla="*/ 1920240 h 2016760"/>
              <a:gd name="connsiteX83" fmla="*/ 3451860 w 5227320"/>
              <a:gd name="connsiteY83" fmla="*/ 1714500 h 2016760"/>
              <a:gd name="connsiteX84" fmla="*/ 3398520 w 5227320"/>
              <a:gd name="connsiteY84" fmla="*/ 1478280 h 2016760"/>
              <a:gd name="connsiteX85" fmla="*/ 3375660 w 5227320"/>
              <a:gd name="connsiteY85" fmla="*/ 1249680 h 2016760"/>
              <a:gd name="connsiteX86" fmla="*/ 3398520 w 5227320"/>
              <a:gd name="connsiteY86" fmla="*/ 952500 h 2016760"/>
              <a:gd name="connsiteX87" fmla="*/ 3459480 w 5227320"/>
              <a:gd name="connsiteY87" fmla="*/ 754380 h 2016760"/>
              <a:gd name="connsiteX88" fmla="*/ 3535680 w 5227320"/>
              <a:gd name="connsiteY88" fmla="*/ 548640 h 2016760"/>
              <a:gd name="connsiteX89" fmla="*/ 3634740 w 5227320"/>
              <a:gd name="connsiteY89" fmla="*/ 388620 h 2016760"/>
              <a:gd name="connsiteX90" fmla="*/ 3733800 w 5227320"/>
              <a:gd name="connsiteY90" fmla="*/ 274320 h 2016760"/>
              <a:gd name="connsiteX91" fmla="*/ 3870960 w 5227320"/>
              <a:gd name="connsiteY91" fmla="*/ 144780 h 2016760"/>
              <a:gd name="connsiteX92" fmla="*/ 4023360 w 5227320"/>
              <a:gd name="connsiteY92" fmla="*/ 60960 h 2016760"/>
              <a:gd name="connsiteX93" fmla="*/ 4168140 w 5227320"/>
              <a:gd name="connsiteY93" fmla="*/ 22860 h 2016760"/>
              <a:gd name="connsiteX94" fmla="*/ 4290060 w 5227320"/>
              <a:gd name="connsiteY94" fmla="*/ 7620 h 2016760"/>
              <a:gd name="connsiteX95" fmla="*/ 4427220 w 5227320"/>
              <a:gd name="connsiteY95" fmla="*/ 15240 h 2016760"/>
              <a:gd name="connsiteX96" fmla="*/ 4579620 w 5227320"/>
              <a:gd name="connsiteY96" fmla="*/ 68580 h 2016760"/>
              <a:gd name="connsiteX97" fmla="*/ 4724400 w 5227320"/>
              <a:gd name="connsiteY97" fmla="*/ 152400 h 2016760"/>
              <a:gd name="connsiteX98" fmla="*/ 4853940 w 5227320"/>
              <a:gd name="connsiteY98" fmla="*/ 251460 h 2016760"/>
              <a:gd name="connsiteX99" fmla="*/ 4968240 w 5227320"/>
              <a:gd name="connsiteY99" fmla="*/ 403860 h 2016760"/>
              <a:gd name="connsiteX100" fmla="*/ 5097780 w 5227320"/>
              <a:gd name="connsiteY100" fmla="*/ 624840 h 2016760"/>
              <a:gd name="connsiteX101" fmla="*/ 5158740 w 5227320"/>
              <a:gd name="connsiteY101" fmla="*/ 822960 h 2016760"/>
              <a:gd name="connsiteX102" fmla="*/ 5204460 w 5227320"/>
              <a:gd name="connsiteY102" fmla="*/ 1005840 h 2016760"/>
              <a:gd name="connsiteX103" fmla="*/ 5219700 w 5227320"/>
              <a:gd name="connsiteY103" fmla="*/ 1120140 h 2016760"/>
              <a:gd name="connsiteX104" fmla="*/ 5227320 w 5227320"/>
              <a:gd name="connsiteY104" fmla="*/ 1203960 h 2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5227320" h="2016760">
                <a:moveTo>
                  <a:pt x="0" y="1219200"/>
                </a:moveTo>
                <a:cubicBezTo>
                  <a:pt x="635" y="1165225"/>
                  <a:pt x="1270" y="1111250"/>
                  <a:pt x="7620" y="1059180"/>
                </a:cubicBezTo>
                <a:cubicBezTo>
                  <a:pt x="13970" y="1007110"/>
                  <a:pt x="26670" y="956310"/>
                  <a:pt x="38100" y="906780"/>
                </a:cubicBezTo>
                <a:cubicBezTo>
                  <a:pt x="49530" y="857250"/>
                  <a:pt x="60960" y="807720"/>
                  <a:pt x="76200" y="762000"/>
                </a:cubicBezTo>
                <a:cubicBezTo>
                  <a:pt x="91440" y="716280"/>
                  <a:pt x="105410" y="684530"/>
                  <a:pt x="129540" y="632460"/>
                </a:cubicBezTo>
                <a:cubicBezTo>
                  <a:pt x="153670" y="580390"/>
                  <a:pt x="191770" y="500380"/>
                  <a:pt x="220980" y="449580"/>
                </a:cubicBezTo>
                <a:cubicBezTo>
                  <a:pt x="250190" y="398780"/>
                  <a:pt x="273050" y="365760"/>
                  <a:pt x="304800" y="327660"/>
                </a:cubicBezTo>
                <a:cubicBezTo>
                  <a:pt x="336550" y="289560"/>
                  <a:pt x="374650" y="254000"/>
                  <a:pt x="411480" y="220980"/>
                </a:cubicBezTo>
                <a:cubicBezTo>
                  <a:pt x="448310" y="187960"/>
                  <a:pt x="481330" y="157480"/>
                  <a:pt x="525780" y="129540"/>
                </a:cubicBezTo>
                <a:cubicBezTo>
                  <a:pt x="570230" y="101600"/>
                  <a:pt x="627380" y="73660"/>
                  <a:pt x="678180" y="53340"/>
                </a:cubicBezTo>
                <a:cubicBezTo>
                  <a:pt x="728980" y="33020"/>
                  <a:pt x="783590" y="15240"/>
                  <a:pt x="830580" y="7620"/>
                </a:cubicBezTo>
                <a:cubicBezTo>
                  <a:pt x="877570" y="0"/>
                  <a:pt x="906780" y="1270"/>
                  <a:pt x="960120" y="7620"/>
                </a:cubicBezTo>
                <a:cubicBezTo>
                  <a:pt x="1013460" y="13970"/>
                  <a:pt x="1096010" y="29210"/>
                  <a:pt x="1150620" y="45720"/>
                </a:cubicBezTo>
                <a:cubicBezTo>
                  <a:pt x="1205230" y="62230"/>
                  <a:pt x="1248410" y="86360"/>
                  <a:pt x="1287780" y="106680"/>
                </a:cubicBezTo>
                <a:cubicBezTo>
                  <a:pt x="1327150" y="127000"/>
                  <a:pt x="1353820" y="140970"/>
                  <a:pt x="1386840" y="167640"/>
                </a:cubicBezTo>
                <a:cubicBezTo>
                  <a:pt x="1419860" y="194310"/>
                  <a:pt x="1451610" y="231140"/>
                  <a:pt x="1485900" y="266700"/>
                </a:cubicBezTo>
                <a:cubicBezTo>
                  <a:pt x="1520190" y="302260"/>
                  <a:pt x="1559560" y="335280"/>
                  <a:pt x="1592580" y="381000"/>
                </a:cubicBezTo>
                <a:cubicBezTo>
                  <a:pt x="1625600" y="426720"/>
                  <a:pt x="1656080" y="482600"/>
                  <a:pt x="1684020" y="541020"/>
                </a:cubicBezTo>
                <a:cubicBezTo>
                  <a:pt x="1711960" y="599440"/>
                  <a:pt x="1736090" y="657860"/>
                  <a:pt x="1760220" y="731520"/>
                </a:cubicBezTo>
                <a:cubicBezTo>
                  <a:pt x="1784350" y="805180"/>
                  <a:pt x="1813560" y="896620"/>
                  <a:pt x="1828800" y="982980"/>
                </a:cubicBezTo>
                <a:cubicBezTo>
                  <a:pt x="1844040" y="1069340"/>
                  <a:pt x="1854200" y="1153160"/>
                  <a:pt x="1851660" y="1249680"/>
                </a:cubicBezTo>
                <a:cubicBezTo>
                  <a:pt x="1849120" y="1346200"/>
                  <a:pt x="1833880" y="1468120"/>
                  <a:pt x="1813560" y="1562100"/>
                </a:cubicBezTo>
                <a:cubicBezTo>
                  <a:pt x="1793240" y="1656080"/>
                  <a:pt x="1760220" y="1750060"/>
                  <a:pt x="1729740" y="1813560"/>
                </a:cubicBezTo>
                <a:cubicBezTo>
                  <a:pt x="1699260" y="1877060"/>
                  <a:pt x="1670050" y="1910080"/>
                  <a:pt x="1630680" y="1943100"/>
                </a:cubicBezTo>
                <a:cubicBezTo>
                  <a:pt x="1591310" y="1976120"/>
                  <a:pt x="1535430" y="2009140"/>
                  <a:pt x="1493520" y="2011680"/>
                </a:cubicBezTo>
                <a:cubicBezTo>
                  <a:pt x="1451610" y="2014220"/>
                  <a:pt x="1417320" y="1988820"/>
                  <a:pt x="1379220" y="1958340"/>
                </a:cubicBezTo>
                <a:cubicBezTo>
                  <a:pt x="1341120" y="1927860"/>
                  <a:pt x="1295400" y="1875790"/>
                  <a:pt x="1264920" y="1828800"/>
                </a:cubicBezTo>
                <a:cubicBezTo>
                  <a:pt x="1234440" y="1781810"/>
                  <a:pt x="1214120" y="1727200"/>
                  <a:pt x="1196340" y="1676400"/>
                </a:cubicBezTo>
                <a:cubicBezTo>
                  <a:pt x="1178560" y="1625600"/>
                  <a:pt x="1169670" y="1581150"/>
                  <a:pt x="1158240" y="1524000"/>
                </a:cubicBezTo>
                <a:cubicBezTo>
                  <a:pt x="1146810" y="1466850"/>
                  <a:pt x="1132840" y="1400810"/>
                  <a:pt x="1127760" y="1333500"/>
                </a:cubicBezTo>
                <a:cubicBezTo>
                  <a:pt x="1122680" y="1266190"/>
                  <a:pt x="1123950" y="1189990"/>
                  <a:pt x="1127760" y="1120140"/>
                </a:cubicBezTo>
                <a:cubicBezTo>
                  <a:pt x="1131570" y="1050290"/>
                  <a:pt x="1135380" y="981710"/>
                  <a:pt x="1150620" y="914400"/>
                </a:cubicBezTo>
                <a:cubicBezTo>
                  <a:pt x="1165860" y="847090"/>
                  <a:pt x="1191260" y="784860"/>
                  <a:pt x="1219200" y="716280"/>
                </a:cubicBezTo>
                <a:cubicBezTo>
                  <a:pt x="1247140" y="647700"/>
                  <a:pt x="1285240" y="562610"/>
                  <a:pt x="1318260" y="502920"/>
                </a:cubicBezTo>
                <a:cubicBezTo>
                  <a:pt x="1351280" y="443230"/>
                  <a:pt x="1389380" y="396240"/>
                  <a:pt x="1417320" y="358140"/>
                </a:cubicBezTo>
                <a:cubicBezTo>
                  <a:pt x="1445260" y="320040"/>
                  <a:pt x="1452880" y="307340"/>
                  <a:pt x="1485900" y="274320"/>
                </a:cubicBezTo>
                <a:cubicBezTo>
                  <a:pt x="1518920" y="241300"/>
                  <a:pt x="1573530" y="193040"/>
                  <a:pt x="1615440" y="160020"/>
                </a:cubicBezTo>
                <a:cubicBezTo>
                  <a:pt x="1657350" y="127000"/>
                  <a:pt x="1700530" y="96520"/>
                  <a:pt x="1737360" y="76200"/>
                </a:cubicBezTo>
                <a:cubicBezTo>
                  <a:pt x="1774190" y="55880"/>
                  <a:pt x="1805940" y="48260"/>
                  <a:pt x="1836420" y="38100"/>
                </a:cubicBezTo>
                <a:cubicBezTo>
                  <a:pt x="1866900" y="27940"/>
                  <a:pt x="1883410" y="20320"/>
                  <a:pt x="1920240" y="15240"/>
                </a:cubicBezTo>
                <a:cubicBezTo>
                  <a:pt x="1957070" y="10160"/>
                  <a:pt x="2009140" y="6350"/>
                  <a:pt x="2057400" y="7620"/>
                </a:cubicBezTo>
                <a:cubicBezTo>
                  <a:pt x="2105660" y="8890"/>
                  <a:pt x="2162810" y="12700"/>
                  <a:pt x="2209800" y="22860"/>
                </a:cubicBezTo>
                <a:cubicBezTo>
                  <a:pt x="2256790" y="33020"/>
                  <a:pt x="2298700" y="49530"/>
                  <a:pt x="2339340" y="68580"/>
                </a:cubicBezTo>
                <a:cubicBezTo>
                  <a:pt x="2379980" y="87630"/>
                  <a:pt x="2409190" y="104140"/>
                  <a:pt x="2453640" y="137160"/>
                </a:cubicBezTo>
                <a:cubicBezTo>
                  <a:pt x="2498090" y="170180"/>
                  <a:pt x="2560320" y="222250"/>
                  <a:pt x="2606040" y="266700"/>
                </a:cubicBezTo>
                <a:cubicBezTo>
                  <a:pt x="2651760" y="311150"/>
                  <a:pt x="2693670" y="355600"/>
                  <a:pt x="2727960" y="403860"/>
                </a:cubicBezTo>
                <a:cubicBezTo>
                  <a:pt x="2762250" y="452120"/>
                  <a:pt x="2786380" y="506730"/>
                  <a:pt x="2811780" y="556260"/>
                </a:cubicBezTo>
                <a:cubicBezTo>
                  <a:pt x="2837180" y="605790"/>
                  <a:pt x="2860040" y="647700"/>
                  <a:pt x="2880360" y="701040"/>
                </a:cubicBezTo>
                <a:cubicBezTo>
                  <a:pt x="2900680" y="754380"/>
                  <a:pt x="2917190" y="814070"/>
                  <a:pt x="2933700" y="876300"/>
                </a:cubicBezTo>
                <a:cubicBezTo>
                  <a:pt x="2950210" y="938530"/>
                  <a:pt x="2973070" y="996950"/>
                  <a:pt x="2979420" y="1074420"/>
                </a:cubicBezTo>
                <a:cubicBezTo>
                  <a:pt x="2985770" y="1151890"/>
                  <a:pt x="2978150" y="1261110"/>
                  <a:pt x="2971800" y="1341120"/>
                </a:cubicBezTo>
                <a:cubicBezTo>
                  <a:pt x="2965450" y="1421130"/>
                  <a:pt x="2961640" y="1477010"/>
                  <a:pt x="2941320" y="1554480"/>
                </a:cubicBezTo>
                <a:cubicBezTo>
                  <a:pt x="2921000" y="1631950"/>
                  <a:pt x="2886710" y="1737360"/>
                  <a:pt x="2849880" y="1805940"/>
                </a:cubicBezTo>
                <a:cubicBezTo>
                  <a:pt x="2813050" y="1874520"/>
                  <a:pt x="2758440" y="1931670"/>
                  <a:pt x="2720340" y="1965960"/>
                </a:cubicBezTo>
                <a:cubicBezTo>
                  <a:pt x="2682240" y="2000250"/>
                  <a:pt x="2664460" y="2016760"/>
                  <a:pt x="2621280" y="2011680"/>
                </a:cubicBezTo>
                <a:cubicBezTo>
                  <a:pt x="2578100" y="2006600"/>
                  <a:pt x="2503170" y="1972310"/>
                  <a:pt x="2461260" y="1935480"/>
                </a:cubicBezTo>
                <a:cubicBezTo>
                  <a:pt x="2419350" y="1898650"/>
                  <a:pt x="2399030" y="1854200"/>
                  <a:pt x="2369820" y="1790700"/>
                </a:cubicBezTo>
                <a:cubicBezTo>
                  <a:pt x="2340610" y="1727200"/>
                  <a:pt x="2305050" y="1626870"/>
                  <a:pt x="2286000" y="1554480"/>
                </a:cubicBezTo>
                <a:cubicBezTo>
                  <a:pt x="2266950" y="1482090"/>
                  <a:pt x="2260600" y="1437640"/>
                  <a:pt x="2255520" y="1356360"/>
                </a:cubicBezTo>
                <a:cubicBezTo>
                  <a:pt x="2250440" y="1275080"/>
                  <a:pt x="2246630" y="1154430"/>
                  <a:pt x="2255520" y="1066800"/>
                </a:cubicBezTo>
                <a:cubicBezTo>
                  <a:pt x="2264410" y="979170"/>
                  <a:pt x="2293620" y="892810"/>
                  <a:pt x="2308860" y="830580"/>
                </a:cubicBezTo>
                <a:cubicBezTo>
                  <a:pt x="2324100" y="768350"/>
                  <a:pt x="2326640" y="742950"/>
                  <a:pt x="2346960" y="693420"/>
                </a:cubicBezTo>
                <a:cubicBezTo>
                  <a:pt x="2367280" y="643890"/>
                  <a:pt x="2406650" y="579120"/>
                  <a:pt x="2430780" y="533400"/>
                </a:cubicBezTo>
                <a:cubicBezTo>
                  <a:pt x="2454910" y="487680"/>
                  <a:pt x="2461260" y="462280"/>
                  <a:pt x="2491740" y="419100"/>
                </a:cubicBezTo>
                <a:cubicBezTo>
                  <a:pt x="2522220" y="375920"/>
                  <a:pt x="2570480" y="321310"/>
                  <a:pt x="2613660" y="274320"/>
                </a:cubicBezTo>
                <a:cubicBezTo>
                  <a:pt x="2656840" y="227330"/>
                  <a:pt x="2693670" y="176530"/>
                  <a:pt x="2750820" y="137160"/>
                </a:cubicBezTo>
                <a:cubicBezTo>
                  <a:pt x="2807970" y="97790"/>
                  <a:pt x="2904490" y="58420"/>
                  <a:pt x="2956560" y="38100"/>
                </a:cubicBezTo>
                <a:cubicBezTo>
                  <a:pt x="3008630" y="17780"/>
                  <a:pt x="3028950" y="20320"/>
                  <a:pt x="3063240" y="15240"/>
                </a:cubicBezTo>
                <a:cubicBezTo>
                  <a:pt x="3097530" y="10160"/>
                  <a:pt x="3114040" y="5080"/>
                  <a:pt x="3162300" y="7620"/>
                </a:cubicBezTo>
                <a:cubicBezTo>
                  <a:pt x="3210560" y="10160"/>
                  <a:pt x="3294380" y="16510"/>
                  <a:pt x="3352800" y="30480"/>
                </a:cubicBezTo>
                <a:cubicBezTo>
                  <a:pt x="3411220" y="44450"/>
                  <a:pt x="3467100" y="68580"/>
                  <a:pt x="3512820" y="91440"/>
                </a:cubicBezTo>
                <a:cubicBezTo>
                  <a:pt x="3558540" y="114300"/>
                  <a:pt x="3590290" y="137160"/>
                  <a:pt x="3627120" y="167640"/>
                </a:cubicBezTo>
                <a:cubicBezTo>
                  <a:pt x="3663950" y="198120"/>
                  <a:pt x="3696970" y="236220"/>
                  <a:pt x="3733800" y="274320"/>
                </a:cubicBezTo>
                <a:cubicBezTo>
                  <a:pt x="3770630" y="312420"/>
                  <a:pt x="3813810" y="345440"/>
                  <a:pt x="3848100" y="396240"/>
                </a:cubicBezTo>
                <a:cubicBezTo>
                  <a:pt x="3882390" y="447040"/>
                  <a:pt x="3907790" y="509270"/>
                  <a:pt x="3939540" y="579120"/>
                </a:cubicBezTo>
                <a:cubicBezTo>
                  <a:pt x="3971290" y="648970"/>
                  <a:pt x="4013200" y="735330"/>
                  <a:pt x="4038600" y="815340"/>
                </a:cubicBezTo>
                <a:cubicBezTo>
                  <a:pt x="4064000" y="895350"/>
                  <a:pt x="4081780" y="979170"/>
                  <a:pt x="4091940" y="1059180"/>
                </a:cubicBezTo>
                <a:cubicBezTo>
                  <a:pt x="4102100" y="1139190"/>
                  <a:pt x="4103370" y="1216660"/>
                  <a:pt x="4099560" y="1295400"/>
                </a:cubicBezTo>
                <a:cubicBezTo>
                  <a:pt x="4095750" y="1374140"/>
                  <a:pt x="4085590" y="1456690"/>
                  <a:pt x="4069080" y="1531620"/>
                </a:cubicBezTo>
                <a:cubicBezTo>
                  <a:pt x="4052570" y="1606550"/>
                  <a:pt x="4028440" y="1680210"/>
                  <a:pt x="4000500" y="1744980"/>
                </a:cubicBezTo>
                <a:cubicBezTo>
                  <a:pt x="3972560" y="1809750"/>
                  <a:pt x="3942080" y="1875790"/>
                  <a:pt x="3901440" y="1920240"/>
                </a:cubicBezTo>
                <a:cubicBezTo>
                  <a:pt x="3860800" y="1964690"/>
                  <a:pt x="3810000" y="2011680"/>
                  <a:pt x="3756660" y="2011680"/>
                </a:cubicBezTo>
                <a:cubicBezTo>
                  <a:pt x="3703320" y="2011680"/>
                  <a:pt x="3632200" y="1969770"/>
                  <a:pt x="3581400" y="1920240"/>
                </a:cubicBezTo>
                <a:cubicBezTo>
                  <a:pt x="3530600" y="1870710"/>
                  <a:pt x="3482340" y="1788160"/>
                  <a:pt x="3451860" y="1714500"/>
                </a:cubicBezTo>
                <a:cubicBezTo>
                  <a:pt x="3421380" y="1640840"/>
                  <a:pt x="3411220" y="1555750"/>
                  <a:pt x="3398520" y="1478280"/>
                </a:cubicBezTo>
                <a:cubicBezTo>
                  <a:pt x="3385820" y="1400810"/>
                  <a:pt x="3375660" y="1337310"/>
                  <a:pt x="3375660" y="1249680"/>
                </a:cubicBezTo>
                <a:cubicBezTo>
                  <a:pt x="3375660" y="1162050"/>
                  <a:pt x="3384550" y="1035050"/>
                  <a:pt x="3398520" y="952500"/>
                </a:cubicBezTo>
                <a:cubicBezTo>
                  <a:pt x="3412490" y="869950"/>
                  <a:pt x="3436620" y="821690"/>
                  <a:pt x="3459480" y="754380"/>
                </a:cubicBezTo>
                <a:cubicBezTo>
                  <a:pt x="3482340" y="687070"/>
                  <a:pt x="3506470" y="609600"/>
                  <a:pt x="3535680" y="548640"/>
                </a:cubicBezTo>
                <a:cubicBezTo>
                  <a:pt x="3564890" y="487680"/>
                  <a:pt x="3601720" y="434340"/>
                  <a:pt x="3634740" y="388620"/>
                </a:cubicBezTo>
                <a:cubicBezTo>
                  <a:pt x="3667760" y="342900"/>
                  <a:pt x="3694430" y="314960"/>
                  <a:pt x="3733800" y="274320"/>
                </a:cubicBezTo>
                <a:cubicBezTo>
                  <a:pt x="3773170" y="233680"/>
                  <a:pt x="3822700" y="180340"/>
                  <a:pt x="3870960" y="144780"/>
                </a:cubicBezTo>
                <a:cubicBezTo>
                  <a:pt x="3919220" y="109220"/>
                  <a:pt x="3973830" y="81280"/>
                  <a:pt x="4023360" y="60960"/>
                </a:cubicBezTo>
                <a:cubicBezTo>
                  <a:pt x="4072890" y="40640"/>
                  <a:pt x="4123690" y="31750"/>
                  <a:pt x="4168140" y="22860"/>
                </a:cubicBezTo>
                <a:cubicBezTo>
                  <a:pt x="4212590" y="13970"/>
                  <a:pt x="4246880" y="8890"/>
                  <a:pt x="4290060" y="7620"/>
                </a:cubicBezTo>
                <a:cubicBezTo>
                  <a:pt x="4333240" y="6350"/>
                  <a:pt x="4378960" y="5080"/>
                  <a:pt x="4427220" y="15240"/>
                </a:cubicBezTo>
                <a:cubicBezTo>
                  <a:pt x="4475480" y="25400"/>
                  <a:pt x="4530090" y="45720"/>
                  <a:pt x="4579620" y="68580"/>
                </a:cubicBezTo>
                <a:cubicBezTo>
                  <a:pt x="4629150" y="91440"/>
                  <a:pt x="4678680" y="121920"/>
                  <a:pt x="4724400" y="152400"/>
                </a:cubicBezTo>
                <a:cubicBezTo>
                  <a:pt x="4770120" y="182880"/>
                  <a:pt x="4813300" y="209550"/>
                  <a:pt x="4853940" y="251460"/>
                </a:cubicBezTo>
                <a:cubicBezTo>
                  <a:pt x="4894580" y="293370"/>
                  <a:pt x="4927600" y="341630"/>
                  <a:pt x="4968240" y="403860"/>
                </a:cubicBezTo>
                <a:cubicBezTo>
                  <a:pt x="5008880" y="466090"/>
                  <a:pt x="5066030" y="554990"/>
                  <a:pt x="5097780" y="624840"/>
                </a:cubicBezTo>
                <a:cubicBezTo>
                  <a:pt x="5129530" y="694690"/>
                  <a:pt x="5140960" y="759460"/>
                  <a:pt x="5158740" y="822960"/>
                </a:cubicBezTo>
                <a:cubicBezTo>
                  <a:pt x="5176520" y="886460"/>
                  <a:pt x="5194300" y="956310"/>
                  <a:pt x="5204460" y="1005840"/>
                </a:cubicBezTo>
                <a:cubicBezTo>
                  <a:pt x="5214620" y="1055370"/>
                  <a:pt x="5215890" y="1087120"/>
                  <a:pt x="5219700" y="1120140"/>
                </a:cubicBezTo>
                <a:cubicBezTo>
                  <a:pt x="5223510" y="1153160"/>
                  <a:pt x="5225415" y="1178560"/>
                  <a:pt x="5227320" y="1203960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cxnSp>
        <p:nvCxnSpPr>
          <p:cNvPr id="9" name="직선 연결선 6">
            <a:extLst>
              <a:ext uri="{FF2B5EF4-FFF2-40B4-BE49-F238E27FC236}">
                <a16:creationId xmlns:a16="http://schemas.microsoft.com/office/drawing/2014/main" id="{F2ED1F14-7ED1-55F4-979D-A555A438AC59}"/>
              </a:ext>
            </a:extLst>
          </p:cNvPr>
          <p:cNvCxnSpPr>
            <a:cxnSpLocks/>
          </p:cNvCxnSpPr>
          <p:nvPr/>
        </p:nvCxnSpPr>
        <p:spPr>
          <a:xfrm rot="5400000">
            <a:off x="5741823" y="2291689"/>
            <a:ext cx="39411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3">
            <a:extLst>
              <a:ext uri="{FF2B5EF4-FFF2-40B4-BE49-F238E27FC236}">
                <a16:creationId xmlns:a16="http://schemas.microsoft.com/office/drawing/2014/main" id="{72590714-AA3B-53A5-F386-976B7A676307}"/>
              </a:ext>
            </a:extLst>
          </p:cNvPr>
          <p:cNvCxnSpPr>
            <a:cxnSpLocks/>
          </p:cNvCxnSpPr>
          <p:nvPr/>
        </p:nvCxnSpPr>
        <p:spPr>
          <a:xfrm rot="5400000">
            <a:off x="6190760" y="3597674"/>
            <a:ext cx="0" cy="50376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3">
            <a:extLst>
              <a:ext uri="{FF2B5EF4-FFF2-40B4-BE49-F238E27FC236}">
                <a16:creationId xmlns:a16="http://schemas.microsoft.com/office/drawing/2014/main" id="{65AF07B8-444A-E275-3C92-3F04C7DD783A}"/>
              </a:ext>
            </a:extLst>
          </p:cNvPr>
          <p:cNvCxnSpPr>
            <a:cxnSpLocks/>
          </p:cNvCxnSpPr>
          <p:nvPr/>
        </p:nvCxnSpPr>
        <p:spPr>
          <a:xfrm flipH="1">
            <a:off x="7366398" y="3855817"/>
            <a:ext cx="53444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3">
            <a:extLst>
              <a:ext uri="{FF2B5EF4-FFF2-40B4-BE49-F238E27FC236}">
                <a16:creationId xmlns:a16="http://schemas.microsoft.com/office/drawing/2014/main" id="{A004124F-2386-933D-283E-78A3E5F00236}"/>
              </a:ext>
            </a:extLst>
          </p:cNvPr>
          <p:cNvCxnSpPr>
            <a:cxnSpLocks/>
          </p:cNvCxnSpPr>
          <p:nvPr/>
        </p:nvCxnSpPr>
        <p:spPr>
          <a:xfrm flipH="1">
            <a:off x="5938879" y="2091217"/>
            <a:ext cx="198181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타원 30">
            <a:extLst>
              <a:ext uri="{FF2B5EF4-FFF2-40B4-BE49-F238E27FC236}">
                <a16:creationId xmlns:a16="http://schemas.microsoft.com/office/drawing/2014/main" id="{271FDC0D-E7DA-B35C-8AAB-A73E1C6073E0}"/>
              </a:ext>
            </a:extLst>
          </p:cNvPr>
          <p:cNvSpPr/>
          <p:nvPr/>
        </p:nvSpPr>
        <p:spPr>
          <a:xfrm>
            <a:off x="6591958" y="1763992"/>
            <a:ext cx="623468" cy="623468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4" name="자유형 31">
            <a:extLst>
              <a:ext uri="{FF2B5EF4-FFF2-40B4-BE49-F238E27FC236}">
                <a16:creationId xmlns:a16="http://schemas.microsoft.com/office/drawing/2014/main" id="{2084CFB4-1E1F-E9A4-2349-3C33C376FA56}"/>
              </a:ext>
            </a:extLst>
          </p:cNvPr>
          <p:cNvSpPr/>
          <p:nvPr/>
        </p:nvSpPr>
        <p:spPr>
          <a:xfrm>
            <a:off x="6656281" y="2006244"/>
            <a:ext cx="494823" cy="161565"/>
          </a:xfrm>
          <a:custGeom>
            <a:avLst/>
            <a:gdLst>
              <a:gd name="connsiteX0" fmla="*/ 0 w 4343400"/>
              <a:gd name="connsiteY0" fmla="*/ 715433 h 1418166"/>
              <a:gd name="connsiteX1" fmla="*/ 101600 w 4343400"/>
              <a:gd name="connsiteY1" fmla="*/ 537633 h 1418166"/>
              <a:gd name="connsiteX2" fmla="*/ 228600 w 4343400"/>
              <a:gd name="connsiteY2" fmla="*/ 359833 h 1418166"/>
              <a:gd name="connsiteX3" fmla="*/ 355600 w 4343400"/>
              <a:gd name="connsiteY3" fmla="*/ 245533 h 1418166"/>
              <a:gd name="connsiteX4" fmla="*/ 533400 w 4343400"/>
              <a:gd name="connsiteY4" fmla="*/ 143933 h 1418166"/>
              <a:gd name="connsiteX5" fmla="*/ 673100 w 4343400"/>
              <a:gd name="connsiteY5" fmla="*/ 80433 h 1418166"/>
              <a:gd name="connsiteX6" fmla="*/ 800100 w 4343400"/>
              <a:gd name="connsiteY6" fmla="*/ 29633 h 1418166"/>
              <a:gd name="connsiteX7" fmla="*/ 952500 w 4343400"/>
              <a:gd name="connsiteY7" fmla="*/ 4233 h 1418166"/>
              <a:gd name="connsiteX8" fmla="*/ 1041400 w 4343400"/>
              <a:gd name="connsiteY8" fmla="*/ 4233 h 1418166"/>
              <a:gd name="connsiteX9" fmla="*/ 1219200 w 4343400"/>
              <a:gd name="connsiteY9" fmla="*/ 4233 h 1418166"/>
              <a:gd name="connsiteX10" fmla="*/ 1371600 w 4343400"/>
              <a:gd name="connsiteY10" fmla="*/ 29633 h 1418166"/>
              <a:gd name="connsiteX11" fmla="*/ 1574800 w 4343400"/>
              <a:gd name="connsiteY11" fmla="*/ 93133 h 1418166"/>
              <a:gd name="connsiteX12" fmla="*/ 1701800 w 4343400"/>
              <a:gd name="connsiteY12" fmla="*/ 156633 h 1418166"/>
              <a:gd name="connsiteX13" fmla="*/ 1816100 w 4343400"/>
              <a:gd name="connsiteY13" fmla="*/ 232833 h 1418166"/>
              <a:gd name="connsiteX14" fmla="*/ 1930400 w 4343400"/>
              <a:gd name="connsiteY14" fmla="*/ 347133 h 1418166"/>
              <a:gd name="connsiteX15" fmla="*/ 2019300 w 4343400"/>
              <a:gd name="connsiteY15" fmla="*/ 461433 h 1418166"/>
              <a:gd name="connsiteX16" fmla="*/ 2108200 w 4343400"/>
              <a:gd name="connsiteY16" fmla="*/ 588433 h 1418166"/>
              <a:gd name="connsiteX17" fmla="*/ 2222500 w 4343400"/>
              <a:gd name="connsiteY17" fmla="*/ 778933 h 1418166"/>
              <a:gd name="connsiteX18" fmla="*/ 2324100 w 4343400"/>
              <a:gd name="connsiteY18" fmla="*/ 931333 h 1418166"/>
              <a:gd name="connsiteX19" fmla="*/ 2438400 w 4343400"/>
              <a:gd name="connsiteY19" fmla="*/ 1071033 h 1418166"/>
              <a:gd name="connsiteX20" fmla="*/ 2552700 w 4343400"/>
              <a:gd name="connsiteY20" fmla="*/ 1185333 h 1418166"/>
              <a:gd name="connsiteX21" fmla="*/ 2692400 w 4343400"/>
              <a:gd name="connsiteY21" fmla="*/ 1274233 h 1418166"/>
              <a:gd name="connsiteX22" fmla="*/ 2857500 w 4343400"/>
              <a:gd name="connsiteY22" fmla="*/ 1337733 h 1418166"/>
              <a:gd name="connsiteX23" fmla="*/ 3073400 w 4343400"/>
              <a:gd name="connsiteY23" fmla="*/ 1388533 h 1418166"/>
              <a:gd name="connsiteX24" fmla="*/ 3238500 w 4343400"/>
              <a:gd name="connsiteY24" fmla="*/ 1413933 h 1418166"/>
              <a:gd name="connsiteX25" fmla="*/ 3467100 w 4343400"/>
              <a:gd name="connsiteY25" fmla="*/ 1413933 h 1418166"/>
              <a:gd name="connsiteX26" fmla="*/ 3657600 w 4343400"/>
              <a:gd name="connsiteY26" fmla="*/ 1388533 h 1418166"/>
              <a:gd name="connsiteX27" fmla="*/ 3860800 w 4343400"/>
              <a:gd name="connsiteY27" fmla="*/ 1312333 h 1418166"/>
              <a:gd name="connsiteX28" fmla="*/ 4013200 w 4343400"/>
              <a:gd name="connsiteY28" fmla="*/ 1198033 h 1418166"/>
              <a:gd name="connsiteX29" fmla="*/ 4140200 w 4343400"/>
              <a:gd name="connsiteY29" fmla="*/ 1083733 h 1418166"/>
              <a:gd name="connsiteX30" fmla="*/ 4229100 w 4343400"/>
              <a:gd name="connsiteY30" fmla="*/ 956733 h 1418166"/>
              <a:gd name="connsiteX31" fmla="*/ 4305300 w 4343400"/>
              <a:gd name="connsiteY31" fmla="*/ 842433 h 1418166"/>
              <a:gd name="connsiteX32" fmla="*/ 4343400 w 4343400"/>
              <a:gd name="connsiteY32" fmla="*/ 728133 h 141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343400" h="1418166">
                <a:moveTo>
                  <a:pt x="0" y="715433"/>
                </a:moveTo>
                <a:cubicBezTo>
                  <a:pt x="31750" y="656166"/>
                  <a:pt x="63500" y="596900"/>
                  <a:pt x="101600" y="537633"/>
                </a:cubicBezTo>
                <a:cubicBezTo>
                  <a:pt x="139700" y="478366"/>
                  <a:pt x="186267" y="408516"/>
                  <a:pt x="228600" y="359833"/>
                </a:cubicBezTo>
                <a:cubicBezTo>
                  <a:pt x="270933" y="311150"/>
                  <a:pt x="304800" y="281516"/>
                  <a:pt x="355600" y="245533"/>
                </a:cubicBezTo>
                <a:cubicBezTo>
                  <a:pt x="406400" y="209550"/>
                  <a:pt x="480483" y="171450"/>
                  <a:pt x="533400" y="143933"/>
                </a:cubicBezTo>
                <a:cubicBezTo>
                  <a:pt x="586317" y="116416"/>
                  <a:pt x="628650" y="99483"/>
                  <a:pt x="673100" y="80433"/>
                </a:cubicBezTo>
                <a:cubicBezTo>
                  <a:pt x="717550" y="61383"/>
                  <a:pt x="753533" y="42333"/>
                  <a:pt x="800100" y="29633"/>
                </a:cubicBezTo>
                <a:cubicBezTo>
                  <a:pt x="846667" y="16933"/>
                  <a:pt x="912283" y="8466"/>
                  <a:pt x="952500" y="4233"/>
                </a:cubicBezTo>
                <a:cubicBezTo>
                  <a:pt x="992717" y="0"/>
                  <a:pt x="1041400" y="4233"/>
                  <a:pt x="1041400" y="4233"/>
                </a:cubicBezTo>
                <a:cubicBezTo>
                  <a:pt x="1085850" y="4233"/>
                  <a:pt x="1164167" y="0"/>
                  <a:pt x="1219200" y="4233"/>
                </a:cubicBezTo>
                <a:cubicBezTo>
                  <a:pt x="1274233" y="8466"/>
                  <a:pt x="1312333" y="14816"/>
                  <a:pt x="1371600" y="29633"/>
                </a:cubicBezTo>
                <a:cubicBezTo>
                  <a:pt x="1430867" y="44450"/>
                  <a:pt x="1519767" y="71966"/>
                  <a:pt x="1574800" y="93133"/>
                </a:cubicBezTo>
                <a:cubicBezTo>
                  <a:pt x="1629833" y="114300"/>
                  <a:pt x="1661583" y="133350"/>
                  <a:pt x="1701800" y="156633"/>
                </a:cubicBezTo>
                <a:cubicBezTo>
                  <a:pt x="1742017" y="179916"/>
                  <a:pt x="1778000" y="201083"/>
                  <a:pt x="1816100" y="232833"/>
                </a:cubicBezTo>
                <a:cubicBezTo>
                  <a:pt x="1854200" y="264583"/>
                  <a:pt x="1896533" y="309033"/>
                  <a:pt x="1930400" y="347133"/>
                </a:cubicBezTo>
                <a:cubicBezTo>
                  <a:pt x="1964267" y="385233"/>
                  <a:pt x="1989667" y="421217"/>
                  <a:pt x="2019300" y="461433"/>
                </a:cubicBezTo>
                <a:cubicBezTo>
                  <a:pt x="2048933" y="501649"/>
                  <a:pt x="2074333" y="535516"/>
                  <a:pt x="2108200" y="588433"/>
                </a:cubicBezTo>
                <a:cubicBezTo>
                  <a:pt x="2142067" y="641350"/>
                  <a:pt x="2186517" y="721783"/>
                  <a:pt x="2222500" y="778933"/>
                </a:cubicBezTo>
                <a:cubicBezTo>
                  <a:pt x="2258483" y="836083"/>
                  <a:pt x="2288117" y="882650"/>
                  <a:pt x="2324100" y="931333"/>
                </a:cubicBezTo>
                <a:cubicBezTo>
                  <a:pt x="2360083" y="980016"/>
                  <a:pt x="2400300" y="1028700"/>
                  <a:pt x="2438400" y="1071033"/>
                </a:cubicBezTo>
                <a:cubicBezTo>
                  <a:pt x="2476500" y="1113366"/>
                  <a:pt x="2510367" y="1151466"/>
                  <a:pt x="2552700" y="1185333"/>
                </a:cubicBezTo>
                <a:cubicBezTo>
                  <a:pt x="2595033" y="1219200"/>
                  <a:pt x="2641600" y="1248833"/>
                  <a:pt x="2692400" y="1274233"/>
                </a:cubicBezTo>
                <a:cubicBezTo>
                  <a:pt x="2743200" y="1299633"/>
                  <a:pt x="2794000" y="1318683"/>
                  <a:pt x="2857500" y="1337733"/>
                </a:cubicBezTo>
                <a:cubicBezTo>
                  <a:pt x="2921000" y="1356783"/>
                  <a:pt x="3009900" y="1375833"/>
                  <a:pt x="3073400" y="1388533"/>
                </a:cubicBezTo>
                <a:cubicBezTo>
                  <a:pt x="3136900" y="1401233"/>
                  <a:pt x="3172883" y="1409700"/>
                  <a:pt x="3238500" y="1413933"/>
                </a:cubicBezTo>
                <a:cubicBezTo>
                  <a:pt x="3304117" y="1418166"/>
                  <a:pt x="3397250" y="1418166"/>
                  <a:pt x="3467100" y="1413933"/>
                </a:cubicBezTo>
                <a:cubicBezTo>
                  <a:pt x="3536950" y="1409700"/>
                  <a:pt x="3591983" y="1405466"/>
                  <a:pt x="3657600" y="1388533"/>
                </a:cubicBezTo>
                <a:cubicBezTo>
                  <a:pt x="3723217" y="1371600"/>
                  <a:pt x="3801533" y="1344083"/>
                  <a:pt x="3860800" y="1312333"/>
                </a:cubicBezTo>
                <a:cubicBezTo>
                  <a:pt x="3920067" y="1280583"/>
                  <a:pt x="3966633" y="1236133"/>
                  <a:pt x="4013200" y="1198033"/>
                </a:cubicBezTo>
                <a:cubicBezTo>
                  <a:pt x="4059767" y="1159933"/>
                  <a:pt x="4104217" y="1123950"/>
                  <a:pt x="4140200" y="1083733"/>
                </a:cubicBezTo>
                <a:cubicBezTo>
                  <a:pt x="4176183" y="1043516"/>
                  <a:pt x="4201583" y="996950"/>
                  <a:pt x="4229100" y="956733"/>
                </a:cubicBezTo>
                <a:cubicBezTo>
                  <a:pt x="4256617" y="916516"/>
                  <a:pt x="4286250" y="880533"/>
                  <a:pt x="4305300" y="842433"/>
                </a:cubicBezTo>
                <a:cubicBezTo>
                  <a:pt x="4324350" y="804333"/>
                  <a:pt x="4333875" y="766233"/>
                  <a:pt x="4343400" y="728133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3F220E-E562-1707-2D5F-8435F02A214F}"/>
              </a:ext>
            </a:extLst>
          </p:cNvPr>
          <p:cNvSpPr txBox="1"/>
          <p:nvPr/>
        </p:nvSpPr>
        <p:spPr>
          <a:xfrm>
            <a:off x="5991853" y="2667916"/>
            <a:ext cx="179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Inductance(s) to cancel</a:t>
            </a:r>
            <a:endParaRPr lang="en-KR" sz="20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DDF5A13-12CB-9716-B9F7-D6D56535F409}"/>
                  </a:ext>
                </a:extLst>
              </p:cNvPr>
              <p:cNvSpPr txBox="1"/>
              <p:nvPr/>
            </p:nvSpPr>
            <p:spPr>
              <a:xfrm>
                <a:off x="6729066" y="3339330"/>
                <a:ext cx="43359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ko-KR" sz="2000" b="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DDF5A13-12CB-9716-B9F7-D6D56535F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66" y="3339330"/>
                <a:ext cx="433596" cy="307777"/>
              </a:xfrm>
              <a:prstGeom prst="rect">
                <a:avLst/>
              </a:prstGeom>
              <a:blipFill>
                <a:blip r:embed="rId2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직선 연결선 3">
            <a:extLst>
              <a:ext uri="{FF2B5EF4-FFF2-40B4-BE49-F238E27FC236}">
                <a16:creationId xmlns:a16="http://schemas.microsoft.com/office/drawing/2014/main" id="{1C328010-2D4B-3602-F6C0-0BE73FEAEF8F}"/>
              </a:ext>
            </a:extLst>
          </p:cNvPr>
          <p:cNvCxnSpPr>
            <a:cxnSpLocks/>
          </p:cNvCxnSpPr>
          <p:nvPr/>
        </p:nvCxnSpPr>
        <p:spPr>
          <a:xfrm>
            <a:off x="7911549" y="3428647"/>
            <a:ext cx="0" cy="42717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3">
            <a:extLst>
              <a:ext uri="{FF2B5EF4-FFF2-40B4-BE49-F238E27FC236}">
                <a16:creationId xmlns:a16="http://schemas.microsoft.com/office/drawing/2014/main" id="{29737691-B760-E884-4C95-447DA8C3FAA4}"/>
              </a:ext>
            </a:extLst>
          </p:cNvPr>
          <p:cNvCxnSpPr>
            <a:cxnSpLocks/>
          </p:cNvCxnSpPr>
          <p:nvPr/>
        </p:nvCxnSpPr>
        <p:spPr>
          <a:xfrm>
            <a:off x="7920696" y="2093321"/>
            <a:ext cx="0" cy="42717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D447D15-9F61-D4CA-E827-96E066F17095}"/>
              </a:ext>
            </a:extLst>
          </p:cNvPr>
          <p:cNvGrpSpPr/>
          <p:nvPr/>
        </p:nvGrpSpPr>
        <p:grpSpPr>
          <a:xfrm>
            <a:off x="7558574" y="1489276"/>
            <a:ext cx="4466372" cy="2585108"/>
            <a:chOff x="7558574" y="1489276"/>
            <a:chExt cx="4466372" cy="25851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420A54A-8D61-A53D-9663-0513408297C2}"/>
                    </a:ext>
                  </a:extLst>
                </p:cNvPr>
                <p:cNvSpPr txBox="1"/>
                <p:nvPr/>
              </p:nvSpPr>
              <p:spPr>
                <a:xfrm>
                  <a:off x="10197983" y="2841726"/>
                  <a:ext cx="1826963" cy="589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/>
                    <a:t>DC c</a:t>
                  </a:r>
                  <a:r>
                    <a:rPr lang="en-KR" sz="1600"/>
                    <a:t>urrent biases junction to phase </a:t>
                  </a:r>
                  <a14:m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KR" sz="160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420A54A-8D61-A53D-9663-0513408297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7983" y="2841726"/>
                  <a:ext cx="1826963" cy="589647"/>
                </a:xfrm>
                <a:prstGeom prst="rect">
                  <a:avLst/>
                </a:prstGeom>
                <a:blipFill>
                  <a:blip r:embed="rId3"/>
                  <a:stretch>
                    <a:fillRect l="-690" t="-2083" b="-10417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C6FC1C-E6B0-A27B-65C4-F47003E9E6C7}"/>
                </a:ext>
              </a:extLst>
            </p:cNvPr>
            <p:cNvSpPr txBox="1"/>
            <p:nvPr/>
          </p:nvSpPr>
          <p:spPr>
            <a:xfrm>
              <a:off x="8145852" y="1489276"/>
              <a:ext cx="3537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Inductance cancelling device</a:t>
              </a:r>
              <a:endParaRPr lang="en-KR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직선 연결선 6">
              <a:extLst>
                <a:ext uri="{FF2B5EF4-FFF2-40B4-BE49-F238E27FC236}">
                  <a16:creationId xmlns:a16="http://schemas.microsoft.com/office/drawing/2014/main" id="{DFA138C4-1C60-D7DF-4C79-671E7A9FB328}"/>
                </a:ext>
              </a:extLst>
            </p:cNvPr>
            <p:cNvCxnSpPr>
              <a:cxnSpLocks/>
            </p:cNvCxnSpPr>
            <p:nvPr/>
          </p:nvCxnSpPr>
          <p:spPr>
            <a:xfrm>
              <a:off x="8796258" y="3855817"/>
              <a:ext cx="117971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3">
              <a:extLst>
                <a:ext uri="{FF2B5EF4-FFF2-40B4-BE49-F238E27FC236}">
                  <a16:creationId xmlns:a16="http://schemas.microsoft.com/office/drawing/2014/main" id="{0DBB6FF4-7080-7A06-3F37-67849F9CD2EB}"/>
                </a:ext>
              </a:extLst>
            </p:cNvPr>
            <p:cNvCxnSpPr>
              <a:cxnSpLocks/>
            </p:cNvCxnSpPr>
            <p:nvPr/>
          </p:nvCxnSpPr>
          <p:spPr>
            <a:xfrm>
              <a:off x="8796258" y="3428647"/>
              <a:ext cx="0" cy="42717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3">
              <a:extLst>
                <a:ext uri="{FF2B5EF4-FFF2-40B4-BE49-F238E27FC236}">
                  <a16:creationId xmlns:a16="http://schemas.microsoft.com/office/drawing/2014/main" id="{4DB56464-EF32-D23C-FA28-E8B6FC8C17D8}"/>
                </a:ext>
              </a:extLst>
            </p:cNvPr>
            <p:cNvCxnSpPr>
              <a:cxnSpLocks/>
            </p:cNvCxnSpPr>
            <p:nvPr/>
          </p:nvCxnSpPr>
          <p:spPr>
            <a:xfrm>
              <a:off x="8802521" y="2106488"/>
              <a:ext cx="0" cy="39840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6">
              <a:extLst>
                <a:ext uri="{FF2B5EF4-FFF2-40B4-BE49-F238E27FC236}">
                  <a16:creationId xmlns:a16="http://schemas.microsoft.com/office/drawing/2014/main" id="{6150BD37-0993-FCBA-84CB-E87B7977FE70}"/>
                </a:ext>
              </a:extLst>
            </p:cNvPr>
            <p:cNvCxnSpPr>
              <a:cxnSpLocks/>
            </p:cNvCxnSpPr>
            <p:nvPr/>
          </p:nvCxnSpPr>
          <p:spPr>
            <a:xfrm>
              <a:off x="8796258" y="2106488"/>
              <a:ext cx="117971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23">
              <a:extLst>
                <a:ext uri="{FF2B5EF4-FFF2-40B4-BE49-F238E27FC236}">
                  <a16:creationId xmlns:a16="http://schemas.microsoft.com/office/drawing/2014/main" id="{E7D2EEF7-86C8-ECE9-8A3B-915F021CE0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23998" y="3138915"/>
              <a:ext cx="497180" cy="49718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24">
              <a:extLst>
                <a:ext uri="{FF2B5EF4-FFF2-40B4-BE49-F238E27FC236}">
                  <a16:creationId xmlns:a16="http://schemas.microsoft.com/office/drawing/2014/main" id="{BC4AD2F4-D26C-2177-A91E-6A3CF9AF85AF}"/>
                </a:ext>
              </a:extLst>
            </p:cNvPr>
            <p:cNvCxnSpPr/>
            <p:nvPr/>
          </p:nvCxnSpPr>
          <p:spPr>
            <a:xfrm rot="5400000" flipV="1">
              <a:off x="9724651" y="3138890"/>
              <a:ext cx="497180" cy="49723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3">
              <a:extLst>
                <a:ext uri="{FF2B5EF4-FFF2-40B4-BE49-F238E27FC236}">
                  <a16:creationId xmlns:a16="http://schemas.microsoft.com/office/drawing/2014/main" id="{1F6CDB3C-8ABB-D65A-DA0F-F1DF0BC9C8CE}"/>
                </a:ext>
              </a:extLst>
            </p:cNvPr>
            <p:cNvCxnSpPr>
              <a:cxnSpLocks/>
            </p:cNvCxnSpPr>
            <p:nvPr/>
          </p:nvCxnSpPr>
          <p:spPr>
            <a:xfrm>
              <a:off x="9975972" y="2625409"/>
              <a:ext cx="0" cy="123407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3">
              <a:extLst>
                <a:ext uri="{FF2B5EF4-FFF2-40B4-BE49-F238E27FC236}">
                  <a16:creationId xmlns:a16="http://schemas.microsoft.com/office/drawing/2014/main" id="{10FBC22E-A915-49A4-01E4-C4FF23A2D43E}"/>
                </a:ext>
              </a:extLst>
            </p:cNvPr>
            <p:cNvCxnSpPr>
              <a:cxnSpLocks/>
            </p:cNvCxnSpPr>
            <p:nvPr/>
          </p:nvCxnSpPr>
          <p:spPr>
            <a:xfrm>
              <a:off x="8315494" y="2524586"/>
              <a:ext cx="0" cy="9150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3">
              <a:extLst>
                <a:ext uri="{FF2B5EF4-FFF2-40B4-BE49-F238E27FC236}">
                  <a16:creationId xmlns:a16="http://schemas.microsoft.com/office/drawing/2014/main" id="{BE7C3B46-2D45-7A48-E5BB-A6EF658FF15D}"/>
                </a:ext>
              </a:extLst>
            </p:cNvPr>
            <p:cNvCxnSpPr>
              <a:cxnSpLocks/>
            </p:cNvCxnSpPr>
            <p:nvPr/>
          </p:nvCxnSpPr>
          <p:spPr>
            <a:xfrm>
              <a:off x="8448372" y="2524586"/>
              <a:ext cx="0" cy="9150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B6EAA10D-EC76-EC37-ED22-D053B212E602}"/>
                </a:ext>
              </a:extLst>
            </p:cNvPr>
            <p:cNvSpPr/>
            <p:nvPr/>
          </p:nvSpPr>
          <p:spPr>
            <a:xfrm>
              <a:off x="7597219" y="1927687"/>
              <a:ext cx="4378691" cy="214669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 sz="1600"/>
            </a:p>
          </p:txBody>
        </p:sp>
        <p:sp>
          <p:nvSpPr>
            <p:cNvPr id="27" name="자유형 15">
              <a:extLst>
                <a:ext uri="{FF2B5EF4-FFF2-40B4-BE49-F238E27FC236}">
                  <a16:creationId xmlns:a16="http://schemas.microsoft.com/office/drawing/2014/main" id="{2B35B70E-30A2-9DF6-C5CE-4E08D1F0124B}"/>
                </a:ext>
              </a:extLst>
            </p:cNvPr>
            <p:cNvSpPr/>
            <p:nvPr/>
          </p:nvSpPr>
          <p:spPr>
            <a:xfrm rot="5400000">
              <a:off x="7491019" y="2796951"/>
              <a:ext cx="927532" cy="357859"/>
            </a:xfrm>
            <a:custGeom>
              <a:avLst/>
              <a:gdLst>
                <a:gd name="connsiteX0" fmla="*/ 0 w 5227320"/>
                <a:gd name="connsiteY0" fmla="*/ 1219200 h 2016760"/>
                <a:gd name="connsiteX1" fmla="*/ 7620 w 5227320"/>
                <a:gd name="connsiteY1" fmla="*/ 1059180 h 2016760"/>
                <a:gd name="connsiteX2" fmla="*/ 38100 w 5227320"/>
                <a:gd name="connsiteY2" fmla="*/ 906780 h 2016760"/>
                <a:gd name="connsiteX3" fmla="*/ 76200 w 5227320"/>
                <a:gd name="connsiteY3" fmla="*/ 762000 h 2016760"/>
                <a:gd name="connsiteX4" fmla="*/ 129540 w 5227320"/>
                <a:gd name="connsiteY4" fmla="*/ 632460 h 2016760"/>
                <a:gd name="connsiteX5" fmla="*/ 220980 w 5227320"/>
                <a:gd name="connsiteY5" fmla="*/ 449580 h 2016760"/>
                <a:gd name="connsiteX6" fmla="*/ 304800 w 5227320"/>
                <a:gd name="connsiteY6" fmla="*/ 327660 h 2016760"/>
                <a:gd name="connsiteX7" fmla="*/ 411480 w 5227320"/>
                <a:gd name="connsiteY7" fmla="*/ 220980 h 2016760"/>
                <a:gd name="connsiteX8" fmla="*/ 525780 w 5227320"/>
                <a:gd name="connsiteY8" fmla="*/ 129540 h 2016760"/>
                <a:gd name="connsiteX9" fmla="*/ 678180 w 5227320"/>
                <a:gd name="connsiteY9" fmla="*/ 53340 h 2016760"/>
                <a:gd name="connsiteX10" fmla="*/ 830580 w 5227320"/>
                <a:gd name="connsiteY10" fmla="*/ 7620 h 2016760"/>
                <a:gd name="connsiteX11" fmla="*/ 960120 w 5227320"/>
                <a:gd name="connsiteY11" fmla="*/ 7620 h 2016760"/>
                <a:gd name="connsiteX12" fmla="*/ 1150620 w 5227320"/>
                <a:gd name="connsiteY12" fmla="*/ 45720 h 2016760"/>
                <a:gd name="connsiteX13" fmla="*/ 1287780 w 5227320"/>
                <a:gd name="connsiteY13" fmla="*/ 106680 h 2016760"/>
                <a:gd name="connsiteX14" fmla="*/ 1386840 w 5227320"/>
                <a:gd name="connsiteY14" fmla="*/ 167640 h 2016760"/>
                <a:gd name="connsiteX15" fmla="*/ 1485900 w 5227320"/>
                <a:gd name="connsiteY15" fmla="*/ 266700 h 2016760"/>
                <a:gd name="connsiteX16" fmla="*/ 1592580 w 5227320"/>
                <a:gd name="connsiteY16" fmla="*/ 381000 h 2016760"/>
                <a:gd name="connsiteX17" fmla="*/ 1684020 w 5227320"/>
                <a:gd name="connsiteY17" fmla="*/ 541020 h 2016760"/>
                <a:gd name="connsiteX18" fmla="*/ 1760220 w 5227320"/>
                <a:gd name="connsiteY18" fmla="*/ 731520 h 2016760"/>
                <a:gd name="connsiteX19" fmla="*/ 1828800 w 5227320"/>
                <a:gd name="connsiteY19" fmla="*/ 982980 h 2016760"/>
                <a:gd name="connsiteX20" fmla="*/ 1851660 w 5227320"/>
                <a:gd name="connsiteY20" fmla="*/ 1249680 h 2016760"/>
                <a:gd name="connsiteX21" fmla="*/ 1813560 w 5227320"/>
                <a:gd name="connsiteY21" fmla="*/ 1562100 h 2016760"/>
                <a:gd name="connsiteX22" fmla="*/ 1729740 w 5227320"/>
                <a:gd name="connsiteY22" fmla="*/ 1813560 h 2016760"/>
                <a:gd name="connsiteX23" fmla="*/ 1630680 w 5227320"/>
                <a:gd name="connsiteY23" fmla="*/ 1943100 h 2016760"/>
                <a:gd name="connsiteX24" fmla="*/ 1493520 w 5227320"/>
                <a:gd name="connsiteY24" fmla="*/ 2011680 h 2016760"/>
                <a:gd name="connsiteX25" fmla="*/ 1379220 w 5227320"/>
                <a:gd name="connsiteY25" fmla="*/ 1958340 h 2016760"/>
                <a:gd name="connsiteX26" fmla="*/ 1264920 w 5227320"/>
                <a:gd name="connsiteY26" fmla="*/ 1828800 h 2016760"/>
                <a:gd name="connsiteX27" fmla="*/ 1196340 w 5227320"/>
                <a:gd name="connsiteY27" fmla="*/ 1676400 h 2016760"/>
                <a:gd name="connsiteX28" fmla="*/ 1158240 w 5227320"/>
                <a:gd name="connsiteY28" fmla="*/ 1524000 h 2016760"/>
                <a:gd name="connsiteX29" fmla="*/ 1127760 w 5227320"/>
                <a:gd name="connsiteY29" fmla="*/ 1333500 h 2016760"/>
                <a:gd name="connsiteX30" fmla="*/ 1127760 w 5227320"/>
                <a:gd name="connsiteY30" fmla="*/ 1120140 h 2016760"/>
                <a:gd name="connsiteX31" fmla="*/ 1150620 w 5227320"/>
                <a:gd name="connsiteY31" fmla="*/ 914400 h 2016760"/>
                <a:gd name="connsiteX32" fmla="*/ 1219200 w 5227320"/>
                <a:gd name="connsiteY32" fmla="*/ 716280 h 2016760"/>
                <a:gd name="connsiteX33" fmla="*/ 1318260 w 5227320"/>
                <a:gd name="connsiteY33" fmla="*/ 502920 h 2016760"/>
                <a:gd name="connsiteX34" fmla="*/ 1417320 w 5227320"/>
                <a:gd name="connsiteY34" fmla="*/ 358140 h 2016760"/>
                <a:gd name="connsiteX35" fmla="*/ 1485900 w 5227320"/>
                <a:gd name="connsiteY35" fmla="*/ 274320 h 2016760"/>
                <a:gd name="connsiteX36" fmla="*/ 1615440 w 5227320"/>
                <a:gd name="connsiteY36" fmla="*/ 160020 h 2016760"/>
                <a:gd name="connsiteX37" fmla="*/ 1737360 w 5227320"/>
                <a:gd name="connsiteY37" fmla="*/ 76200 h 2016760"/>
                <a:gd name="connsiteX38" fmla="*/ 1836420 w 5227320"/>
                <a:gd name="connsiteY38" fmla="*/ 38100 h 2016760"/>
                <a:gd name="connsiteX39" fmla="*/ 1920240 w 5227320"/>
                <a:gd name="connsiteY39" fmla="*/ 15240 h 2016760"/>
                <a:gd name="connsiteX40" fmla="*/ 2057400 w 5227320"/>
                <a:gd name="connsiteY40" fmla="*/ 7620 h 2016760"/>
                <a:gd name="connsiteX41" fmla="*/ 2209800 w 5227320"/>
                <a:gd name="connsiteY41" fmla="*/ 22860 h 2016760"/>
                <a:gd name="connsiteX42" fmla="*/ 2339340 w 5227320"/>
                <a:gd name="connsiteY42" fmla="*/ 68580 h 2016760"/>
                <a:gd name="connsiteX43" fmla="*/ 2453640 w 5227320"/>
                <a:gd name="connsiteY43" fmla="*/ 137160 h 2016760"/>
                <a:gd name="connsiteX44" fmla="*/ 2606040 w 5227320"/>
                <a:gd name="connsiteY44" fmla="*/ 266700 h 2016760"/>
                <a:gd name="connsiteX45" fmla="*/ 2727960 w 5227320"/>
                <a:gd name="connsiteY45" fmla="*/ 403860 h 2016760"/>
                <a:gd name="connsiteX46" fmla="*/ 2811780 w 5227320"/>
                <a:gd name="connsiteY46" fmla="*/ 556260 h 2016760"/>
                <a:gd name="connsiteX47" fmla="*/ 2880360 w 5227320"/>
                <a:gd name="connsiteY47" fmla="*/ 701040 h 2016760"/>
                <a:gd name="connsiteX48" fmla="*/ 2933700 w 5227320"/>
                <a:gd name="connsiteY48" fmla="*/ 876300 h 2016760"/>
                <a:gd name="connsiteX49" fmla="*/ 2979420 w 5227320"/>
                <a:gd name="connsiteY49" fmla="*/ 1074420 h 2016760"/>
                <a:gd name="connsiteX50" fmla="*/ 2971800 w 5227320"/>
                <a:gd name="connsiteY50" fmla="*/ 1341120 h 2016760"/>
                <a:gd name="connsiteX51" fmla="*/ 2941320 w 5227320"/>
                <a:gd name="connsiteY51" fmla="*/ 1554480 h 2016760"/>
                <a:gd name="connsiteX52" fmla="*/ 2849880 w 5227320"/>
                <a:gd name="connsiteY52" fmla="*/ 1805940 h 2016760"/>
                <a:gd name="connsiteX53" fmla="*/ 2720340 w 5227320"/>
                <a:gd name="connsiteY53" fmla="*/ 1965960 h 2016760"/>
                <a:gd name="connsiteX54" fmla="*/ 2621280 w 5227320"/>
                <a:gd name="connsiteY54" fmla="*/ 2011680 h 2016760"/>
                <a:gd name="connsiteX55" fmla="*/ 2461260 w 5227320"/>
                <a:gd name="connsiteY55" fmla="*/ 1935480 h 2016760"/>
                <a:gd name="connsiteX56" fmla="*/ 2369820 w 5227320"/>
                <a:gd name="connsiteY56" fmla="*/ 1790700 h 2016760"/>
                <a:gd name="connsiteX57" fmla="*/ 2286000 w 5227320"/>
                <a:gd name="connsiteY57" fmla="*/ 1554480 h 2016760"/>
                <a:gd name="connsiteX58" fmla="*/ 2255520 w 5227320"/>
                <a:gd name="connsiteY58" fmla="*/ 1356360 h 2016760"/>
                <a:gd name="connsiteX59" fmla="*/ 2255520 w 5227320"/>
                <a:gd name="connsiteY59" fmla="*/ 1066800 h 2016760"/>
                <a:gd name="connsiteX60" fmla="*/ 2308860 w 5227320"/>
                <a:gd name="connsiteY60" fmla="*/ 830580 h 2016760"/>
                <a:gd name="connsiteX61" fmla="*/ 2346960 w 5227320"/>
                <a:gd name="connsiteY61" fmla="*/ 693420 h 2016760"/>
                <a:gd name="connsiteX62" fmla="*/ 2430780 w 5227320"/>
                <a:gd name="connsiteY62" fmla="*/ 533400 h 2016760"/>
                <a:gd name="connsiteX63" fmla="*/ 2491740 w 5227320"/>
                <a:gd name="connsiteY63" fmla="*/ 419100 h 2016760"/>
                <a:gd name="connsiteX64" fmla="*/ 2613660 w 5227320"/>
                <a:gd name="connsiteY64" fmla="*/ 274320 h 2016760"/>
                <a:gd name="connsiteX65" fmla="*/ 2750820 w 5227320"/>
                <a:gd name="connsiteY65" fmla="*/ 137160 h 2016760"/>
                <a:gd name="connsiteX66" fmla="*/ 2956560 w 5227320"/>
                <a:gd name="connsiteY66" fmla="*/ 38100 h 2016760"/>
                <a:gd name="connsiteX67" fmla="*/ 3063240 w 5227320"/>
                <a:gd name="connsiteY67" fmla="*/ 15240 h 2016760"/>
                <a:gd name="connsiteX68" fmla="*/ 3162300 w 5227320"/>
                <a:gd name="connsiteY68" fmla="*/ 7620 h 2016760"/>
                <a:gd name="connsiteX69" fmla="*/ 3352800 w 5227320"/>
                <a:gd name="connsiteY69" fmla="*/ 30480 h 2016760"/>
                <a:gd name="connsiteX70" fmla="*/ 3512820 w 5227320"/>
                <a:gd name="connsiteY70" fmla="*/ 91440 h 2016760"/>
                <a:gd name="connsiteX71" fmla="*/ 3627120 w 5227320"/>
                <a:gd name="connsiteY71" fmla="*/ 167640 h 2016760"/>
                <a:gd name="connsiteX72" fmla="*/ 3733800 w 5227320"/>
                <a:gd name="connsiteY72" fmla="*/ 274320 h 2016760"/>
                <a:gd name="connsiteX73" fmla="*/ 3848100 w 5227320"/>
                <a:gd name="connsiteY73" fmla="*/ 396240 h 2016760"/>
                <a:gd name="connsiteX74" fmla="*/ 3939540 w 5227320"/>
                <a:gd name="connsiteY74" fmla="*/ 579120 h 2016760"/>
                <a:gd name="connsiteX75" fmla="*/ 4038600 w 5227320"/>
                <a:gd name="connsiteY75" fmla="*/ 815340 h 2016760"/>
                <a:gd name="connsiteX76" fmla="*/ 4091940 w 5227320"/>
                <a:gd name="connsiteY76" fmla="*/ 1059180 h 2016760"/>
                <a:gd name="connsiteX77" fmla="*/ 4099560 w 5227320"/>
                <a:gd name="connsiteY77" fmla="*/ 1295400 h 2016760"/>
                <a:gd name="connsiteX78" fmla="*/ 4069080 w 5227320"/>
                <a:gd name="connsiteY78" fmla="*/ 1531620 h 2016760"/>
                <a:gd name="connsiteX79" fmla="*/ 4000500 w 5227320"/>
                <a:gd name="connsiteY79" fmla="*/ 1744980 h 2016760"/>
                <a:gd name="connsiteX80" fmla="*/ 3901440 w 5227320"/>
                <a:gd name="connsiteY80" fmla="*/ 1920240 h 2016760"/>
                <a:gd name="connsiteX81" fmla="*/ 3756660 w 5227320"/>
                <a:gd name="connsiteY81" fmla="*/ 2011680 h 2016760"/>
                <a:gd name="connsiteX82" fmla="*/ 3581400 w 5227320"/>
                <a:gd name="connsiteY82" fmla="*/ 1920240 h 2016760"/>
                <a:gd name="connsiteX83" fmla="*/ 3451860 w 5227320"/>
                <a:gd name="connsiteY83" fmla="*/ 1714500 h 2016760"/>
                <a:gd name="connsiteX84" fmla="*/ 3398520 w 5227320"/>
                <a:gd name="connsiteY84" fmla="*/ 1478280 h 2016760"/>
                <a:gd name="connsiteX85" fmla="*/ 3375660 w 5227320"/>
                <a:gd name="connsiteY85" fmla="*/ 1249680 h 2016760"/>
                <a:gd name="connsiteX86" fmla="*/ 3398520 w 5227320"/>
                <a:gd name="connsiteY86" fmla="*/ 952500 h 2016760"/>
                <a:gd name="connsiteX87" fmla="*/ 3459480 w 5227320"/>
                <a:gd name="connsiteY87" fmla="*/ 754380 h 2016760"/>
                <a:gd name="connsiteX88" fmla="*/ 3535680 w 5227320"/>
                <a:gd name="connsiteY88" fmla="*/ 548640 h 2016760"/>
                <a:gd name="connsiteX89" fmla="*/ 3634740 w 5227320"/>
                <a:gd name="connsiteY89" fmla="*/ 388620 h 2016760"/>
                <a:gd name="connsiteX90" fmla="*/ 3733800 w 5227320"/>
                <a:gd name="connsiteY90" fmla="*/ 274320 h 2016760"/>
                <a:gd name="connsiteX91" fmla="*/ 3870960 w 5227320"/>
                <a:gd name="connsiteY91" fmla="*/ 144780 h 2016760"/>
                <a:gd name="connsiteX92" fmla="*/ 4023360 w 5227320"/>
                <a:gd name="connsiteY92" fmla="*/ 60960 h 2016760"/>
                <a:gd name="connsiteX93" fmla="*/ 4168140 w 5227320"/>
                <a:gd name="connsiteY93" fmla="*/ 22860 h 2016760"/>
                <a:gd name="connsiteX94" fmla="*/ 4290060 w 5227320"/>
                <a:gd name="connsiteY94" fmla="*/ 7620 h 2016760"/>
                <a:gd name="connsiteX95" fmla="*/ 4427220 w 5227320"/>
                <a:gd name="connsiteY95" fmla="*/ 15240 h 2016760"/>
                <a:gd name="connsiteX96" fmla="*/ 4579620 w 5227320"/>
                <a:gd name="connsiteY96" fmla="*/ 68580 h 2016760"/>
                <a:gd name="connsiteX97" fmla="*/ 4724400 w 5227320"/>
                <a:gd name="connsiteY97" fmla="*/ 152400 h 2016760"/>
                <a:gd name="connsiteX98" fmla="*/ 4853940 w 5227320"/>
                <a:gd name="connsiteY98" fmla="*/ 251460 h 2016760"/>
                <a:gd name="connsiteX99" fmla="*/ 4968240 w 5227320"/>
                <a:gd name="connsiteY99" fmla="*/ 403860 h 2016760"/>
                <a:gd name="connsiteX100" fmla="*/ 5097780 w 5227320"/>
                <a:gd name="connsiteY100" fmla="*/ 624840 h 2016760"/>
                <a:gd name="connsiteX101" fmla="*/ 5158740 w 5227320"/>
                <a:gd name="connsiteY101" fmla="*/ 822960 h 2016760"/>
                <a:gd name="connsiteX102" fmla="*/ 5204460 w 5227320"/>
                <a:gd name="connsiteY102" fmla="*/ 1005840 h 2016760"/>
                <a:gd name="connsiteX103" fmla="*/ 5219700 w 5227320"/>
                <a:gd name="connsiteY103" fmla="*/ 1120140 h 2016760"/>
                <a:gd name="connsiteX104" fmla="*/ 5227320 w 5227320"/>
                <a:gd name="connsiteY104" fmla="*/ 1203960 h 201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227320" h="2016760">
                  <a:moveTo>
                    <a:pt x="0" y="1219200"/>
                  </a:moveTo>
                  <a:cubicBezTo>
                    <a:pt x="635" y="1165225"/>
                    <a:pt x="1270" y="1111250"/>
                    <a:pt x="7620" y="1059180"/>
                  </a:cubicBezTo>
                  <a:cubicBezTo>
                    <a:pt x="13970" y="1007110"/>
                    <a:pt x="26670" y="956310"/>
                    <a:pt x="38100" y="906780"/>
                  </a:cubicBezTo>
                  <a:cubicBezTo>
                    <a:pt x="49530" y="857250"/>
                    <a:pt x="60960" y="807720"/>
                    <a:pt x="76200" y="762000"/>
                  </a:cubicBezTo>
                  <a:cubicBezTo>
                    <a:pt x="91440" y="716280"/>
                    <a:pt x="105410" y="684530"/>
                    <a:pt x="129540" y="632460"/>
                  </a:cubicBezTo>
                  <a:cubicBezTo>
                    <a:pt x="153670" y="580390"/>
                    <a:pt x="191770" y="500380"/>
                    <a:pt x="220980" y="449580"/>
                  </a:cubicBezTo>
                  <a:cubicBezTo>
                    <a:pt x="250190" y="398780"/>
                    <a:pt x="273050" y="365760"/>
                    <a:pt x="304800" y="327660"/>
                  </a:cubicBezTo>
                  <a:cubicBezTo>
                    <a:pt x="336550" y="289560"/>
                    <a:pt x="374650" y="254000"/>
                    <a:pt x="411480" y="220980"/>
                  </a:cubicBezTo>
                  <a:cubicBezTo>
                    <a:pt x="448310" y="187960"/>
                    <a:pt x="481330" y="157480"/>
                    <a:pt x="525780" y="129540"/>
                  </a:cubicBezTo>
                  <a:cubicBezTo>
                    <a:pt x="570230" y="101600"/>
                    <a:pt x="627380" y="73660"/>
                    <a:pt x="678180" y="53340"/>
                  </a:cubicBezTo>
                  <a:cubicBezTo>
                    <a:pt x="728980" y="33020"/>
                    <a:pt x="783590" y="15240"/>
                    <a:pt x="830580" y="7620"/>
                  </a:cubicBezTo>
                  <a:cubicBezTo>
                    <a:pt x="877570" y="0"/>
                    <a:pt x="906780" y="1270"/>
                    <a:pt x="960120" y="7620"/>
                  </a:cubicBezTo>
                  <a:cubicBezTo>
                    <a:pt x="1013460" y="13970"/>
                    <a:pt x="1096010" y="29210"/>
                    <a:pt x="1150620" y="45720"/>
                  </a:cubicBezTo>
                  <a:cubicBezTo>
                    <a:pt x="1205230" y="62230"/>
                    <a:pt x="1248410" y="86360"/>
                    <a:pt x="1287780" y="106680"/>
                  </a:cubicBezTo>
                  <a:cubicBezTo>
                    <a:pt x="1327150" y="127000"/>
                    <a:pt x="1353820" y="140970"/>
                    <a:pt x="1386840" y="167640"/>
                  </a:cubicBezTo>
                  <a:cubicBezTo>
                    <a:pt x="1419860" y="194310"/>
                    <a:pt x="1451610" y="231140"/>
                    <a:pt x="1485900" y="266700"/>
                  </a:cubicBezTo>
                  <a:cubicBezTo>
                    <a:pt x="1520190" y="302260"/>
                    <a:pt x="1559560" y="335280"/>
                    <a:pt x="1592580" y="381000"/>
                  </a:cubicBezTo>
                  <a:cubicBezTo>
                    <a:pt x="1625600" y="426720"/>
                    <a:pt x="1656080" y="482600"/>
                    <a:pt x="1684020" y="541020"/>
                  </a:cubicBezTo>
                  <a:cubicBezTo>
                    <a:pt x="1711960" y="599440"/>
                    <a:pt x="1736090" y="657860"/>
                    <a:pt x="1760220" y="731520"/>
                  </a:cubicBezTo>
                  <a:cubicBezTo>
                    <a:pt x="1784350" y="805180"/>
                    <a:pt x="1813560" y="896620"/>
                    <a:pt x="1828800" y="982980"/>
                  </a:cubicBezTo>
                  <a:cubicBezTo>
                    <a:pt x="1844040" y="1069340"/>
                    <a:pt x="1854200" y="1153160"/>
                    <a:pt x="1851660" y="1249680"/>
                  </a:cubicBezTo>
                  <a:cubicBezTo>
                    <a:pt x="1849120" y="1346200"/>
                    <a:pt x="1833880" y="1468120"/>
                    <a:pt x="1813560" y="1562100"/>
                  </a:cubicBezTo>
                  <a:cubicBezTo>
                    <a:pt x="1793240" y="1656080"/>
                    <a:pt x="1760220" y="1750060"/>
                    <a:pt x="1729740" y="1813560"/>
                  </a:cubicBezTo>
                  <a:cubicBezTo>
                    <a:pt x="1699260" y="1877060"/>
                    <a:pt x="1670050" y="1910080"/>
                    <a:pt x="1630680" y="1943100"/>
                  </a:cubicBezTo>
                  <a:cubicBezTo>
                    <a:pt x="1591310" y="1976120"/>
                    <a:pt x="1535430" y="2009140"/>
                    <a:pt x="1493520" y="2011680"/>
                  </a:cubicBezTo>
                  <a:cubicBezTo>
                    <a:pt x="1451610" y="2014220"/>
                    <a:pt x="1417320" y="1988820"/>
                    <a:pt x="1379220" y="1958340"/>
                  </a:cubicBezTo>
                  <a:cubicBezTo>
                    <a:pt x="1341120" y="1927860"/>
                    <a:pt x="1295400" y="1875790"/>
                    <a:pt x="1264920" y="1828800"/>
                  </a:cubicBezTo>
                  <a:cubicBezTo>
                    <a:pt x="1234440" y="1781810"/>
                    <a:pt x="1214120" y="1727200"/>
                    <a:pt x="1196340" y="1676400"/>
                  </a:cubicBezTo>
                  <a:cubicBezTo>
                    <a:pt x="1178560" y="1625600"/>
                    <a:pt x="1169670" y="1581150"/>
                    <a:pt x="1158240" y="1524000"/>
                  </a:cubicBezTo>
                  <a:cubicBezTo>
                    <a:pt x="1146810" y="1466850"/>
                    <a:pt x="1132840" y="1400810"/>
                    <a:pt x="1127760" y="1333500"/>
                  </a:cubicBezTo>
                  <a:cubicBezTo>
                    <a:pt x="1122680" y="1266190"/>
                    <a:pt x="1123950" y="1189990"/>
                    <a:pt x="1127760" y="1120140"/>
                  </a:cubicBezTo>
                  <a:cubicBezTo>
                    <a:pt x="1131570" y="1050290"/>
                    <a:pt x="1135380" y="981710"/>
                    <a:pt x="1150620" y="914400"/>
                  </a:cubicBezTo>
                  <a:cubicBezTo>
                    <a:pt x="1165860" y="847090"/>
                    <a:pt x="1191260" y="784860"/>
                    <a:pt x="1219200" y="716280"/>
                  </a:cubicBezTo>
                  <a:cubicBezTo>
                    <a:pt x="1247140" y="647700"/>
                    <a:pt x="1285240" y="562610"/>
                    <a:pt x="1318260" y="502920"/>
                  </a:cubicBezTo>
                  <a:cubicBezTo>
                    <a:pt x="1351280" y="443230"/>
                    <a:pt x="1389380" y="396240"/>
                    <a:pt x="1417320" y="358140"/>
                  </a:cubicBezTo>
                  <a:cubicBezTo>
                    <a:pt x="1445260" y="320040"/>
                    <a:pt x="1452880" y="307340"/>
                    <a:pt x="1485900" y="274320"/>
                  </a:cubicBezTo>
                  <a:cubicBezTo>
                    <a:pt x="1518920" y="241300"/>
                    <a:pt x="1573530" y="193040"/>
                    <a:pt x="1615440" y="160020"/>
                  </a:cubicBezTo>
                  <a:cubicBezTo>
                    <a:pt x="1657350" y="127000"/>
                    <a:pt x="1700530" y="96520"/>
                    <a:pt x="1737360" y="76200"/>
                  </a:cubicBezTo>
                  <a:cubicBezTo>
                    <a:pt x="1774190" y="55880"/>
                    <a:pt x="1805940" y="48260"/>
                    <a:pt x="1836420" y="38100"/>
                  </a:cubicBezTo>
                  <a:cubicBezTo>
                    <a:pt x="1866900" y="27940"/>
                    <a:pt x="1883410" y="20320"/>
                    <a:pt x="1920240" y="15240"/>
                  </a:cubicBezTo>
                  <a:cubicBezTo>
                    <a:pt x="1957070" y="10160"/>
                    <a:pt x="2009140" y="6350"/>
                    <a:pt x="2057400" y="7620"/>
                  </a:cubicBezTo>
                  <a:cubicBezTo>
                    <a:pt x="2105660" y="8890"/>
                    <a:pt x="2162810" y="12700"/>
                    <a:pt x="2209800" y="22860"/>
                  </a:cubicBezTo>
                  <a:cubicBezTo>
                    <a:pt x="2256790" y="33020"/>
                    <a:pt x="2298700" y="49530"/>
                    <a:pt x="2339340" y="68580"/>
                  </a:cubicBezTo>
                  <a:cubicBezTo>
                    <a:pt x="2379980" y="87630"/>
                    <a:pt x="2409190" y="104140"/>
                    <a:pt x="2453640" y="137160"/>
                  </a:cubicBezTo>
                  <a:cubicBezTo>
                    <a:pt x="2498090" y="170180"/>
                    <a:pt x="2560320" y="222250"/>
                    <a:pt x="2606040" y="266700"/>
                  </a:cubicBezTo>
                  <a:cubicBezTo>
                    <a:pt x="2651760" y="311150"/>
                    <a:pt x="2693670" y="355600"/>
                    <a:pt x="2727960" y="403860"/>
                  </a:cubicBezTo>
                  <a:cubicBezTo>
                    <a:pt x="2762250" y="452120"/>
                    <a:pt x="2786380" y="506730"/>
                    <a:pt x="2811780" y="556260"/>
                  </a:cubicBezTo>
                  <a:cubicBezTo>
                    <a:pt x="2837180" y="605790"/>
                    <a:pt x="2860040" y="647700"/>
                    <a:pt x="2880360" y="701040"/>
                  </a:cubicBezTo>
                  <a:cubicBezTo>
                    <a:pt x="2900680" y="754380"/>
                    <a:pt x="2917190" y="814070"/>
                    <a:pt x="2933700" y="876300"/>
                  </a:cubicBezTo>
                  <a:cubicBezTo>
                    <a:pt x="2950210" y="938530"/>
                    <a:pt x="2973070" y="996950"/>
                    <a:pt x="2979420" y="1074420"/>
                  </a:cubicBezTo>
                  <a:cubicBezTo>
                    <a:pt x="2985770" y="1151890"/>
                    <a:pt x="2978150" y="1261110"/>
                    <a:pt x="2971800" y="1341120"/>
                  </a:cubicBezTo>
                  <a:cubicBezTo>
                    <a:pt x="2965450" y="1421130"/>
                    <a:pt x="2961640" y="1477010"/>
                    <a:pt x="2941320" y="1554480"/>
                  </a:cubicBezTo>
                  <a:cubicBezTo>
                    <a:pt x="2921000" y="1631950"/>
                    <a:pt x="2886710" y="1737360"/>
                    <a:pt x="2849880" y="1805940"/>
                  </a:cubicBezTo>
                  <a:cubicBezTo>
                    <a:pt x="2813050" y="1874520"/>
                    <a:pt x="2758440" y="1931670"/>
                    <a:pt x="2720340" y="1965960"/>
                  </a:cubicBezTo>
                  <a:cubicBezTo>
                    <a:pt x="2682240" y="2000250"/>
                    <a:pt x="2664460" y="2016760"/>
                    <a:pt x="2621280" y="2011680"/>
                  </a:cubicBezTo>
                  <a:cubicBezTo>
                    <a:pt x="2578100" y="2006600"/>
                    <a:pt x="2503170" y="1972310"/>
                    <a:pt x="2461260" y="1935480"/>
                  </a:cubicBezTo>
                  <a:cubicBezTo>
                    <a:pt x="2419350" y="1898650"/>
                    <a:pt x="2399030" y="1854200"/>
                    <a:pt x="2369820" y="1790700"/>
                  </a:cubicBezTo>
                  <a:cubicBezTo>
                    <a:pt x="2340610" y="1727200"/>
                    <a:pt x="2305050" y="1626870"/>
                    <a:pt x="2286000" y="1554480"/>
                  </a:cubicBezTo>
                  <a:cubicBezTo>
                    <a:pt x="2266950" y="1482090"/>
                    <a:pt x="2260600" y="1437640"/>
                    <a:pt x="2255520" y="1356360"/>
                  </a:cubicBezTo>
                  <a:cubicBezTo>
                    <a:pt x="2250440" y="1275080"/>
                    <a:pt x="2246630" y="1154430"/>
                    <a:pt x="2255520" y="1066800"/>
                  </a:cubicBezTo>
                  <a:cubicBezTo>
                    <a:pt x="2264410" y="979170"/>
                    <a:pt x="2293620" y="892810"/>
                    <a:pt x="2308860" y="830580"/>
                  </a:cubicBezTo>
                  <a:cubicBezTo>
                    <a:pt x="2324100" y="768350"/>
                    <a:pt x="2326640" y="742950"/>
                    <a:pt x="2346960" y="693420"/>
                  </a:cubicBezTo>
                  <a:cubicBezTo>
                    <a:pt x="2367280" y="643890"/>
                    <a:pt x="2406650" y="579120"/>
                    <a:pt x="2430780" y="533400"/>
                  </a:cubicBezTo>
                  <a:cubicBezTo>
                    <a:pt x="2454910" y="487680"/>
                    <a:pt x="2461260" y="462280"/>
                    <a:pt x="2491740" y="419100"/>
                  </a:cubicBezTo>
                  <a:cubicBezTo>
                    <a:pt x="2522220" y="375920"/>
                    <a:pt x="2570480" y="321310"/>
                    <a:pt x="2613660" y="274320"/>
                  </a:cubicBezTo>
                  <a:cubicBezTo>
                    <a:pt x="2656840" y="227330"/>
                    <a:pt x="2693670" y="176530"/>
                    <a:pt x="2750820" y="137160"/>
                  </a:cubicBezTo>
                  <a:cubicBezTo>
                    <a:pt x="2807970" y="97790"/>
                    <a:pt x="2904490" y="58420"/>
                    <a:pt x="2956560" y="38100"/>
                  </a:cubicBezTo>
                  <a:cubicBezTo>
                    <a:pt x="3008630" y="17780"/>
                    <a:pt x="3028950" y="20320"/>
                    <a:pt x="3063240" y="15240"/>
                  </a:cubicBezTo>
                  <a:cubicBezTo>
                    <a:pt x="3097530" y="10160"/>
                    <a:pt x="3114040" y="5080"/>
                    <a:pt x="3162300" y="7620"/>
                  </a:cubicBezTo>
                  <a:cubicBezTo>
                    <a:pt x="3210560" y="10160"/>
                    <a:pt x="3294380" y="16510"/>
                    <a:pt x="3352800" y="30480"/>
                  </a:cubicBezTo>
                  <a:cubicBezTo>
                    <a:pt x="3411220" y="44450"/>
                    <a:pt x="3467100" y="68580"/>
                    <a:pt x="3512820" y="91440"/>
                  </a:cubicBezTo>
                  <a:cubicBezTo>
                    <a:pt x="3558540" y="114300"/>
                    <a:pt x="3590290" y="137160"/>
                    <a:pt x="3627120" y="167640"/>
                  </a:cubicBezTo>
                  <a:cubicBezTo>
                    <a:pt x="3663950" y="198120"/>
                    <a:pt x="3696970" y="236220"/>
                    <a:pt x="3733800" y="274320"/>
                  </a:cubicBezTo>
                  <a:cubicBezTo>
                    <a:pt x="3770630" y="312420"/>
                    <a:pt x="3813810" y="345440"/>
                    <a:pt x="3848100" y="396240"/>
                  </a:cubicBezTo>
                  <a:cubicBezTo>
                    <a:pt x="3882390" y="447040"/>
                    <a:pt x="3907790" y="509270"/>
                    <a:pt x="3939540" y="579120"/>
                  </a:cubicBezTo>
                  <a:cubicBezTo>
                    <a:pt x="3971290" y="648970"/>
                    <a:pt x="4013200" y="735330"/>
                    <a:pt x="4038600" y="815340"/>
                  </a:cubicBezTo>
                  <a:cubicBezTo>
                    <a:pt x="4064000" y="895350"/>
                    <a:pt x="4081780" y="979170"/>
                    <a:pt x="4091940" y="1059180"/>
                  </a:cubicBezTo>
                  <a:cubicBezTo>
                    <a:pt x="4102100" y="1139190"/>
                    <a:pt x="4103370" y="1216660"/>
                    <a:pt x="4099560" y="1295400"/>
                  </a:cubicBezTo>
                  <a:cubicBezTo>
                    <a:pt x="4095750" y="1374140"/>
                    <a:pt x="4085590" y="1456690"/>
                    <a:pt x="4069080" y="1531620"/>
                  </a:cubicBezTo>
                  <a:cubicBezTo>
                    <a:pt x="4052570" y="1606550"/>
                    <a:pt x="4028440" y="1680210"/>
                    <a:pt x="4000500" y="1744980"/>
                  </a:cubicBezTo>
                  <a:cubicBezTo>
                    <a:pt x="3972560" y="1809750"/>
                    <a:pt x="3942080" y="1875790"/>
                    <a:pt x="3901440" y="1920240"/>
                  </a:cubicBezTo>
                  <a:cubicBezTo>
                    <a:pt x="3860800" y="1964690"/>
                    <a:pt x="3810000" y="2011680"/>
                    <a:pt x="3756660" y="2011680"/>
                  </a:cubicBezTo>
                  <a:cubicBezTo>
                    <a:pt x="3703320" y="2011680"/>
                    <a:pt x="3632200" y="1969770"/>
                    <a:pt x="3581400" y="1920240"/>
                  </a:cubicBezTo>
                  <a:cubicBezTo>
                    <a:pt x="3530600" y="1870710"/>
                    <a:pt x="3482340" y="1788160"/>
                    <a:pt x="3451860" y="1714500"/>
                  </a:cubicBezTo>
                  <a:cubicBezTo>
                    <a:pt x="3421380" y="1640840"/>
                    <a:pt x="3411220" y="1555750"/>
                    <a:pt x="3398520" y="1478280"/>
                  </a:cubicBezTo>
                  <a:cubicBezTo>
                    <a:pt x="3385820" y="1400810"/>
                    <a:pt x="3375660" y="1337310"/>
                    <a:pt x="3375660" y="1249680"/>
                  </a:cubicBezTo>
                  <a:cubicBezTo>
                    <a:pt x="3375660" y="1162050"/>
                    <a:pt x="3384550" y="1035050"/>
                    <a:pt x="3398520" y="952500"/>
                  </a:cubicBezTo>
                  <a:cubicBezTo>
                    <a:pt x="3412490" y="869950"/>
                    <a:pt x="3436620" y="821690"/>
                    <a:pt x="3459480" y="754380"/>
                  </a:cubicBezTo>
                  <a:cubicBezTo>
                    <a:pt x="3482340" y="687070"/>
                    <a:pt x="3506470" y="609600"/>
                    <a:pt x="3535680" y="548640"/>
                  </a:cubicBezTo>
                  <a:cubicBezTo>
                    <a:pt x="3564890" y="487680"/>
                    <a:pt x="3601720" y="434340"/>
                    <a:pt x="3634740" y="388620"/>
                  </a:cubicBezTo>
                  <a:cubicBezTo>
                    <a:pt x="3667760" y="342900"/>
                    <a:pt x="3694430" y="314960"/>
                    <a:pt x="3733800" y="274320"/>
                  </a:cubicBezTo>
                  <a:cubicBezTo>
                    <a:pt x="3773170" y="233680"/>
                    <a:pt x="3822700" y="180340"/>
                    <a:pt x="3870960" y="144780"/>
                  </a:cubicBezTo>
                  <a:cubicBezTo>
                    <a:pt x="3919220" y="109220"/>
                    <a:pt x="3973830" y="81280"/>
                    <a:pt x="4023360" y="60960"/>
                  </a:cubicBezTo>
                  <a:cubicBezTo>
                    <a:pt x="4072890" y="40640"/>
                    <a:pt x="4123690" y="31750"/>
                    <a:pt x="4168140" y="22860"/>
                  </a:cubicBezTo>
                  <a:cubicBezTo>
                    <a:pt x="4212590" y="13970"/>
                    <a:pt x="4246880" y="8890"/>
                    <a:pt x="4290060" y="7620"/>
                  </a:cubicBezTo>
                  <a:cubicBezTo>
                    <a:pt x="4333240" y="6350"/>
                    <a:pt x="4378960" y="5080"/>
                    <a:pt x="4427220" y="15240"/>
                  </a:cubicBezTo>
                  <a:cubicBezTo>
                    <a:pt x="4475480" y="25400"/>
                    <a:pt x="4530090" y="45720"/>
                    <a:pt x="4579620" y="68580"/>
                  </a:cubicBezTo>
                  <a:cubicBezTo>
                    <a:pt x="4629150" y="91440"/>
                    <a:pt x="4678680" y="121920"/>
                    <a:pt x="4724400" y="152400"/>
                  </a:cubicBezTo>
                  <a:cubicBezTo>
                    <a:pt x="4770120" y="182880"/>
                    <a:pt x="4813300" y="209550"/>
                    <a:pt x="4853940" y="251460"/>
                  </a:cubicBezTo>
                  <a:cubicBezTo>
                    <a:pt x="4894580" y="293370"/>
                    <a:pt x="4927600" y="341630"/>
                    <a:pt x="4968240" y="403860"/>
                  </a:cubicBezTo>
                  <a:cubicBezTo>
                    <a:pt x="5008880" y="466090"/>
                    <a:pt x="5066030" y="554990"/>
                    <a:pt x="5097780" y="624840"/>
                  </a:cubicBezTo>
                  <a:cubicBezTo>
                    <a:pt x="5129530" y="694690"/>
                    <a:pt x="5140960" y="759460"/>
                    <a:pt x="5158740" y="822960"/>
                  </a:cubicBezTo>
                  <a:cubicBezTo>
                    <a:pt x="5176520" y="886460"/>
                    <a:pt x="5194300" y="956310"/>
                    <a:pt x="5204460" y="1005840"/>
                  </a:cubicBezTo>
                  <a:cubicBezTo>
                    <a:pt x="5214620" y="1055370"/>
                    <a:pt x="5215890" y="1087120"/>
                    <a:pt x="5219700" y="1120140"/>
                  </a:cubicBezTo>
                  <a:cubicBezTo>
                    <a:pt x="5223510" y="1153160"/>
                    <a:pt x="5225415" y="1178560"/>
                    <a:pt x="5227320" y="1203960"/>
                  </a:cubicBez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28" name="자유형 15">
              <a:extLst>
                <a:ext uri="{FF2B5EF4-FFF2-40B4-BE49-F238E27FC236}">
                  <a16:creationId xmlns:a16="http://schemas.microsoft.com/office/drawing/2014/main" id="{BA48DEF9-B958-81F8-B85C-A4710A67E101}"/>
                </a:ext>
              </a:extLst>
            </p:cNvPr>
            <p:cNvSpPr/>
            <p:nvPr/>
          </p:nvSpPr>
          <p:spPr>
            <a:xfrm rot="16200000">
              <a:off x="8304646" y="2796951"/>
              <a:ext cx="927532" cy="357859"/>
            </a:xfrm>
            <a:custGeom>
              <a:avLst/>
              <a:gdLst>
                <a:gd name="connsiteX0" fmla="*/ 0 w 5227320"/>
                <a:gd name="connsiteY0" fmla="*/ 1219200 h 2016760"/>
                <a:gd name="connsiteX1" fmla="*/ 7620 w 5227320"/>
                <a:gd name="connsiteY1" fmla="*/ 1059180 h 2016760"/>
                <a:gd name="connsiteX2" fmla="*/ 38100 w 5227320"/>
                <a:gd name="connsiteY2" fmla="*/ 906780 h 2016760"/>
                <a:gd name="connsiteX3" fmla="*/ 76200 w 5227320"/>
                <a:gd name="connsiteY3" fmla="*/ 762000 h 2016760"/>
                <a:gd name="connsiteX4" fmla="*/ 129540 w 5227320"/>
                <a:gd name="connsiteY4" fmla="*/ 632460 h 2016760"/>
                <a:gd name="connsiteX5" fmla="*/ 220980 w 5227320"/>
                <a:gd name="connsiteY5" fmla="*/ 449580 h 2016760"/>
                <a:gd name="connsiteX6" fmla="*/ 304800 w 5227320"/>
                <a:gd name="connsiteY6" fmla="*/ 327660 h 2016760"/>
                <a:gd name="connsiteX7" fmla="*/ 411480 w 5227320"/>
                <a:gd name="connsiteY7" fmla="*/ 220980 h 2016760"/>
                <a:gd name="connsiteX8" fmla="*/ 525780 w 5227320"/>
                <a:gd name="connsiteY8" fmla="*/ 129540 h 2016760"/>
                <a:gd name="connsiteX9" fmla="*/ 678180 w 5227320"/>
                <a:gd name="connsiteY9" fmla="*/ 53340 h 2016760"/>
                <a:gd name="connsiteX10" fmla="*/ 830580 w 5227320"/>
                <a:gd name="connsiteY10" fmla="*/ 7620 h 2016760"/>
                <a:gd name="connsiteX11" fmla="*/ 960120 w 5227320"/>
                <a:gd name="connsiteY11" fmla="*/ 7620 h 2016760"/>
                <a:gd name="connsiteX12" fmla="*/ 1150620 w 5227320"/>
                <a:gd name="connsiteY12" fmla="*/ 45720 h 2016760"/>
                <a:gd name="connsiteX13" fmla="*/ 1287780 w 5227320"/>
                <a:gd name="connsiteY13" fmla="*/ 106680 h 2016760"/>
                <a:gd name="connsiteX14" fmla="*/ 1386840 w 5227320"/>
                <a:gd name="connsiteY14" fmla="*/ 167640 h 2016760"/>
                <a:gd name="connsiteX15" fmla="*/ 1485900 w 5227320"/>
                <a:gd name="connsiteY15" fmla="*/ 266700 h 2016760"/>
                <a:gd name="connsiteX16" fmla="*/ 1592580 w 5227320"/>
                <a:gd name="connsiteY16" fmla="*/ 381000 h 2016760"/>
                <a:gd name="connsiteX17" fmla="*/ 1684020 w 5227320"/>
                <a:gd name="connsiteY17" fmla="*/ 541020 h 2016760"/>
                <a:gd name="connsiteX18" fmla="*/ 1760220 w 5227320"/>
                <a:gd name="connsiteY18" fmla="*/ 731520 h 2016760"/>
                <a:gd name="connsiteX19" fmla="*/ 1828800 w 5227320"/>
                <a:gd name="connsiteY19" fmla="*/ 982980 h 2016760"/>
                <a:gd name="connsiteX20" fmla="*/ 1851660 w 5227320"/>
                <a:gd name="connsiteY20" fmla="*/ 1249680 h 2016760"/>
                <a:gd name="connsiteX21" fmla="*/ 1813560 w 5227320"/>
                <a:gd name="connsiteY21" fmla="*/ 1562100 h 2016760"/>
                <a:gd name="connsiteX22" fmla="*/ 1729740 w 5227320"/>
                <a:gd name="connsiteY22" fmla="*/ 1813560 h 2016760"/>
                <a:gd name="connsiteX23" fmla="*/ 1630680 w 5227320"/>
                <a:gd name="connsiteY23" fmla="*/ 1943100 h 2016760"/>
                <a:gd name="connsiteX24" fmla="*/ 1493520 w 5227320"/>
                <a:gd name="connsiteY24" fmla="*/ 2011680 h 2016760"/>
                <a:gd name="connsiteX25" fmla="*/ 1379220 w 5227320"/>
                <a:gd name="connsiteY25" fmla="*/ 1958340 h 2016760"/>
                <a:gd name="connsiteX26" fmla="*/ 1264920 w 5227320"/>
                <a:gd name="connsiteY26" fmla="*/ 1828800 h 2016760"/>
                <a:gd name="connsiteX27" fmla="*/ 1196340 w 5227320"/>
                <a:gd name="connsiteY27" fmla="*/ 1676400 h 2016760"/>
                <a:gd name="connsiteX28" fmla="*/ 1158240 w 5227320"/>
                <a:gd name="connsiteY28" fmla="*/ 1524000 h 2016760"/>
                <a:gd name="connsiteX29" fmla="*/ 1127760 w 5227320"/>
                <a:gd name="connsiteY29" fmla="*/ 1333500 h 2016760"/>
                <a:gd name="connsiteX30" fmla="*/ 1127760 w 5227320"/>
                <a:gd name="connsiteY30" fmla="*/ 1120140 h 2016760"/>
                <a:gd name="connsiteX31" fmla="*/ 1150620 w 5227320"/>
                <a:gd name="connsiteY31" fmla="*/ 914400 h 2016760"/>
                <a:gd name="connsiteX32" fmla="*/ 1219200 w 5227320"/>
                <a:gd name="connsiteY32" fmla="*/ 716280 h 2016760"/>
                <a:gd name="connsiteX33" fmla="*/ 1318260 w 5227320"/>
                <a:gd name="connsiteY33" fmla="*/ 502920 h 2016760"/>
                <a:gd name="connsiteX34" fmla="*/ 1417320 w 5227320"/>
                <a:gd name="connsiteY34" fmla="*/ 358140 h 2016760"/>
                <a:gd name="connsiteX35" fmla="*/ 1485900 w 5227320"/>
                <a:gd name="connsiteY35" fmla="*/ 274320 h 2016760"/>
                <a:gd name="connsiteX36" fmla="*/ 1615440 w 5227320"/>
                <a:gd name="connsiteY36" fmla="*/ 160020 h 2016760"/>
                <a:gd name="connsiteX37" fmla="*/ 1737360 w 5227320"/>
                <a:gd name="connsiteY37" fmla="*/ 76200 h 2016760"/>
                <a:gd name="connsiteX38" fmla="*/ 1836420 w 5227320"/>
                <a:gd name="connsiteY38" fmla="*/ 38100 h 2016760"/>
                <a:gd name="connsiteX39" fmla="*/ 1920240 w 5227320"/>
                <a:gd name="connsiteY39" fmla="*/ 15240 h 2016760"/>
                <a:gd name="connsiteX40" fmla="*/ 2057400 w 5227320"/>
                <a:gd name="connsiteY40" fmla="*/ 7620 h 2016760"/>
                <a:gd name="connsiteX41" fmla="*/ 2209800 w 5227320"/>
                <a:gd name="connsiteY41" fmla="*/ 22860 h 2016760"/>
                <a:gd name="connsiteX42" fmla="*/ 2339340 w 5227320"/>
                <a:gd name="connsiteY42" fmla="*/ 68580 h 2016760"/>
                <a:gd name="connsiteX43" fmla="*/ 2453640 w 5227320"/>
                <a:gd name="connsiteY43" fmla="*/ 137160 h 2016760"/>
                <a:gd name="connsiteX44" fmla="*/ 2606040 w 5227320"/>
                <a:gd name="connsiteY44" fmla="*/ 266700 h 2016760"/>
                <a:gd name="connsiteX45" fmla="*/ 2727960 w 5227320"/>
                <a:gd name="connsiteY45" fmla="*/ 403860 h 2016760"/>
                <a:gd name="connsiteX46" fmla="*/ 2811780 w 5227320"/>
                <a:gd name="connsiteY46" fmla="*/ 556260 h 2016760"/>
                <a:gd name="connsiteX47" fmla="*/ 2880360 w 5227320"/>
                <a:gd name="connsiteY47" fmla="*/ 701040 h 2016760"/>
                <a:gd name="connsiteX48" fmla="*/ 2933700 w 5227320"/>
                <a:gd name="connsiteY48" fmla="*/ 876300 h 2016760"/>
                <a:gd name="connsiteX49" fmla="*/ 2979420 w 5227320"/>
                <a:gd name="connsiteY49" fmla="*/ 1074420 h 2016760"/>
                <a:gd name="connsiteX50" fmla="*/ 2971800 w 5227320"/>
                <a:gd name="connsiteY50" fmla="*/ 1341120 h 2016760"/>
                <a:gd name="connsiteX51" fmla="*/ 2941320 w 5227320"/>
                <a:gd name="connsiteY51" fmla="*/ 1554480 h 2016760"/>
                <a:gd name="connsiteX52" fmla="*/ 2849880 w 5227320"/>
                <a:gd name="connsiteY52" fmla="*/ 1805940 h 2016760"/>
                <a:gd name="connsiteX53" fmla="*/ 2720340 w 5227320"/>
                <a:gd name="connsiteY53" fmla="*/ 1965960 h 2016760"/>
                <a:gd name="connsiteX54" fmla="*/ 2621280 w 5227320"/>
                <a:gd name="connsiteY54" fmla="*/ 2011680 h 2016760"/>
                <a:gd name="connsiteX55" fmla="*/ 2461260 w 5227320"/>
                <a:gd name="connsiteY55" fmla="*/ 1935480 h 2016760"/>
                <a:gd name="connsiteX56" fmla="*/ 2369820 w 5227320"/>
                <a:gd name="connsiteY56" fmla="*/ 1790700 h 2016760"/>
                <a:gd name="connsiteX57" fmla="*/ 2286000 w 5227320"/>
                <a:gd name="connsiteY57" fmla="*/ 1554480 h 2016760"/>
                <a:gd name="connsiteX58" fmla="*/ 2255520 w 5227320"/>
                <a:gd name="connsiteY58" fmla="*/ 1356360 h 2016760"/>
                <a:gd name="connsiteX59" fmla="*/ 2255520 w 5227320"/>
                <a:gd name="connsiteY59" fmla="*/ 1066800 h 2016760"/>
                <a:gd name="connsiteX60" fmla="*/ 2308860 w 5227320"/>
                <a:gd name="connsiteY60" fmla="*/ 830580 h 2016760"/>
                <a:gd name="connsiteX61" fmla="*/ 2346960 w 5227320"/>
                <a:gd name="connsiteY61" fmla="*/ 693420 h 2016760"/>
                <a:gd name="connsiteX62" fmla="*/ 2430780 w 5227320"/>
                <a:gd name="connsiteY62" fmla="*/ 533400 h 2016760"/>
                <a:gd name="connsiteX63" fmla="*/ 2491740 w 5227320"/>
                <a:gd name="connsiteY63" fmla="*/ 419100 h 2016760"/>
                <a:gd name="connsiteX64" fmla="*/ 2613660 w 5227320"/>
                <a:gd name="connsiteY64" fmla="*/ 274320 h 2016760"/>
                <a:gd name="connsiteX65" fmla="*/ 2750820 w 5227320"/>
                <a:gd name="connsiteY65" fmla="*/ 137160 h 2016760"/>
                <a:gd name="connsiteX66" fmla="*/ 2956560 w 5227320"/>
                <a:gd name="connsiteY66" fmla="*/ 38100 h 2016760"/>
                <a:gd name="connsiteX67" fmla="*/ 3063240 w 5227320"/>
                <a:gd name="connsiteY67" fmla="*/ 15240 h 2016760"/>
                <a:gd name="connsiteX68" fmla="*/ 3162300 w 5227320"/>
                <a:gd name="connsiteY68" fmla="*/ 7620 h 2016760"/>
                <a:gd name="connsiteX69" fmla="*/ 3352800 w 5227320"/>
                <a:gd name="connsiteY69" fmla="*/ 30480 h 2016760"/>
                <a:gd name="connsiteX70" fmla="*/ 3512820 w 5227320"/>
                <a:gd name="connsiteY70" fmla="*/ 91440 h 2016760"/>
                <a:gd name="connsiteX71" fmla="*/ 3627120 w 5227320"/>
                <a:gd name="connsiteY71" fmla="*/ 167640 h 2016760"/>
                <a:gd name="connsiteX72" fmla="*/ 3733800 w 5227320"/>
                <a:gd name="connsiteY72" fmla="*/ 274320 h 2016760"/>
                <a:gd name="connsiteX73" fmla="*/ 3848100 w 5227320"/>
                <a:gd name="connsiteY73" fmla="*/ 396240 h 2016760"/>
                <a:gd name="connsiteX74" fmla="*/ 3939540 w 5227320"/>
                <a:gd name="connsiteY74" fmla="*/ 579120 h 2016760"/>
                <a:gd name="connsiteX75" fmla="*/ 4038600 w 5227320"/>
                <a:gd name="connsiteY75" fmla="*/ 815340 h 2016760"/>
                <a:gd name="connsiteX76" fmla="*/ 4091940 w 5227320"/>
                <a:gd name="connsiteY76" fmla="*/ 1059180 h 2016760"/>
                <a:gd name="connsiteX77" fmla="*/ 4099560 w 5227320"/>
                <a:gd name="connsiteY77" fmla="*/ 1295400 h 2016760"/>
                <a:gd name="connsiteX78" fmla="*/ 4069080 w 5227320"/>
                <a:gd name="connsiteY78" fmla="*/ 1531620 h 2016760"/>
                <a:gd name="connsiteX79" fmla="*/ 4000500 w 5227320"/>
                <a:gd name="connsiteY79" fmla="*/ 1744980 h 2016760"/>
                <a:gd name="connsiteX80" fmla="*/ 3901440 w 5227320"/>
                <a:gd name="connsiteY80" fmla="*/ 1920240 h 2016760"/>
                <a:gd name="connsiteX81" fmla="*/ 3756660 w 5227320"/>
                <a:gd name="connsiteY81" fmla="*/ 2011680 h 2016760"/>
                <a:gd name="connsiteX82" fmla="*/ 3581400 w 5227320"/>
                <a:gd name="connsiteY82" fmla="*/ 1920240 h 2016760"/>
                <a:gd name="connsiteX83" fmla="*/ 3451860 w 5227320"/>
                <a:gd name="connsiteY83" fmla="*/ 1714500 h 2016760"/>
                <a:gd name="connsiteX84" fmla="*/ 3398520 w 5227320"/>
                <a:gd name="connsiteY84" fmla="*/ 1478280 h 2016760"/>
                <a:gd name="connsiteX85" fmla="*/ 3375660 w 5227320"/>
                <a:gd name="connsiteY85" fmla="*/ 1249680 h 2016760"/>
                <a:gd name="connsiteX86" fmla="*/ 3398520 w 5227320"/>
                <a:gd name="connsiteY86" fmla="*/ 952500 h 2016760"/>
                <a:gd name="connsiteX87" fmla="*/ 3459480 w 5227320"/>
                <a:gd name="connsiteY87" fmla="*/ 754380 h 2016760"/>
                <a:gd name="connsiteX88" fmla="*/ 3535680 w 5227320"/>
                <a:gd name="connsiteY88" fmla="*/ 548640 h 2016760"/>
                <a:gd name="connsiteX89" fmla="*/ 3634740 w 5227320"/>
                <a:gd name="connsiteY89" fmla="*/ 388620 h 2016760"/>
                <a:gd name="connsiteX90" fmla="*/ 3733800 w 5227320"/>
                <a:gd name="connsiteY90" fmla="*/ 274320 h 2016760"/>
                <a:gd name="connsiteX91" fmla="*/ 3870960 w 5227320"/>
                <a:gd name="connsiteY91" fmla="*/ 144780 h 2016760"/>
                <a:gd name="connsiteX92" fmla="*/ 4023360 w 5227320"/>
                <a:gd name="connsiteY92" fmla="*/ 60960 h 2016760"/>
                <a:gd name="connsiteX93" fmla="*/ 4168140 w 5227320"/>
                <a:gd name="connsiteY93" fmla="*/ 22860 h 2016760"/>
                <a:gd name="connsiteX94" fmla="*/ 4290060 w 5227320"/>
                <a:gd name="connsiteY94" fmla="*/ 7620 h 2016760"/>
                <a:gd name="connsiteX95" fmla="*/ 4427220 w 5227320"/>
                <a:gd name="connsiteY95" fmla="*/ 15240 h 2016760"/>
                <a:gd name="connsiteX96" fmla="*/ 4579620 w 5227320"/>
                <a:gd name="connsiteY96" fmla="*/ 68580 h 2016760"/>
                <a:gd name="connsiteX97" fmla="*/ 4724400 w 5227320"/>
                <a:gd name="connsiteY97" fmla="*/ 152400 h 2016760"/>
                <a:gd name="connsiteX98" fmla="*/ 4853940 w 5227320"/>
                <a:gd name="connsiteY98" fmla="*/ 251460 h 2016760"/>
                <a:gd name="connsiteX99" fmla="*/ 4968240 w 5227320"/>
                <a:gd name="connsiteY99" fmla="*/ 403860 h 2016760"/>
                <a:gd name="connsiteX100" fmla="*/ 5097780 w 5227320"/>
                <a:gd name="connsiteY100" fmla="*/ 624840 h 2016760"/>
                <a:gd name="connsiteX101" fmla="*/ 5158740 w 5227320"/>
                <a:gd name="connsiteY101" fmla="*/ 822960 h 2016760"/>
                <a:gd name="connsiteX102" fmla="*/ 5204460 w 5227320"/>
                <a:gd name="connsiteY102" fmla="*/ 1005840 h 2016760"/>
                <a:gd name="connsiteX103" fmla="*/ 5219700 w 5227320"/>
                <a:gd name="connsiteY103" fmla="*/ 1120140 h 2016760"/>
                <a:gd name="connsiteX104" fmla="*/ 5227320 w 5227320"/>
                <a:gd name="connsiteY104" fmla="*/ 1203960 h 201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227320" h="2016760">
                  <a:moveTo>
                    <a:pt x="0" y="1219200"/>
                  </a:moveTo>
                  <a:cubicBezTo>
                    <a:pt x="635" y="1165225"/>
                    <a:pt x="1270" y="1111250"/>
                    <a:pt x="7620" y="1059180"/>
                  </a:cubicBezTo>
                  <a:cubicBezTo>
                    <a:pt x="13970" y="1007110"/>
                    <a:pt x="26670" y="956310"/>
                    <a:pt x="38100" y="906780"/>
                  </a:cubicBezTo>
                  <a:cubicBezTo>
                    <a:pt x="49530" y="857250"/>
                    <a:pt x="60960" y="807720"/>
                    <a:pt x="76200" y="762000"/>
                  </a:cubicBezTo>
                  <a:cubicBezTo>
                    <a:pt x="91440" y="716280"/>
                    <a:pt x="105410" y="684530"/>
                    <a:pt x="129540" y="632460"/>
                  </a:cubicBezTo>
                  <a:cubicBezTo>
                    <a:pt x="153670" y="580390"/>
                    <a:pt x="191770" y="500380"/>
                    <a:pt x="220980" y="449580"/>
                  </a:cubicBezTo>
                  <a:cubicBezTo>
                    <a:pt x="250190" y="398780"/>
                    <a:pt x="273050" y="365760"/>
                    <a:pt x="304800" y="327660"/>
                  </a:cubicBezTo>
                  <a:cubicBezTo>
                    <a:pt x="336550" y="289560"/>
                    <a:pt x="374650" y="254000"/>
                    <a:pt x="411480" y="220980"/>
                  </a:cubicBezTo>
                  <a:cubicBezTo>
                    <a:pt x="448310" y="187960"/>
                    <a:pt x="481330" y="157480"/>
                    <a:pt x="525780" y="129540"/>
                  </a:cubicBezTo>
                  <a:cubicBezTo>
                    <a:pt x="570230" y="101600"/>
                    <a:pt x="627380" y="73660"/>
                    <a:pt x="678180" y="53340"/>
                  </a:cubicBezTo>
                  <a:cubicBezTo>
                    <a:pt x="728980" y="33020"/>
                    <a:pt x="783590" y="15240"/>
                    <a:pt x="830580" y="7620"/>
                  </a:cubicBezTo>
                  <a:cubicBezTo>
                    <a:pt x="877570" y="0"/>
                    <a:pt x="906780" y="1270"/>
                    <a:pt x="960120" y="7620"/>
                  </a:cubicBezTo>
                  <a:cubicBezTo>
                    <a:pt x="1013460" y="13970"/>
                    <a:pt x="1096010" y="29210"/>
                    <a:pt x="1150620" y="45720"/>
                  </a:cubicBezTo>
                  <a:cubicBezTo>
                    <a:pt x="1205230" y="62230"/>
                    <a:pt x="1248410" y="86360"/>
                    <a:pt x="1287780" y="106680"/>
                  </a:cubicBezTo>
                  <a:cubicBezTo>
                    <a:pt x="1327150" y="127000"/>
                    <a:pt x="1353820" y="140970"/>
                    <a:pt x="1386840" y="167640"/>
                  </a:cubicBezTo>
                  <a:cubicBezTo>
                    <a:pt x="1419860" y="194310"/>
                    <a:pt x="1451610" y="231140"/>
                    <a:pt x="1485900" y="266700"/>
                  </a:cubicBezTo>
                  <a:cubicBezTo>
                    <a:pt x="1520190" y="302260"/>
                    <a:pt x="1559560" y="335280"/>
                    <a:pt x="1592580" y="381000"/>
                  </a:cubicBezTo>
                  <a:cubicBezTo>
                    <a:pt x="1625600" y="426720"/>
                    <a:pt x="1656080" y="482600"/>
                    <a:pt x="1684020" y="541020"/>
                  </a:cubicBezTo>
                  <a:cubicBezTo>
                    <a:pt x="1711960" y="599440"/>
                    <a:pt x="1736090" y="657860"/>
                    <a:pt x="1760220" y="731520"/>
                  </a:cubicBezTo>
                  <a:cubicBezTo>
                    <a:pt x="1784350" y="805180"/>
                    <a:pt x="1813560" y="896620"/>
                    <a:pt x="1828800" y="982980"/>
                  </a:cubicBezTo>
                  <a:cubicBezTo>
                    <a:pt x="1844040" y="1069340"/>
                    <a:pt x="1854200" y="1153160"/>
                    <a:pt x="1851660" y="1249680"/>
                  </a:cubicBezTo>
                  <a:cubicBezTo>
                    <a:pt x="1849120" y="1346200"/>
                    <a:pt x="1833880" y="1468120"/>
                    <a:pt x="1813560" y="1562100"/>
                  </a:cubicBezTo>
                  <a:cubicBezTo>
                    <a:pt x="1793240" y="1656080"/>
                    <a:pt x="1760220" y="1750060"/>
                    <a:pt x="1729740" y="1813560"/>
                  </a:cubicBezTo>
                  <a:cubicBezTo>
                    <a:pt x="1699260" y="1877060"/>
                    <a:pt x="1670050" y="1910080"/>
                    <a:pt x="1630680" y="1943100"/>
                  </a:cubicBezTo>
                  <a:cubicBezTo>
                    <a:pt x="1591310" y="1976120"/>
                    <a:pt x="1535430" y="2009140"/>
                    <a:pt x="1493520" y="2011680"/>
                  </a:cubicBezTo>
                  <a:cubicBezTo>
                    <a:pt x="1451610" y="2014220"/>
                    <a:pt x="1417320" y="1988820"/>
                    <a:pt x="1379220" y="1958340"/>
                  </a:cubicBezTo>
                  <a:cubicBezTo>
                    <a:pt x="1341120" y="1927860"/>
                    <a:pt x="1295400" y="1875790"/>
                    <a:pt x="1264920" y="1828800"/>
                  </a:cubicBezTo>
                  <a:cubicBezTo>
                    <a:pt x="1234440" y="1781810"/>
                    <a:pt x="1214120" y="1727200"/>
                    <a:pt x="1196340" y="1676400"/>
                  </a:cubicBezTo>
                  <a:cubicBezTo>
                    <a:pt x="1178560" y="1625600"/>
                    <a:pt x="1169670" y="1581150"/>
                    <a:pt x="1158240" y="1524000"/>
                  </a:cubicBezTo>
                  <a:cubicBezTo>
                    <a:pt x="1146810" y="1466850"/>
                    <a:pt x="1132840" y="1400810"/>
                    <a:pt x="1127760" y="1333500"/>
                  </a:cubicBezTo>
                  <a:cubicBezTo>
                    <a:pt x="1122680" y="1266190"/>
                    <a:pt x="1123950" y="1189990"/>
                    <a:pt x="1127760" y="1120140"/>
                  </a:cubicBezTo>
                  <a:cubicBezTo>
                    <a:pt x="1131570" y="1050290"/>
                    <a:pt x="1135380" y="981710"/>
                    <a:pt x="1150620" y="914400"/>
                  </a:cubicBezTo>
                  <a:cubicBezTo>
                    <a:pt x="1165860" y="847090"/>
                    <a:pt x="1191260" y="784860"/>
                    <a:pt x="1219200" y="716280"/>
                  </a:cubicBezTo>
                  <a:cubicBezTo>
                    <a:pt x="1247140" y="647700"/>
                    <a:pt x="1285240" y="562610"/>
                    <a:pt x="1318260" y="502920"/>
                  </a:cubicBezTo>
                  <a:cubicBezTo>
                    <a:pt x="1351280" y="443230"/>
                    <a:pt x="1389380" y="396240"/>
                    <a:pt x="1417320" y="358140"/>
                  </a:cubicBezTo>
                  <a:cubicBezTo>
                    <a:pt x="1445260" y="320040"/>
                    <a:pt x="1452880" y="307340"/>
                    <a:pt x="1485900" y="274320"/>
                  </a:cubicBezTo>
                  <a:cubicBezTo>
                    <a:pt x="1518920" y="241300"/>
                    <a:pt x="1573530" y="193040"/>
                    <a:pt x="1615440" y="160020"/>
                  </a:cubicBezTo>
                  <a:cubicBezTo>
                    <a:pt x="1657350" y="127000"/>
                    <a:pt x="1700530" y="96520"/>
                    <a:pt x="1737360" y="76200"/>
                  </a:cubicBezTo>
                  <a:cubicBezTo>
                    <a:pt x="1774190" y="55880"/>
                    <a:pt x="1805940" y="48260"/>
                    <a:pt x="1836420" y="38100"/>
                  </a:cubicBezTo>
                  <a:cubicBezTo>
                    <a:pt x="1866900" y="27940"/>
                    <a:pt x="1883410" y="20320"/>
                    <a:pt x="1920240" y="15240"/>
                  </a:cubicBezTo>
                  <a:cubicBezTo>
                    <a:pt x="1957070" y="10160"/>
                    <a:pt x="2009140" y="6350"/>
                    <a:pt x="2057400" y="7620"/>
                  </a:cubicBezTo>
                  <a:cubicBezTo>
                    <a:pt x="2105660" y="8890"/>
                    <a:pt x="2162810" y="12700"/>
                    <a:pt x="2209800" y="22860"/>
                  </a:cubicBezTo>
                  <a:cubicBezTo>
                    <a:pt x="2256790" y="33020"/>
                    <a:pt x="2298700" y="49530"/>
                    <a:pt x="2339340" y="68580"/>
                  </a:cubicBezTo>
                  <a:cubicBezTo>
                    <a:pt x="2379980" y="87630"/>
                    <a:pt x="2409190" y="104140"/>
                    <a:pt x="2453640" y="137160"/>
                  </a:cubicBezTo>
                  <a:cubicBezTo>
                    <a:pt x="2498090" y="170180"/>
                    <a:pt x="2560320" y="222250"/>
                    <a:pt x="2606040" y="266700"/>
                  </a:cubicBezTo>
                  <a:cubicBezTo>
                    <a:pt x="2651760" y="311150"/>
                    <a:pt x="2693670" y="355600"/>
                    <a:pt x="2727960" y="403860"/>
                  </a:cubicBezTo>
                  <a:cubicBezTo>
                    <a:pt x="2762250" y="452120"/>
                    <a:pt x="2786380" y="506730"/>
                    <a:pt x="2811780" y="556260"/>
                  </a:cubicBezTo>
                  <a:cubicBezTo>
                    <a:pt x="2837180" y="605790"/>
                    <a:pt x="2860040" y="647700"/>
                    <a:pt x="2880360" y="701040"/>
                  </a:cubicBezTo>
                  <a:cubicBezTo>
                    <a:pt x="2900680" y="754380"/>
                    <a:pt x="2917190" y="814070"/>
                    <a:pt x="2933700" y="876300"/>
                  </a:cubicBezTo>
                  <a:cubicBezTo>
                    <a:pt x="2950210" y="938530"/>
                    <a:pt x="2973070" y="996950"/>
                    <a:pt x="2979420" y="1074420"/>
                  </a:cubicBezTo>
                  <a:cubicBezTo>
                    <a:pt x="2985770" y="1151890"/>
                    <a:pt x="2978150" y="1261110"/>
                    <a:pt x="2971800" y="1341120"/>
                  </a:cubicBezTo>
                  <a:cubicBezTo>
                    <a:pt x="2965450" y="1421130"/>
                    <a:pt x="2961640" y="1477010"/>
                    <a:pt x="2941320" y="1554480"/>
                  </a:cubicBezTo>
                  <a:cubicBezTo>
                    <a:pt x="2921000" y="1631950"/>
                    <a:pt x="2886710" y="1737360"/>
                    <a:pt x="2849880" y="1805940"/>
                  </a:cubicBezTo>
                  <a:cubicBezTo>
                    <a:pt x="2813050" y="1874520"/>
                    <a:pt x="2758440" y="1931670"/>
                    <a:pt x="2720340" y="1965960"/>
                  </a:cubicBezTo>
                  <a:cubicBezTo>
                    <a:pt x="2682240" y="2000250"/>
                    <a:pt x="2664460" y="2016760"/>
                    <a:pt x="2621280" y="2011680"/>
                  </a:cubicBezTo>
                  <a:cubicBezTo>
                    <a:pt x="2578100" y="2006600"/>
                    <a:pt x="2503170" y="1972310"/>
                    <a:pt x="2461260" y="1935480"/>
                  </a:cubicBezTo>
                  <a:cubicBezTo>
                    <a:pt x="2419350" y="1898650"/>
                    <a:pt x="2399030" y="1854200"/>
                    <a:pt x="2369820" y="1790700"/>
                  </a:cubicBezTo>
                  <a:cubicBezTo>
                    <a:pt x="2340610" y="1727200"/>
                    <a:pt x="2305050" y="1626870"/>
                    <a:pt x="2286000" y="1554480"/>
                  </a:cubicBezTo>
                  <a:cubicBezTo>
                    <a:pt x="2266950" y="1482090"/>
                    <a:pt x="2260600" y="1437640"/>
                    <a:pt x="2255520" y="1356360"/>
                  </a:cubicBezTo>
                  <a:cubicBezTo>
                    <a:pt x="2250440" y="1275080"/>
                    <a:pt x="2246630" y="1154430"/>
                    <a:pt x="2255520" y="1066800"/>
                  </a:cubicBezTo>
                  <a:cubicBezTo>
                    <a:pt x="2264410" y="979170"/>
                    <a:pt x="2293620" y="892810"/>
                    <a:pt x="2308860" y="830580"/>
                  </a:cubicBezTo>
                  <a:cubicBezTo>
                    <a:pt x="2324100" y="768350"/>
                    <a:pt x="2326640" y="742950"/>
                    <a:pt x="2346960" y="693420"/>
                  </a:cubicBezTo>
                  <a:cubicBezTo>
                    <a:pt x="2367280" y="643890"/>
                    <a:pt x="2406650" y="579120"/>
                    <a:pt x="2430780" y="533400"/>
                  </a:cubicBezTo>
                  <a:cubicBezTo>
                    <a:pt x="2454910" y="487680"/>
                    <a:pt x="2461260" y="462280"/>
                    <a:pt x="2491740" y="419100"/>
                  </a:cubicBezTo>
                  <a:cubicBezTo>
                    <a:pt x="2522220" y="375920"/>
                    <a:pt x="2570480" y="321310"/>
                    <a:pt x="2613660" y="274320"/>
                  </a:cubicBezTo>
                  <a:cubicBezTo>
                    <a:pt x="2656840" y="227330"/>
                    <a:pt x="2693670" y="176530"/>
                    <a:pt x="2750820" y="137160"/>
                  </a:cubicBezTo>
                  <a:cubicBezTo>
                    <a:pt x="2807970" y="97790"/>
                    <a:pt x="2904490" y="58420"/>
                    <a:pt x="2956560" y="38100"/>
                  </a:cubicBezTo>
                  <a:cubicBezTo>
                    <a:pt x="3008630" y="17780"/>
                    <a:pt x="3028950" y="20320"/>
                    <a:pt x="3063240" y="15240"/>
                  </a:cubicBezTo>
                  <a:cubicBezTo>
                    <a:pt x="3097530" y="10160"/>
                    <a:pt x="3114040" y="5080"/>
                    <a:pt x="3162300" y="7620"/>
                  </a:cubicBezTo>
                  <a:cubicBezTo>
                    <a:pt x="3210560" y="10160"/>
                    <a:pt x="3294380" y="16510"/>
                    <a:pt x="3352800" y="30480"/>
                  </a:cubicBezTo>
                  <a:cubicBezTo>
                    <a:pt x="3411220" y="44450"/>
                    <a:pt x="3467100" y="68580"/>
                    <a:pt x="3512820" y="91440"/>
                  </a:cubicBezTo>
                  <a:cubicBezTo>
                    <a:pt x="3558540" y="114300"/>
                    <a:pt x="3590290" y="137160"/>
                    <a:pt x="3627120" y="167640"/>
                  </a:cubicBezTo>
                  <a:cubicBezTo>
                    <a:pt x="3663950" y="198120"/>
                    <a:pt x="3696970" y="236220"/>
                    <a:pt x="3733800" y="274320"/>
                  </a:cubicBezTo>
                  <a:cubicBezTo>
                    <a:pt x="3770630" y="312420"/>
                    <a:pt x="3813810" y="345440"/>
                    <a:pt x="3848100" y="396240"/>
                  </a:cubicBezTo>
                  <a:cubicBezTo>
                    <a:pt x="3882390" y="447040"/>
                    <a:pt x="3907790" y="509270"/>
                    <a:pt x="3939540" y="579120"/>
                  </a:cubicBezTo>
                  <a:cubicBezTo>
                    <a:pt x="3971290" y="648970"/>
                    <a:pt x="4013200" y="735330"/>
                    <a:pt x="4038600" y="815340"/>
                  </a:cubicBezTo>
                  <a:cubicBezTo>
                    <a:pt x="4064000" y="895350"/>
                    <a:pt x="4081780" y="979170"/>
                    <a:pt x="4091940" y="1059180"/>
                  </a:cubicBezTo>
                  <a:cubicBezTo>
                    <a:pt x="4102100" y="1139190"/>
                    <a:pt x="4103370" y="1216660"/>
                    <a:pt x="4099560" y="1295400"/>
                  </a:cubicBezTo>
                  <a:cubicBezTo>
                    <a:pt x="4095750" y="1374140"/>
                    <a:pt x="4085590" y="1456690"/>
                    <a:pt x="4069080" y="1531620"/>
                  </a:cubicBezTo>
                  <a:cubicBezTo>
                    <a:pt x="4052570" y="1606550"/>
                    <a:pt x="4028440" y="1680210"/>
                    <a:pt x="4000500" y="1744980"/>
                  </a:cubicBezTo>
                  <a:cubicBezTo>
                    <a:pt x="3972560" y="1809750"/>
                    <a:pt x="3942080" y="1875790"/>
                    <a:pt x="3901440" y="1920240"/>
                  </a:cubicBezTo>
                  <a:cubicBezTo>
                    <a:pt x="3860800" y="1964690"/>
                    <a:pt x="3810000" y="2011680"/>
                    <a:pt x="3756660" y="2011680"/>
                  </a:cubicBezTo>
                  <a:cubicBezTo>
                    <a:pt x="3703320" y="2011680"/>
                    <a:pt x="3632200" y="1969770"/>
                    <a:pt x="3581400" y="1920240"/>
                  </a:cubicBezTo>
                  <a:cubicBezTo>
                    <a:pt x="3530600" y="1870710"/>
                    <a:pt x="3482340" y="1788160"/>
                    <a:pt x="3451860" y="1714500"/>
                  </a:cubicBezTo>
                  <a:cubicBezTo>
                    <a:pt x="3421380" y="1640840"/>
                    <a:pt x="3411220" y="1555750"/>
                    <a:pt x="3398520" y="1478280"/>
                  </a:cubicBezTo>
                  <a:cubicBezTo>
                    <a:pt x="3385820" y="1400810"/>
                    <a:pt x="3375660" y="1337310"/>
                    <a:pt x="3375660" y="1249680"/>
                  </a:cubicBezTo>
                  <a:cubicBezTo>
                    <a:pt x="3375660" y="1162050"/>
                    <a:pt x="3384550" y="1035050"/>
                    <a:pt x="3398520" y="952500"/>
                  </a:cubicBezTo>
                  <a:cubicBezTo>
                    <a:pt x="3412490" y="869950"/>
                    <a:pt x="3436620" y="821690"/>
                    <a:pt x="3459480" y="754380"/>
                  </a:cubicBezTo>
                  <a:cubicBezTo>
                    <a:pt x="3482340" y="687070"/>
                    <a:pt x="3506470" y="609600"/>
                    <a:pt x="3535680" y="548640"/>
                  </a:cubicBezTo>
                  <a:cubicBezTo>
                    <a:pt x="3564890" y="487680"/>
                    <a:pt x="3601720" y="434340"/>
                    <a:pt x="3634740" y="388620"/>
                  </a:cubicBezTo>
                  <a:cubicBezTo>
                    <a:pt x="3667760" y="342900"/>
                    <a:pt x="3694430" y="314960"/>
                    <a:pt x="3733800" y="274320"/>
                  </a:cubicBezTo>
                  <a:cubicBezTo>
                    <a:pt x="3773170" y="233680"/>
                    <a:pt x="3822700" y="180340"/>
                    <a:pt x="3870960" y="144780"/>
                  </a:cubicBezTo>
                  <a:cubicBezTo>
                    <a:pt x="3919220" y="109220"/>
                    <a:pt x="3973830" y="81280"/>
                    <a:pt x="4023360" y="60960"/>
                  </a:cubicBezTo>
                  <a:cubicBezTo>
                    <a:pt x="4072890" y="40640"/>
                    <a:pt x="4123690" y="31750"/>
                    <a:pt x="4168140" y="22860"/>
                  </a:cubicBezTo>
                  <a:cubicBezTo>
                    <a:pt x="4212590" y="13970"/>
                    <a:pt x="4246880" y="8890"/>
                    <a:pt x="4290060" y="7620"/>
                  </a:cubicBezTo>
                  <a:cubicBezTo>
                    <a:pt x="4333240" y="6350"/>
                    <a:pt x="4378960" y="5080"/>
                    <a:pt x="4427220" y="15240"/>
                  </a:cubicBezTo>
                  <a:cubicBezTo>
                    <a:pt x="4475480" y="25400"/>
                    <a:pt x="4530090" y="45720"/>
                    <a:pt x="4579620" y="68580"/>
                  </a:cubicBezTo>
                  <a:cubicBezTo>
                    <a:pt x="4629150" y="91440"/>
                    <a:pt x="4678680" y="121920"/>
                    <a:pt x="4724400" y="152400"/>
                  </a:cubicBezTo>
                  <a:cubicBezTo>
                    <a:pt x="4770120" y="182880"/>
                    <a:pt x="4813300" y="209550"/>
                    <a:pt x="4853940" y="251460"/>
                  </a:cubicBezTo>
                  <a:cubicBezTo>
                    <a:pt x="4894580" y="293370"/>
                    <a:pt x="4927600" y="341630"/>
                    <a:pt x="4968240" y="403860"/>
                  </a:cubicBezTo>
                  <a:cubicBezTo>
                    <a:pt x="5008880" y="466090"/>
                    <a:pt x="5066030" y="554990"/>
                    <a:pt x="5097780" y="624840"/>
                  </a:cubicBezTo>
                  <a:cubicBezTo>
                    <a:pt x="5129530" y="694690"/>
                    <a:pt x="5140960" y="759460"/>
                    <a:pt x="5158740" y="822960"/>
                  </a:cubicBezTo>
                  <a:cubicBezTo>
                    <a:pt x="5176520" y="886460"/>
                    <a:pt x="5194300" y="956310"/>
                    <a:pt x="5204460" y="1005840"/>
                  </a:cubicBezTo>
                  <a:cubicBezTo>
                    <a:pt x="5214620" y="1055370"/>
                    <a:pt x="5215890" y="1087120"/>
                    <a:pt x="5219700" y="1120140"/>
                  </a:cubicBezTo>
                  <a:cubicBezTo>
                    <a:pt x="5223510" y="1153160"/>
                    <a:pt x="5225415" y="1178560"/>
                    <a:pt x="5227320" y="1203960"/>
                  </a:cubicBez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29" name="자유형 15">
              <a:extLst>
                <a:ext uri="{FF2B5EF4-FFF2-40B4-BE49-F238E27FC236}">
                  <a16:creationId xmlns:a16="http://schemas.microsoft.com/office/drawing/2014/main" id="{58071DAE-929B-F7A4-D6B5-50418D90E68B}"/>
                </a:ext>
              </a:extLst>
            </p:cNvPr>
            <p:cNvSpPr/>
            <p:nvPr/>
          </p:nvSpPr>
          <p:spPr>
            <a:xfrm rot="5400000">
              <a:off x="9818154" y="2417938"/>
              <a:ext cx="317523" cy="122506"/>
            </a:xfrm>
            <a:custGeom>
              <a:avLst/>
              <a:gdLst>
                <a:gd name="connsiteX0" fmla="*/ 0 w 5227320"/>
                <a:gd name="connsiteY0" fmla="*/ 1219200 h 2016760"/>
                <a:gd name="connsiteX1" fmla="*/ 7620 w 5227320"/>
                <a:gd name="connsiteY1" fmla="*/ 1059180 h 2016760"/>
                <a:gd name="connsiteX2" fmla="*/ 38100 w 5227320"/>
                <a:gd name="connsiteY2" fmla="*/ 906780 h 2016760"/>
                <a:gd name="connsiteX3" fmla="*/ 76200 w 5227320"/>
                <a:gd name="connsiteY3" fmla="*/ 762000 h 2016760"/>
                <a:gd name="connsiteX4" fmla="*/ 129540 w 5227320"/>
                <a:gd name="connsiteY4" fmla="*/ 632460 h 2016760"/>
                <a:gd name="connsiteX5" fmla="*/ 220980 w 5227320"/>
                <a:gd name="connsiteY5" fmla="*/ 449580 h 2016760"/>
                <a:gd name="connsiteX6" fmla="*/ 304800 w 5227320"/>
                <a:gd name="connsiteY6" fmla="*/ 327660 h 2016760"/>
                <a:gd name="connsiteX7" fmla="*/ 411480 w 5227320"/>
                <a:gd name="connsiteY7" fmla="*/ 220980 h 2016760"/>
                <a:gd name="connsiteX8" fmla="*/ 525780 w 5227320"/>
                <a:gd name="connsiteY8" fmla="*/ 129540 h 2016760"/>
                <a:gd name="connsiteX9" fmla="*/ 678180 w 5227320"/>
                <a:gd name="connsiteY9" fmla="*/ 53340 h 2016760"/>
                <a:gd name="connsiteX10" fmla="*/ 830580 w 5227320"/>
                <a:gd name="connsiteY10" fmla="*/ 7620 h 2016760"/>
                <a:gd name="connsiteX11" fmla="*/ 960120 w 5227320"/>
                <a:gd name="connsiteY11" fmla="*/ 7620 h 2016760"/>
                <a:gd name="connsiteX12" fmla="*/ 1150620 w 5227320"/>
                <a:gd name="connsiteY12" fmla="*/ 45720 h 2016760"/>
                <a:gd name="connsiteX13" fmla="*/ 1287780 w 5227320"/>
                <a:gd name="connsiteY13" fmla="*/ 106680 h 2016760"/>
                <a:gd name="connsiteX14" fmla="*/ 1386840 w 5227320"/>
                <a:gd name="connsiteY14" fmla="*/ 167640 h 2016760"/>
                <a:gd name="connsiteX15" fmla="*/ 1485900 w 5227320"/>
                <a:gd name="connsiteY15" fmla="*/ 266700 h 2016760"/>
                <a:gd name="connsiteX16" fmla="*/ 1592580 w 5227320"/>
                <a:gd name="connsiteY16" fmla="*/ 381000 h 2016760"/>
                <a:gd name="connsiteX17" fmla="*/ 1684020 w 5227320"/>
                <a:gd name="connsiteY17" fmla="*/ 541020 h 2016760"/>
                <a:gd name="connsiteX18" fmla="*/ 1760220 w 5227320"/>
                <a:gd name="connsiteY18" fmla="*/ 731520 h 2016760"/>
                <a:gd name="connsiteX19" fmla="*/ 1828800 w 5227320"/>
                <a:gd name="connsiteY19" fmla="*/ 982980 h 2016760"/>
                <a:gd name="connsiteX20" fmla="*/ 1851660 w 5227320"/>
                <a:gd name="connsiteY20" fmla="*/ 1249680 h 2016760"/>
                <a:gd name="connsiteX21" fmla="*/ 1813560 w 5227320"/>
                <a:gd name="connsiteY21" fmla="*/ 1562100 h 2016760"/>
                <a:gd name="connsiteX22" fmla="*/ 1729740 w 5227320"/>
                <a:gd name="connsiteY22" fmla="*/ 1813560 h 2016760"/>
                <a:gd name="connsiteX23" fmla="*/ 1630680 w 5227320"/>
                <a:gd name="connsiteY23" fmla="*/ 1943100 h 2016760"/>
                <a:gd name="connsiteX24" fmla="*/ 1493520 w 5227320"/>
                <a:gd name="connsiteY24" fmla="*/ 2011680 h 2016760"/>
                <a:gd name="connsiteX25" fmla="*/ 1379220 w 5227320"/>
                <a:gd name="connsiteY25" fmla="*/ 1958340 h 2016760"/>
                <a:gd name="connsiteX26" fmla="*/ 1264920 w 5227320"/>
                <a:gd name="connsiteY26" fmla="*/ 1828800 h 2016760"/>
                <a:gd name="connsiteX27" fmla="*/ 1196340 w 5227320"/>
                <a:gd name="connsiteY27" fmla="*/ 1676400 h 2016760"/>
                <a:gd name="connsiteX28" fmla="*/ 1158240 w 5227320"/>
                <a:gd name="connsiteY28" fmla="*/ 1524000 h 2016760"/>
                <a:gd name="connsiteX29" fmla="*/ 1127760 w 5227320"/>
                <a:gd name="connsiteY29" fmla="*/ 1333500 h 2016760"/>
                <a:gd name="connsiteX30" fmla="*/ 1127760 w 5227320"/>
                <a:gd name="connsiteY30" fmla="*/ 1120140 h 2016760"/>
                <a:gd name="connsiteX31" fmla="*/ 1150620 w 5227320"/>
                <a:gd name="connsiteY31" fmla="*/ 914400 h 2016760"/>
                <a:gd name="connsiteX32" fmla="*/ 1219200 w 5227320"/>
                <a:gd name="connsiteY32" fmla="*/ 716280 h 2016760"/>
                <a:gd name="connsiteX33" fmla="*/ 1318260 w 5227320"/>
                <a:gd name="connsiteY33" fmla="*/ 502920 h 2016760"/>
                <a:gd name="connsiteX34" fmla="*/ 1417320 w 5227320"/>
                <a:gd name="connsiteY34" fmla="*/ 358140 h 2016760"/>
                <a:gd name="connsiteX35" fmla="*/ 1485900 w 5227320"/>
                <a:gd name="connsiteY35" fmla="*/ 274320 h 2016760"/>
                <a:gd name="connsiteX36" fmla="*/ 1615440 w 5227320"/>
                <a:gd name="connsiteY36" fmla="*/ 160020 h 2016760"/>
                <a:gd name="connsiteX37" fmla="*/ 1737360 w 5227320"/>
                <a:gd name="connsiteY37" fmla="*/ 76200 h 2016760"/>
                <a:gd name="connsiteX38" fmla="*/ 1836420 w 5227320"/>
                <a:gd name="connsiteY38" fmla="*/ 38100 h 2016760"/>
                <a:gd name="connsiteX39" fmla="*/ 1920240 w 5227320"/>
                <a:gd name="connsiteY39" fmla="*/ 15240 h 2016760"/>
                <a:gd name="connsiteX40" fmla="*/ 2057400 w 5227320"/>
                <a:gd name="connsiteY40" fmla="*/ 7620 h 2016760"/>
                <a:gd name="connsiteX41" fmla="*/ 2209800 w 5227320"/>
                <a:gd name="connsiteY41" fmla="*/ 22860 h 2016760"/>
                <a:gd name="connsiteX42" fmla="*/ 2339340 w 5227320"/>
                <a:gd name="connsiteY42" fmla="*/ 68580 h 2016760"/>
                <a:gd name="connsiteX43" fmla="*/ 2453640 w 5227320"/>
                <a:gd name="connsiteY43" fmla="*/ 137160 h 2016760"/>
                <a:gd name="connsiteX44" fmla="*/ 2606040 w 5227320"/>
                <a:gd name="connsiteY44" fmla="*/ 266700 h 2016760"/>
                <a:gd name="connsiteX45" fmla="*/ 2727960 w 5227320"/>
                <a:gd name="connsiteY45" fmla="*/ 403860 h 2016760"/>
                <a:gd name="connsiteX46" fmla="*/ 2811780 w 5227320"/>
                <a:gd name="connsiteY46" fmla="*/ 556260 h 2016760"/>
                <a:gd name="connsiteX47" fmla="*/ 2880360 w 5227320"/>
                <a:gd name="connsiteY47" fmla="*/ 701040 h 2016760"/>
                <a:gd name="connsiteX48" fmla="*/ 2933700 w 5227320"/>
                <a:gd name="connsiteY48" fmla="*/ 876300 h 2016760"/>
                <a:gd name="connsiteX49" fmla="*/ 2979420 w 5227320"/>
                <a:gd name="connsiteY49" fmla="*/ 1074420 h 2016760"/>
                <a:gd name="connsiteX50" fmla="*/ 2971800 w 5227320"/>
                <a:gd name="connsiteY50" fmla="*/ 1341120 h 2016760"/>
                <a:gd name="connsiteX51" fmla="*/ 2941320 w 5227320"/>
                <a:gd name="connsiteY51" fmla="*/ 1554480 h 2016760"/>
                <a:gd name="connsiteX52" fmla="*/ 2849880 w 5227320"/>
                <a:gd name="connsiteY52" fmla="*/ 1805940 h 2016760"/>
                <a:gd name="connsiteX53" fmla="*/ 2720340 w 5227320"/>
                <a:gd name="connsiteY53" fmla="*/ 1965960 h 2016760"/>
                <a:gd name="connsiteX54" fmla="*/ 2621280 w 5227320"/>
                <a:gd name="connsiteY54" fmla="*/ 2011680 h 2016760"/>
                <a:gd name="connsiteX55" fmla="*/ 2461260 w 5227320"/>
                <a:gd name="connsiteY55" fmla="*/ 1935480 h 2016760"/>
                <a:gd name="connsiteX56" fmla="*/ 2369820 w 5227320"/>
                <a:gd name="connsiteY56" fmla="*/ 1790700 h 2016760"/>
                <a:gd name="connsiteX57" fmla="*/ 2286000 w 5227320"/>
                <a:gd name="connsiteY57" fmla="*/ 1554480 h 2016760"/>
                <a:gd name="connsiteX58" fmla="*/ 2255520 w 5227320"/>
                <a:gd name="connsiteY58" fmla="*/ 1356360 h 2016760"/>
                <a:gd name="connsiteX59" fmla="*/ 2255520 w 5227320"/>
                <a:gd name="connsiteY59" fmla="*/ 1066800 h 2016760"/>
                <a:gd name="connsiteX60" fmla="*/ 2308860 w 5227320"/>
                <a:gd name="connsiteY60" fmla="*/ 830580 h 2016760"/>
                <a:gd name="connsiteX61" fmla="*/ 2346960 w 5227320"/>
                <a:gd name="connsiteY61" fmla="*/ 693420 h 2016760"/>
                <a:gd name="connsiteX62" fmla="*/ 2430780 w 5227320"/>
                <a:gd name="connsiteY62" fmla="*/ 533400 h 2016760"/>
                <a:gd name="connsiteX63" fmla="*/ 2491740 w 5227320"/>
                <a:gd name="connsiteY63" fmla="*/ 419100 h 2016760"/>
                <a:gd name="connsiteX64" fmla="*/ 2613660 w 5227320"/>
                <a:gd name="connsiteY64" fmla="*/ 274320 h 2016760"/>
                <a:gd name="connsiteX65" fmla="*/ 2750820 w 5227320"/>
                <a:gd name="connsiteY65" fmla="*/ 137160 h 2016760"/>
                <a:gd name="connsiteX66" fmla="*/ 2956560 w 5227320"/>
                <a:gd name="connsiteY66" fmla="*/ 38100 h 2016760"/>
                <a:gd name="connsiteX67" fmla="*/ 3063240 w 5227320"/>
                <a:gd name="connsiteY67" fmla="*/ 15240 h 2016760"/>
                <a:gd name="connsiteX68" fmla="*/ 3162300 w 5227320"/>
                <a:gd name="connsiteY68" fmla="*/ 7620 h 2016760"/>
                <a:gd name="connsiteX69" fmla="*/ 3352800 w 5227320"/>
                <a:gd name="connsiteY69" fmla="*/ 30480 h 2016760"/>
                <a:gd name="connsiteX70" fmla="*/ 3512820 w 5227320"/>
                <a:gd name="connsiteY70" fmla="*/ 91440 h 2016760"/>
                <a:gd name="connsiteX71" fmla="*/ 3627120 w 5227320"/>
                <a:gd name="connsiteY71" fmla="*/ 167640 h 2016760"/>
                <a:gd name="connsiteX72" fmla="*/ 3733800 w 5227320"/>
                <a:gd name="connsiteY72" fmla="*/ 274320 h 2016760"/>
                <a:gd name="connsiteX73" fmla="*/ 3848100 w 5227320"/>
                <a:gd name="connsiteY73" fmla="*/ 396240 h 2016760"/>
                <a:gd name="connsiteX74" fmla="*/ 3939540 w 5227320"/>
                <a:gd name="connsiteY74" fmla="*/ 579120 h 2016760"/>
                <a:gd name="connsiteX75" fmla="*/ 4038600 w 5227320"/>
                <a:gd name="connsiteY75" fmla="*/ 815340 h 2016760"/>
                <a:gd name="connsiteX76" fmla="*/ 4091940 w 5227320"/>
                <a:gd name="connsiteY76" fmla="*/ 1059180 h 2016760"/>
                <a:gd name="connsiteX77" fmla="*/ 4099560 w 5227320"/>
                <a:gd name="connsiteY77" fmla="*/ 1295400 h 2016760"/>
                <a:gd name="connsiteX78" fmla="*/ 4069080 w 5227320"/>
                <a:gd name="connsiteY78" fmla="*/ 1531620 h 2016760"/>
                <a:gd name="connsiteX79" fmla="*/ 4000500 w 5227320"/>
                <a:gd name="connsiteY79" fmla="*/ 1744980 h 2016760"/>
                <a:gd name="connsiteX80" fmla="*/ 3901440 w 5227320"/>
                <a:gd name="connsiteY80" fmla="*/ 1920240 h 2016760"/>
                <a:gd name="connsiteX81" fmla="*/ 3756660 w 5227320"/>
                <a:gd name="connsiteY81" fmla="*/ 2011680 h 2016760"/>
                <a:gd name="connsiteX82" fmla="*/ 3581400 w 5227320"/>
                <a:gd name="connsiteY82" fmla="*/ 1920240 h 2016760"/>
                <a:gd name="connsiteX83" fmla="*/ 3451860 w 5227320"/>
                <a:gd name="connsiteY83" fmla="*/ 1714500 h 2016760"/>
                <a:gd name="connsiteX84" fmla="*/ 3398520 w 5227320"/>
                <a:gd name="connsiteY84" fmla="*/ 1478280 h 2016760"/>
                <a:gd name="connsiteX85" fmla="*/ 3375660 w 5227320"/>
                <a:gd name="connsiteY85" fmla="*/ 1249680 h 2016760"/>
                <a:gd name="connsiteX86" fmla="*/ 3398520 w 5227320"/>
                <a:gd name="connsiteY86" fmla="*/ 952500 h 2016760"/>
                <a:gd name="connsiteX87" fmla="*/ 3459480 w 5227320"/>
                <a:gd name="connsiteY87" fmla="*/ 754380 h 2016760"/>
                <a:gd name="connsiteX88" fmla="*/ 3535680 w 5227320"/>
                <a:gd name="connsiteY88" fmla="*/ 548640 h 2016760"/>
                <a:gd name="connsiteX89" fmla="*/ 3634740 w 5227320"/>
                <a:gd name="connsiteY89" fmla="*/ 388620 h 2016760"/>
                <a:gd name="connsiteX90" fmla="*/ 3733800 w 5227320"/>
                <a:gd name="connsiteY90" fmla="*/ 274320 h 2016760"/>
                <a:gd name="connsiteX91" fmla="*/ 3870960 w 5227320"/>
                <a:gd name="connsiteY91" fmla="*/ 144780 h 2016760"/>
                <a:gd name="connsiteX92" fmla="*/ 4023360 w 5227320"/>
                <a:gd name="connsiteY92" fmla="*/ 60960 h 2016760"/>
                <a:gd name="connsiteX93" fmla="*/ 4168140 w 5227320"/>
                <a:gd name="connsiteY93" fmla="*/ 22860 h 2016760"/>
                <a:gd name="connsiteX94" fmla="*/ 4290060 w 5227320"/>
                <a:gd name="connsiteY94" fmla="*/ 7620 h 2016760"/>
                <a:gd name="connsiteX95" fmla="*/ 4427220 w 5227320"/>
                <a:gd name="connsiteY95" fmla="*/ 15240 h 2016760"/>
                <a:gd name="connsiteX96" fmla="*/ 4579620 w 5227320"/>
                <a:gd name="connsiteY96" fmla="*/ 68580 h 2016760"/>
                <a:gd name="connsiteX97" fmla="*/ 4724400 w 5227320"/>
                <a:gd name="connsiteY97" fmla="*/ 152400 h 2016760"/>
                <a:gd name="connsiteX98" fmla="*/ 4853940 w 5227320"/>
                <a:gd name="connsiteY98" fmla="*/ 251460 h 2016760"/>
                <a:gd name="connsiteX99" fmla="*/ 4968240 w 5227320"/>
                <a:gd name="connsiteY99" fmla="*/ 403860 h 2016760"/>
                <a:gd name="connsiteX100" fmla="*/ 5097780 w 5227320"/>
                <a:gd name="connsiteY100" fmla="*/ 624840 h 2016760"/>
                <a:gd name="connsiteX101" fmla="*/ 5158740 w 5227320"/>
                <a:gd name="connsiteY101" fmla="*/ 822960 h 2016760"/>
                <a:gd name="connsiteX102" fmla="*/ 5204460 w 5227320"/>
                <a:gd name="connsiteY102" fmla="*/ 1005840 h 2016760"/>
                <a:gd name="connsiteX103" fmla="*/ 5219700 w 5227320"/>
                <a:gd name="connsiteY103" fmla="*/ 1120140 h 2016760"/>
                <a:gd name="connsiteX104" fmla="*/ 5227320 w 5227320"/>
                <a:gd name="connsiteY104" fmla="*/ 1203960 h 201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227320" h="2016760">
                  <a:moveTo>
                    <a:pt x="0" y="1219200"/>
                  </a:moveTo>
                  <a:cubicBezTo>
                    <a:pt x="635" y="1165225"/>
                    <a:pt x="1270" y="1111250"/>
                    <a:pt x="7620" y="1059180"/>
                  </a:cubicBezTo>
                  <a:cubicBezTo>
                    <a:pt x="13970" y="1007110"/>
                    <a:pt x="26670" y="956310"/>
                    <a:pt x="38100" y="906780"/>
                  </a:cubicBezTo>
                  <a:cubicBezTo>
                    <a:pt x="49530" y="857250"/>
                    <a:pt x="60960" y="807720"/>
                    <a:pt x="76200" y="762000"/>
                  </a:cubicBezTo>
                  <a:cubicBezTo>
                    <a:pt x="91440" y="716280"/>
                    <a:pt x="105410" y="684530"/>
                    <a:pt x="129540" y="632460"/>
                  </a:cubicBezTo>
                  <a:cubicBezTo>
                    <a:pt x="153670" y="580390"/>
                    <a:pt x="191770" y="500380"/>
                    <a:pt x="220980" y="449580"/>
                  </a:cubicBezTo>
                  <a:cubicBezTo>
                    <a:pt x="250190" y="398780"/>
                    <a:pt x="273050" y="365760"/>
                    <a:pt x="304800" y="327660"/>
                  </a:cubicBezTo>
                  <a:cubicBezTo>
                    <a:pt x="336550" y="289560"/>
                    <a:pt x="374650" y="254000"/>
                    <a:pt x="411480" y="220980"/>
                  </a:cubicBezTo>
                  <a:cubicBezTo>
                    <a:pt x="448310" y="187960"/>
                    <a:pt x="481330" y="157480"/>
                    <a:pt x="525780" y="129540"/>
                  </a:cubicBezTo>
                  <a:cubicBezTo>
                    <a:pt x="570230" y="101600"/>
                    <a:pt x="627380" y="73660"/>
                    <a:pt x="678180" y="53340"/>
                  </a:cubicBezTo>
                  <a:cubicBezTo>
                    <a:pt x="728980" y="33020"/>
                    <a:pt x="783590" y="15240"/>
                    <a:pt x="830580" y="7620"/>
                  </a:cubicBezTo>
                  <a:cubicBezTo>
                    <a:pt x="877570" y="0"/>
                    <a:pt x="906780" y="1270"/>
                    <a:pt x="960120" y="7620"/>
                  </a:cubicBezTo>
                  <a:cubicBezTo>
                    <a:pt x="1013460" y="13970"/>
                    <a:pt x="1096010" y="29210"/>
                    <a:pt x="1150620" y="45720"/>
                  </a:cubicBezTo>
                  <a:cubicBezTo>
                    <a:pt x="1205230" y="62230"/>
                    <a:pt x="1248410" y="86360"/>
                    <a:pt x="1287780" y="106680"/>
                  </a:cubicBezTo>
                  <a:cubicBezTo>
                    <a:pt x="1327150" y="127000"/>
                    <a:pt x="1353820" y="140970"/>
                    <a:pt x="1386840" y="167640"/>
                  </a:cubicBezTo>
                  <a:cubicBezTo>
                    <a:pt x="1419860" y="194310"/>
                    <a:pt x="1451610" y="231140"/>
                    <a:pt x="1485900" y="266700"/>
                  </a:cubicBezTo>
                  <a:cubicBezTo>
                    <a:pt x="1520190" y="302260"/>
                    <a:pt x="1559560" y="335280"/>
                    <a:pt x="1592580" y="381000"/>
                  </a:cubicBezTo>
                  <a:cubicBezTo>
                    <a:pt x="1625600" y="426720"/>
                    <a:pt x="1656080" y="482600"/>
                    <a:pt x="1684020" y="541020"/>
                  </a:cubicBezTo>
                  <a:cubicBezTo>
                    <a:pt x="1711960" y="599440"/>
                    <a:pt x="1736090" y="657860"/>
                    <a:pt x="1760220" y="731520"/>
                  </a:cubicBezTo>
                  <a:cubicBezTo>
                    <a:pt x="1784350" y="805180"/>
                    <a:pt x="1813560" y="896620"/>
                    <a:pt x="1828800" y="982980"/>
                  </a:cubicBezTo>
                  <a:cubicBezTo>
                    <a:pt x="1844040" y="1069340"/>
                    <a:pt x="1854200" y="1153160"/>
                    <a:pt x="1851660" y="1249680"/>
                  </a:cubicBezTo>
                  <a:cubicBezTo>
                    <a:pt x="1849120" y="1346200"/>
                    <a:pt x="1833880" y="1468120"/>
                    <a:pt x="1813560" y="1562100"/>
                  </a:cubicBezTo>
                  <a:cubicBezTo>
                    <a:pt x="1793240" y="1656080"/>
                    <a:pt x="1760220" y="1750060"/>
                    <a:pt x="1729740" y="1813560"/>
                  </a:cubicBezTo>
                  <a:cubicBezTo>
                    <a:pt x="1699260" y="1877060"/>
                    <a:pt x="1670050" y="1910080"/>
                    <a:pt x="1630680" y="1943100"/>
                  </a:cubicBezTo>
                  <a:cubicBezTo>
                    <a:pt x="1591310" y="1976120"/>
                    <a:pt x="1535430" y="2009140"/>
                    <a:pt x="1493520" y="2011680"/>
                  </a:cubicBezTo>
                  <a:cubicBezTo>
                    <a:pt x="1451610" y="2014220"/>
                    <a:pt x="1417320" y="1988820"/>
                    <a:pt x="1379220" y="1958340"/>
                  </a:cubicBezTo>
                  <a:cubicBezTo>
                    <a:pt x="1341120" y="1927860"/>
                    <a:pt x="1295400" y="1875790"/>
                    <a:pt x="1264920" y="1828800"/>
                  </a:cubicBezTo>
                  <a:cubicBezTo>
                    <a:pt x="1234440" y="1781810"/>
                    <a:pt x="1214120" y="1727200"/>
                    <a:pt x="1196340" y="1676400"/>
                  </a:cubicBezTo>
                  <a:cubicBezTo>
                    <a:pt x="1178560" y="1625600"/>
                    <a:pt x="1169670" y="1581150"/>
                    <a:pt x="1158240" y="1524000"/>
                  </a:cubicBezTo>
                  <a:cubicBezTo>
                    <a:pt x="1146810" y="1466850"/>
                    <a:pt x="1132840" y="1400810"/>
                    <a:pt x="1127760" y="1333500"/>
                  </a:cubicBezTo>
                  <a:cubicBezTo>
                    <a:pt x="1122680" y="1266190"/>
                    <a:pt x="1123950" y="1189990"/>
                    <a:pt x="1127760" y="1120140"/>
                  </a:cubicBezTo>
                  <a:cubicBezTo>
                    <a:pt x="1131570" y="1050290"/>
                    <a:pt x="1135380" y="981710"/>
                    <a:pt x="1150620" y="914400"/>
                  </a:cubicBezTo>
                  <a:cubicBezTo>
                    <a:pt x="1165860" y="847090"/>
                    <a:pt x="1191260" y="784860"/>
                    <a:pt x="1219200" y="716280"/>
                  </a:cubicBezTo>
                  <a:cubicBezTo>
                    <a:pt x="1247140" y="647700"/>
                    <a:pt x="1285240" y="562610"/>
                    <a:pt x="1318260" y="502920"/>
                  </a:cubicBezTo>
                  <a:cubicBezTo>
                    <a:pt x="1351280" y="443230"/>
                    <a:pt x="1389380" y="396240"/>
                    <a:pt x="1417320" y="358140"/>
                  </a:cubicBezTo>
                  <a:cubicBezTo>
                    <a:pt x="1445260" y="320040"/>
                    <a:pt x="1452880" y="307340"/>
                    <a:pt x="1485900" y="274320"/>
                  </a:cubicBezTo>
                  <a:cubicBezTo>
                    <a:pt x="1518920" y="241300"/>
                    <a:pt x="1573530" y="193040"/>
                    <a:pt x="1615440" y="160020"/>
                  </a:cubicBezTo>
                  <a:cubicBezTo>
                    <a:pt x="1657350" y="127000"/>
                    <a:pt x="1700530" y="96520"/>
                    <a:pt x="1737360" y="76200"/>
                  </a:cubicBezTo>
                  <a:cubicBezTo>
                    <a:pt x="1774190" y="55880"/>
                    <a:pt x="1805940" y="48260"/>
                    <a:pt x="1836420" y="38100"/>
                  </a:cubicBezTo>
                  <a:cubicBezTo>
                    <a:pt x="1866900" y="27940"/>
                    <a:pt x="1883410" y="20320"/>
                    <a:pt x="1920240" y="15240"/>
                  </a:cubicBezTo>
                  <a:cubicBezTo>
                    <a:pt x="1957070" y="10160"/>
                    <a:pt x="2009140" y="6350"/>
                    <a:pt x="2057400" y="7620"/>
                  </a:cubicBezTo>
                  <a:cubicBezTo>
                    <a:pt x="2105660" y="8890"/>
                    <a:pt x="2162810" y="12700"/>
                    <a:pt x="2209800" y="22860"/>
                  </a:cubicBezTo>
                  <a:cubicBezTo>
                    <a:pt x="2256790" y="33020"/>
                    <a:pt x="2298700" y="49530"/>
                    <a:pt x="2339340" y="68580"/>
                  </a:cubicBezTo>
                  <a:cubicBezTo>
                    <a:pt x="2379980" y="87630"/>
                    <a:pt x="2409190" y="104140"/>
                    <a:pt x="2453640" y="137160"/>
                  </a:cubicBezTo>
                  <a:cubicBezTo>
                    <a:pt x="2498090" y="170180"/>
                    <a:pt x="2560320" y="222250"/>
                    <a:pt x="2606040" y="266700"/>
                  </a:cubicBezTo>
                  <a:cubicBezTo>
                    <a:pt x="2651760" y="311150"/>
                    <a:pt x="2693670" y="355600"/>
                    <a:pt x="2727960" y="403860"/>
                  </a:cubicBezTo>
                  <a:cubicBezTo>
                    <a:pt x="2762250" y="452120"/>
                    <a:pt x="2786380" y="506730"/>
                    <a:pt x="2811780" y="556260"/>
                  </a:cubicBezTo>
                  <a:cubicBezTo>
                    <a:pt x="2837180" y="605790"/>
                    <a:pt x="2860040" y="647700"/>
                    <a:pt x="2880360" y="701040"/>
                  </a:cubicBezTo>
                  <a:cubicBezTo>
                    <a:pt x="2900680" y="754380"/>
                    <a:pt x="2917190" y="814070"/>
                    <a:pt x="2933700" y="876300"/>
                  </a:cubicBezTo>
                  <a:cubicBezTo>
                    <a:pt x="2950210" y="938530"/>
                    <a:pt x="2973070" y="996950"/>
                    <a:pt x="2979420" y="1074420"/>
                  </a:cubicBezTo>
                  <a:cubicBezTo>
                    <a:pt x="2985770" y="1151890"/>
                    <a:pt x="2978150" y="1261110"/>
                    <a:pt x="2971800" y="1341120"/>
                  </a:cubicBezTo>
                  <a:cubicBezTo>
                    <a:pt x="2965450" y="1421130"/>
                    <a:pt x="2961640" y="1477010"/>
                    <a:pt x="2941320" y="1554480"/>
                  </a:cubicBezTo>
                  <a:cubicBezTo>
                    <a:pt x="2921000" y="1631950"/>
                    <a:pt x="2886710" y="1737360"/>
                    <a:pt x="2849880" y="1805940"/>
                  </a:cubicBezTo>
                  <a:cubicBezTo>
                    <a:pt x="2813050" y="1874520"/>
                    <a:pt x="2758440" y="1931670"/>
                    <a:pt x="2720340" y="1965960"/>
                  </a:cubicBezTo>
                  <a:cubicBezTo>
                    <a:pt x="2682240" y="2000250"/>
                    <a:pt x="2664460" y="2016760"/>
                    <a:pt x="2621280" y="2011680"/>
                  </a:cubicBezTo>
                  <a:cubicBezTo>
                    <a:pt x="2578100" y="2006600"/>
                    <a:pt x="2503170" y="1972310"/>
                    <a:pt x="2461260" y="1935480"/>
                  </a:cubicBezTo>
                  <a:cubicBezTo>
                    <a:pt x="2419350" y="1898650"/>
                    <a:pt x="2399030" y="1854200"/>
                    <a:pt x="2369820" y="1790700"/>
                  </a:cubicBezTo>
                  <a:cubicBezTo>
                    <a:pt x="2340610" y="1727200"/>
                    <a:pt x="2305050" y="1626870"/>
                    <a:pt x="2286000" y="1554480"/>
                  </a:cubicBezTo>
                  <a:cubicBezTo>
                    <a:pt x="2266950" y="1482090"/>
                    <a:pt x="2260600" y="1437640"/>
                    <a:pt x="2255520" y="1356360"/>
                  </a:cubicBezTo>
                  <a:cubicBezTo>
                    <a:pt x="2250440" y="1275080"/>
                    <a:pt x="2246630" y="1154430"/>
                    <a:pt x="2255520" y="1066800"/>
                  </a:cubicBezTo>
                  <a:cubicBezTo>
                    <a:pt x="2264410" y="979170"/>
                    <a:pt x="2293620" y="892810"/>
                    <a:pt x="2308860" y="830580"/>
                  </a:cubicBezTo>
                  <a:cubicBezTo>
                    <a:pt x="2324100" y="768350"/>
                    <a:pt x="2326640" y="742950"/>
                    <a:pt x="2346960" y="693420"/>
                  </a:cubicBezTo>
                  <a:cubicBezTo>
                    <a:pt x="2367280" y="643890"/>
                    <a:pt x="2406650" y="579120"/>
                    <a:pt x="2430780" y="533400"/>
                  </a:cubicBezTo>
                  <a:cubicBezTo>
                    <a:pt x="2454910" y="487680"/>
                    <a:pt x="2461260" y="462280"/>
                    <a:pt x="2491740" y="419100"/>
                  </a:cubicBezTo>
                  <a:cubicBezTo>
                    <a:pt x="2522220" y="375920"/>
                    <a:pt x="2570480" y="321310"/>
                    <a:pt x="2613660" y="274320"/>
                  </a:cubicBezTo>
                  <a:cubicBezTo>
                    <a:pt x="2656840" y="227330"/>
                    <a:pt x="2693670" y="176530"/>
                    <a:pt x="2750820" y="137160"/>
                  </a:cubicBezTo>
                  <a:cubicBezTo>
                    <a:pt x="2807970" y="97790"/>
                    <a:pt x="2904490" y="58420"/>
                    <a:pt x="2956560" y="38100"/>
                  </a:cubicBezTo>
                  <a:cubicBezTo>
                    <a:pt x="3008630" y="17780"/>
                    <a:pt x="3028950" y="20320"/>
                    <a:pt x="3063240" y="15240"/>
                  </a:cubicBezTo>
                  <a:cubicBezTo>
                    <a:pt x="3097530" y="10160"/>
                    <a:pt x="3114040" y="5080"/>
                    <a:pt x="3162300" y="7620"/>
                  </a:cubicBezTo>
                  <a:cubicBezTo>
                    <a:pt x="3210560" y="10160"/>
                    <a:pt x="3294380" y="16510"/>
                    <a:pt x="3352800" y="30480"/>
                  </a:cubicBezTo>
                  <a:cubicBezTo>
                    <a:pt x="3411220" y="44450"/>
                    <a:pt x="3467100" y="68580"/>
                    <a:pt x="3512820" y="91440"/>
                  </a:cubicBezTo>
                  <a:cubicBezTo>
                    <a:pt x="3558540" y="114300"/>
                    <a:pt x="3590290" y="137160"/>
                    <a:pt x="3627120" y="167640"/>
                  </a:cubicBezTo>
                  <a:cubicBezTo>
                    <a:pt x="3663950" y="198120"/>
                    <a:pt x="3696970" y="236220"/>
                    <a:pt x="3733800" y="274320"/>
                  </a:cubicBezTo>
                  <a:cubicBezTo>
                    <a:pt x="3770630" y="312420"/>
                    <a:pt x="3813810" y="345440"/>
                    <a:pt x="3848100" y="396240"/>
                  </a:cubicBezTo>
                  <a:cubicBezTo>
                    <a:pt x="3882390" y="447040"/>
                    <a:pt x="3907790" y="509270"/>
                    <a:pt x="3939540" y="579120"/>
                  </a:cubicBezTo>
                  <a:cubicBezTo>
                    <a:pt x="3971290" y="648970"/>
                    <a:pt x="4013200" y="735330"/>
                    <a:pt x="4038600" y="815340"/>
                  </a:cubicBezTo>
                  <a:cubicBezTo>
                    <a:pt x="4064000" y="895350"/>
                    <a:pt x="4081780" y="979170"/>
                    <a:pt x="4091940" y="1059180"/>
                  </a:cubicBezTo>
                  <a:cubicBezTo>
                    <a:pt x="4102100" y="1139190"/>
                    <a:pt x="4103370" y="1216660"/>
                    <a:pt x="4099560" y="1295400"/>
                  </a:cubicBezTo>
                  <a:cubicBezTo>
                    <a:pt x="4095750" y="1374140"/>
                    <a:pt x="4085590" y="1456690"/>
                    <a:pt x="4069080" y="1531620"/>
                  </a:cubicBezTo>
                  <a:cubicBezTo>
                    <a:pt x="4052570" y="1606550"/>
                    <a:pt x="4028440" y="1680210"/>
                    <a:pt x="4000500" y="1744980"/>
                  </a:cubicBezTo>
                  <a:cubicBezTo>
                    <a:pt x="3972560" y="1809750"/>
                    <a:pt x="3942080" y="1875790"/>
                    <a:pt x="3901440" y="1920240"/>
                  </a:cubicBezTo>
                  <a:cubicBezTo>
                    <a:pt x="3860800" y="1964690"/>
                    <a:pt x="3810000" y="2011680"/>
                    <a:pt x="3756660" y="2011680"/>
                  </a:cubicBezTo>
                  <a:cubicBezTo>
                    <a:pt x="3703320" y="2011680"/>
                    <a:pt x="3632200" y="1969770"/>
                    <a:pt x="3581400" y="1920240"/>
                  </a:cubicBezTo>
                  <a:cubicBezTo>
                    <a:pt x="3530600" y="1870710"/>
                    <a:pt x="3482340" y="1788160"/>
                    <a:pt x="3451860" y="1714500"/>
                  </a:cubicBezTo>
                  <a:cubicBezTo>
                    <a:pt x="3421380" y="1640840"/>
                    <a:pt x="3411220" y="1555750"/>
                    <a:pt x="3398520" y="1478280"/>
                  </a:cubicBezTo>
                  <a:cubicBezTo>
                    <a:pt x="3385820" y="1400810"/>
                    <a:pt x="3375660" y="1337310"/>
                    <a:pt x="3375660" y="1249680"/>
                  </a:cubicBezTo>
                  <a:cubicBezTo>
                    <a:pt x="3375660" y="1162050"/>
                    <a:pt x="3384550" y="1035050"/>
                    <a:pt x="3398520" y="952500"/>
                  </a:cubicBezTo>
                  <a:cubicBezTo>
                    <a:pt x="3412490" y="869950"/>
                    <a:pt x="3436620" y="821690"/>
                    <a:pt x="3459480" y="754380"/>
                  </a:cubicBezTo>
                  <a:cubicBezTo>
                    <a:pt x="3482340" y="687070"/>
                    <a:pt x="3506470" y="609600"/>
                    <a:pt x="3535680" y="548640"/>
                  </a:cubicBezTo>
                  <a:cubicBezTo>
                    <a:pt x="3564890" y="487680"/>
                    <a:pt x="3601720" y="434340"/>
                    <a:pt x="3634740" y="388620"/>
                  </a:cubicBezTo>
                  <a:cubicBezTo>
                    <a:pt x="3667760" y="342900"/>
                    <a:pt x="3694430" y="314960"/>
                    <a:pt x="3733800" y="274320"/>
                  </a:cubicBezTo>
                  <a:cubicBezTo>
                    <a:pt x="3773170" y="233680"/>
                    <a:pt x="3822700" y="180340"/>
                    <a:pt x="3870960" y="144780"/>
                  </a:cubicBezTo>
                  <a:cubicBezTo>
                    <a:pt x="3919220" y="109220"/>
                    <a:pt x="3973830" y="81280"/>
                    <a:pt x="4023360" y="60960"/>
                  </a:cubicBezTo>
                  <a:cubicBezTo>
                    <a:pt x="4072890" y="40640"/>
                    <a:pt x="4123690" y="31750"/>
                    <a:pt x="4168140" y="22860"/>
                  </a:cubicBezTo>
                  <a:cubicBezTo>
                    <a:pt x="4212590" y="13970"/>
                    <a:pt x="4246880" y="8890"/>
                    <a:pt x="4290060" y="7620"/>
                  </a:cubicBezTo>
                  <a:cubicBezTo>
                    <a:pt x="4333240" y="6350"/>
                    <a:pt x="4378960" y="5080"/>
                    <a:pt x="4427220" y="15240"/>
                  </a:cubicBezTo>
                  <a:cubicBezTo>
                    <a:pt x="4475480" y="25400"/>
                    <a:pt x="4530090" y="45720"/>
                    <a:pt x="4579620" y="68580"/>
                  </a:cubicBezTo>
                  <a:cubicBezTo>
                    <a:pt x="4629150" y="91440"/>
                    <a:pt x="4678680" y="121920"/>
                    <a:pt x="4724400" y="152400"/>
                  </a:cubicBezTo>
                  <a:cubicBezTo>
                    <a:pt x="4770120" y="182880"/>
                    <a:pt x="4813300" y="209550"/>
                    <a:pt x="4853940" y="251460"/>
                  </a:cubicBezTo>
                  <a:cubicBezTo>
                    <a:pt x="4894580" y="293370"/>
                    <a:pt x="4927600" y="341630"/>
                    <a:pt x="4968240" y="403860"/>
                  </a:cubicBezTo>
                  <a:cubicBezTo>
                    <a:pt x="5008880" y="466090"/>
                    <a:pt x="5066030" y="554990"/>
                    <a:pt x="5097780" y="624840"/>
                  </a:cubicBezTo>
                  <a:cubicBezTo>
                    <a:pt x="5129530" y="694690"/>
                    <a:pt x="5140960" y="759460"/>
                    <a:pt x="5158740" y="822960"/>
                  </a:cubicBezTo>
                  <a:cubicBezTo>
                    <a:pt x="5176520" y="886460"/>
                    <a:pt x="5194300" y="956310"/>
                    <a:pt x="5204460" y="1005840"/>
                  </a:cubicBezTo>
                  <a:cubicBezTo>
                    <a:pt x="5214620" y="1055370"/>
                    <a:pt x="5215890" y="1087120"/>
                    <a:pt x="5219700" y="1120140"/>
                  </a:cubicBezTo>
                  <a:cubicBezTo>
                    <a:pt x="5223510" y="1153160"/>
                    <a:pt x="5225415" y="1178560"/>
                    <a:pt x="5227320" y="120396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cxnSp>
          <p:nvCxnSpPr>
            <p:cNvPr id="30" name="직선 연결선 3">
              <a:extLst>
                <a:ext uri="{FF2B5EF4-FFF2-40B4-BE49-F238E27FC236}">
                  <a16:creationId xmlns:a16="http://schemas.microsoft.com/office/drawing/2014/main" id="{93E78DE9-94F2-477D-1D59-3D646AB122E4}"/>
                </a:ext>
              </a:extLst>
            </p:cNvPr>
            <p:cNvCxnSpPr>
              <a:cxnSpLocks/>
            </p:cNvCxnSpPr>
            <p:nvPr/>
          </p:nvCxnSpPr>
          <p:spPr>
            <a:xfrm>
              <a:off x="9972587" y="2097349"/>
              <a:ext cx="0" cy="22195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6">
              <a:extLst>
                <a:ext uri="{FF2B5EF4-FFF2-40B4-BE49-F238E27FC236}">
                  <a16:creationId xmlns:a16="http://schemas.microsoft.com/office/drawing/2014/main" id="{A5BCBD56-5DB5-1AFD-36BF-E535B4452A88}"/>
                </a:ext>
              </a:extLst>
            </p:cNvPr>
            <p:cNvCxnSpPr>
              <a:cxnSpLocks/>
            </p:cNvCxnSpPr>
            <p:nvPr/>
          </p:nvCxnSpPr>
          <p:spPr>
            <a:xfrm>
              <a:off x="10364834" y="2846162"/>
              <a:ext cx="49599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">
              <a:extLst>
                <a:ext uri="{FF2B5EF4-FFF2-40B4-BE49-F238E27FC236}">
                  <a16:creationId xmlns:a16="http://schemas.microsoft.com/office/drawing/2014/main" id="{E2F14722-74C6-5C73-68B1-DE92F8B7CB34}"/>
                </a:ext>
              </a:extLst>
            </p:cNvPr>
            <p:cNvCxnSpPr>
              <a:cxnSpLocks/>
            </p:cNvCxnSpPr>
            <p:nvPr/>
          </p:nvCxnSpPr>
          <p:spPr>
            <a:xfrm>
              <a:off x="10364834" y="2634962"/>
              <a:ext cx="0" cy="2112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">
              <a:extLst>
                <a:ext uri="{FF2B5EF4-FFF2-40B4-BE49-F238E27FC236}">
                  <a16:creationId xmlns:a16="http://schemas.microsoft.com/office/drawing/2014/main" id="{64BE8A3B-0C26-4174-A47B-835D3A2DB10A}"/>
                </a:ext>
              </a:extLst>
            </p:cNvPr>
            <p:cNvCxnSpPr>
              <a:cxnSpLocks/>
            </p:cNvCxnSpPr>
            <p:nvPr/>
          </p:nvCxnSpPr>
          <p:spPr>
            <a:xfrm>
              <a:off x="10367467" y="2106488"/>
              <a:ext cx="0" cy="20301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6">
              <a:extLst>
                <a:ext uri="{FF2B5EF4-FFF2-40B4-BE49-F238E27FC236}">
                  <a16:creationId xmlns:a16="http://schemas.microsoft.com/office/drawing/2014/main" id="{F04DFF83-10BF-A3FC-6EAD-2D037A4C5F5B}"/>
                </a:ext>
              </a:extLst>
            </p:cNvPr>
            <p:cNvCxnSpPr>
              <a:cxnSpLocks/>
            </p:cNvCxnSpPr>
            <p:nvPr/>
          </p:nvCxnSpPr>
          <p:spPr>
            <a:xfrm>
              <a:off x="10364834" y="2110675"/>
              <a:ext cx="49599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">
              <a:extLst>
                <a:ext uri="{FF2B5EF4-FFF2-40B4-BE49-F238E27FC236}">
                  <a16:creationId xmlns:a16="http://schemas.microsoft.com/office/drawing/2014/main" id="{22CCB5F9-7B78-9623-E959-2B1F399464F7}"/>
                </a:ext>
              </a:extLst>
            </p:cNvPr>
            <p:cNvCxnSpPr>
              <a:cxnSpLocks/>
            </p:cNvCxnSpPr>
            <p:nvPr/>
          </p:nvCxnSpPr>
          <p:spPr>
            <a:xfrm>
              <a:off x="10860832" y="2593328"/>
              <a:ext cx="0" cy="25283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">
              <a:extLst>
                <a:ext uri="{FF2B5EF4-FFF2-40B4-BE49-F238E27FC236}">
                  <a16:creationId xmlns:a16="http://schemas.microsoft.com/office/drawing/2014/main" id="{C373B141-97BB-45A2-9B91-E40424C38A40}"/>
                </a:ext>
              </a:extLst>
            </p:cNvPr>
            <p:cNvCxnSpPr>
              <a:cxnSpLocks/>
            </p:cNvCxnSpPr>
            <p:nvPr/>
          </p:nvCxnSpPr>
          <p:spPr>
            <a:xfrm>
              <a:off x="10123670" y="2285076"/>
              <a:ext cx="0" cy="3882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">
              <a:extLst>
                <a:ext uri="{FF2B5EF4-FFF2-40B4-BE49-F238E27FC236}">
                  <a16:creationId xmlns:a16="http://schemas.microsoft.com/office/drawing/2014/main" id="{C2A939B5-EA05-A539-0278-D85EACB70527}"/>
                </a:ext>
              </a:extLst>
            </p:cNvPr>
            <p:cNvCxnSpPr>
              <a:cxnSpLocks/>
            </p:cNvCxnSpPr>
            <p:nvPr/>
          </p:nvCxnSpPr>
          <p:spPr>
            <a:xfrm>
              <a:off x="10180045" y="2285076"/>
              <a:ext cx="0" cy="3882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자유형 15">
              <a:extLst>
                <a:ext uri="{FF2B5EF4-FFF2-40B4-BE49-F238E27FC236}">
                  <a16:creationId xmlns:a16="http://schemas.microsoft.com/office/drawing/2014/main" id="{45459318-A447-9A32-1C68-D9541248ED7F}"/>
                </a:ext>
              </a:extLst>
            </p:cNvPr>
            <p:cNvSpPr/>
            <p:nvPr/>
          </p:nvSpPr>
          <p:spPr>
            <a:xfrm rot="16200000">
              <a:off x="10208342" y="2414947"/>
              <a:ext cx="317523" cy="122506"/>
            </a:xfrm>
            <a:custGeom>
              <a:avLst/>
              <a:gdLst>
                <a:gd name="connsiteX0" fmla="*/ 0 w 5227320"/>
                <a:gd name="connsiteY0" fmla="*/ 1219200 h 2016760"/>
                <a:gd name="connsiteX1" fmla="*/ 7620 w 5227320"/>
                <a:gd name="connsiteY1" fmla="*/ 1059180 h 2016760"/>
                <a:gd name="connsiteX2" fmla="*/ 38100 w 5227320"/>
                <a:gd name="connsiteY2" fmla="*/ 906780 h 2016760"/>
                <a:gd name="connsiteX3" fmla="*/ 76200 w 5227320"/>
                <a:gd name="connsiteY3" fmla="*/ 762000 h 2016760"/>
                <a:gd name="connsiteX4" fmla="*/ 129540 w 5227320"/>
                <a:gd name="connsiteY4" fmla="*/ 632460 h 2016760"/>
                <a:gd name="connsiteX5" fmla="*/ 220980 w 5227320"/>
                <a:gd name="connsiteY5" fmla="*/ 449580 h 2016760"/>
                <a:gd name="connsiteX6" fmla="*/ 304800 w 5227320"/>
                <a:gd name="connsiteY6" fmla="*/ 327660 h 2016760"/>
                <a:gd name="connsiteX7" fmla="*/ 411480 w 5227320"/>
                <a:gd name="connsiteY7" fmla="*/ 220980 h 2016760"/>
                <a:gd name="connsiteX8" fmla="*/ 525780 w 5227320"/>
                <a:gd name="connsiteY8" fmla="*/ 129540 h 2016760"/>
                <a:gd name="connsiteX9" fmla="*/ 678180 w 5227320"/>
                <a:gd name="connsiteY9" fmla="*/ 53340 h 2016760"/>
                <a:gd name="connsiteX10" fmla="*/ 830580 w 5227320"/>
                <a:gd name="connsiteY10" fmla="*/ 7620 h 2016760"/>
                <a:gd name="connsiteX11" fmla="*/ 960120 w 5227320"/>
                <a:gd name="connsiteY11" fmla="*/ 7620 h 2016760"/>
                <a:gd name="connsiteX12" fmla="*/ 1150620 w 5227320"/>
                <a:gd name="connsiteY12" fmla="*/ 45720 h 2016760"/>
                <a:gd name="connsiteX13" fmla="*/ 1287780 w 5227320"/>
                <a:gd name="connsiteY13" fmla="*/ 106680 h 2016760"/>
                <a:gd name="connsiteX14" fmla="*/ 1386840 w 5227320"/>
                <a:gd name="connsiteY14" fmla="*/ 167640 h 2016760"/>
                <a:gd name="connsiteX15" fmla="*/ 1485900 w 5227320"/>
                <a:gd name="connsiteY15" fmla="*/ 266700 h 2016760"/>
                <a:gd name="connsiteX16" fmla="*/ 1592580 w 5227320"/>
                <a:gd name="connsiteY16" fmla="*/ 381000 h 2016760"/>
                <a:gd name="connsiteX17" fmla="*/ 1684020 w 5227320"/>
                <a:gd name="connsiteY17" fmla="*/ 541020 h 2016760"/>
                <a:gd name="connsiteX18" fmla="*/ 1760220 w 5227320"/>
                <a:gd name="connsiteY18" fmla="*/ 731520 h 2016760"/>
                <a:gd name="connsiteX19" fmla="*/ 1828800 w 5227320"/>
                <a:gd name="connsiteY19" fmla="*/ 982980 h 2016760"/>
                <a:gd name="connsiteX20" fmla="*/ 1851660 w 5227320"/>
                <a:gd name="connsiteY20" fmla="*/ 1249680 h 2016760"/>
                <a:gd name="connsiteX21" fmla="*/ 1813560 w 5227320"/>
                <a:gd name="connsiteY21" fmla="*/ 1562100 h 2016760"/>
                <a:gd name="connsiteX22" fmla="*/ 1729740 w 5227320"/>
                <a:gd name="connsiteY22" fmla="*/ 1813560 h 2016760"/>
                <a:gd name="connsiteX23" fmla="*/ 1630680 w 5227320"/>
                <a:gd name="connsiteY23" fmla="*/ 1943100 h 2016760"/>
                <a:gd name="connsiteX24" fmla="*/ 1493520 w 5227320"/>
                <a:gd name="connsiteY24" fmla="*/ 2011680 h 2016760"/>
                <a:gd name="connsiteX25" fmla="*/ 1379220 w 5227320"/>
                <a:gd name="connsiteY25" fmla="*/ 1958340 h 2016760"/>
                <a:gd name="connsiteX26" fmla="*/ 1264920 w 5227320"/>
                <a:gd name="connsiteY26" fmla="*/ 1828800 h 2016760"/>
                <a:gd name="connsiteX27" fmla="*/ 1196340 w 5227320"/>
                <a:gd name="connsiteY27" fmla="*/ 1676400 h 2016760"/>
                <a:gd name="connsiteX28" fmla="*/ 1158240 w 5227320"/>
                <a:gd name="connsiteY28" fmla="*/ 1524000 h 2016760"/>
                <a:gd name="connsiteX29" fmla="*/ 1127760 w 5227320"/>
                <a:gd name="connsiteY29" fmla="*/ 1333500 h 2016760"/>
                <a:gd name="connsiteX30" fmla="*/ 1127760 w 5227320"/>
                <a:gd name="connsiteY30" fmla="*/ 1120140 h 2016760"/>
                <a:gd name="connsiteX31" fmla="*/ 1150620 w 5227320"/>
                <a:gd name="connsiteY31" fmla="*/ 914400 h 2016760"/>
                <a:gd name="connsiteX32" fmla="*/ 1219200 w 5227320"/>
                <a:gd name="connsiteY32" fmla="*/ 716280 h 2016760"/>
                <a:gd name="connsiteX33" fmla="*/ 1318260 w 5227320"/>
                <a:gd name="connsiteY33" fmla="*/ 502920 h 2016760"/>
                <a:gd name="connsiteX34" fmla="*/ 1417320 w 5227320"/>
                <a:gd name="connsiteY34" fmla="*/ 358140 h 2016760"/>
                <a:gd name="connsiteX35" fmla="*/ 1485900 w 5227320"/>
                <a:gd name="connsiteY35" fmla="*/ 274320 h 2016760"/>
                <a:gd name="connsiteX36" fmla="*/ 1615440 w 5227320"/>
                <a:gd name="connsiteY36" fmla="*/ 160020 h 2016760"/>
                <a:gd name="connsiteX37" fmla="*/ 1737360 w 5227320"/>
                <a:gd name="connsiteY37" fmla="*/ 76200 h 2016760"/>
                <a:gd name="connsiteX38" fmla="*/ 1836420 w 5227320"/>
                <a:gd name="connsiteY38" fmla="*/ 38100 h 2016760"/>
                <a:gd name="connsiteX39" fmla="*/ 1920240 w 5227320"/>
                <a:gd name="connsiteY39" fmla="*/ 15240 h 2016760"/>
                <a:gd name="connsiteX40" fmla="*/ 2057400 w 5227320"/>
                <a:gd name="connsiteY40" fmla="*/ 7620 h 2016760"/>
                <a:gd name="connsiteX41" fmla="*/ 2209800 w 5227320"/>
                <a:gd name="connsiteY41" fmla="*/ 22860 h 2016760"/>
                <a:gd name="connsiteX42" fmla="*/ 2339340 w 5227320"/>
                <a:gd name="connsiteY42" fmla="*/ 68580 h 2016760"/>
                <a:gd name="connsiteX43" fmla="*/ 2453640 w 5227320"/>
                <a:gd name="connsiteY43" fmla="*/ 137160 h 2016760"/>
                <a:gd name="connsiteX44" fmla="*/ 2606040 w 5227320"/>
                <a:gd name="connsiteY44" fmla="*/ 266700 h 2016760"/>
                <a:gd name="connsiteX45" fmla="*/ 2727960 w 5227320"/>
                <a:gd name="connsiteY45" fmla="*/ 403860 h 2016760"/>
                <a:gd name="connsiteX46" fmla="*/ 2811780 w 5227320"/>
                <a:gd name="connsiteY46" fmla="*/ 556260 h 2016760"/>
                <a:gd name="connsiteX47" fmla="*/ 2880360 w 5227320"/>
                <a:gd name="connsiteY47" fmla="*/ 701040 h 2016760"/>
                <a:gd name="connsiteX48" fmla="*/ 2933700 w 5227320"/>
                <a:gd name="connsiteY48" fmla="*/ 876300 h 2016760"/>
                <a:gd name="connsiteX49" fmla="*/ 2979420 w 5227320"/>
                <a:gd name="connsiteY49" fmla="*/ 1074420 h 2016760"/>
                <a:gd name="connsiteX50" fmla="*/ 2971800 w 5227320"/>
                <a:gd name="connsiteY50" fmla="*/ 1341120 h 2016760"/>
                <a:gd name="connsiteX51" fmla="*/ 2941320 w 5227320"/>
                <a:gd name="connsiteY51" fmla="*/ 1554480 h 2016760"/>
                <a:gd name="connsiteX52" fmla="*/ 2849880 w 5227320"/>
                <a:gd name="connsiteY52" fmla="*/ 1805940 h 2016760"/>
                <a:gd name="connsiteX53" fmla="*/ 2720340 w 5227320"/>
                <a:gd name="connsiteY53" fmla="*/ 1965960 h 2016760"/>
                <a:gd name="connsiteX54" fmla="*/ 2621280 w 5227320"/>
                <a:gd name="connsiteY54" fmla="*/ 2011680 h 2016760"/>
                <a:gd name="connsiteX55" fmla="*/ 2461260 w 5227320"/>
                <a:gd name="connsiteY55" fmla="*/ 1935480 h 2016760"/>
                <a:gd name="connsiteX56" fmla="*/ 2369820 w 5227320"/>
                <a:gd name="connsiteY56" fmla="*/ 1790700 h 2016760"/>
                <a:gd name="connsiteX57" fmla="*/ 2286000 w 5227320"/>
                <a:gd name="connsiteY57" fmla="*/ 1554480 h 2016760"/>
                <a:gd name="connsiteX58" fmla="*/ 2255520 w 5227320"/>
                <a:gd name="connsiteY58" fmla="*/ 1356360 h 2016760"/>
                <a:gd name="connsiteX59" fmla="*/ 2255520 w 5227320"/>
                <a:gd name="connsiteY59" fmla="*/ 1066800 h 2016760"/>
                <a:gd name="connsiteX60" fmla="*/ 2308860 w 5227320"/>
                <a:gd name="connsiteY60" fmla="*/ 830580 h 2016760"/>
                <a:gd name="connsiteX61" fmla="*/ 2346960 w 5227320"/>
                <a:gd name="connsiteY61" fmla="*/ 693420 h 2016760"/>
                <a:gd name="connsiteX62" fmla="*/ 2430780 w 5227320"/>
                <a:gd name="connsiteY62" fmla="*/ 533400 h 2016760"/>
                <a:gd name="connsiteX63" fmla="*/ 2491740 w 5227320"/>
                <a:gd name="connsiteY63" fmla="*/ 419100 h 2016760"/>
                <a:gd name="connsiteX64" fmla="*/ 2613660 w 5227320"/>
                <a:gd name="connsiteY64" fmla="*/ 274320 h 2016760"/>
                <a:gd name="connsiteX65" fmla="*/ 2750820 w 5227320"/>
                <a:gd name="connsiteY65" fmla="*/ 137160 h 2016760"/>
                <a:gd name="connsiteX66" fmla="*/ 2956560 w 5227320"/>
                <a:gd name="connsiteY66" fmla="*/ 38100 h 2016760"/>
                <a:gd name="connsiteX67" fmla="*/ 3063240 w 5227320"/>
                <a:gd name="connsiteY67" fmla="*/ 15240 h 2016760"/>
                <a:gd name="connsiteX68" fmla="*/ 3162300 w 5227320"/>
                <a:gd name="connsiteY68" fmla="*/ 7620 h 2016760"/>
                <a:gd name="connsiteX69" fmla="*/ 3352800 w 5227320"/>
                <a:gd name="connsiteY69" fmla="*/ 30480 h 2016760"/>
                <a:gd name="connsiteX70" fmla="*/ 3512820 w 5227320"/>
                <a:gd name="connsiteY70" fmla="*/ 91440 h 2016760"/>
                <a:gd name="connsiteX71" fmla="*/ 3627120 w 5227320"/>
                <a:gd name="connsiteY71" fmla="*/ 167640 h 2016760"/>
                <a:gd name="connsiteX72" fmla="*/ 3733800 w 5227320"/>
                <a:gd name="connsiteY72" fmla="*/ 274320 h 2016760"/>
                <a:gd name="connsiteX73" fmla="*/ 3848100 w 5227320"/>
                <a:gd name="connsiteY73" fmla="*/ 396240 h 2016760"/>
                <a:gd name="connsiteX74" fmla="*/ 3939540 w 5227320"/>
                <a:gd name="connsiteY74" fmla="*/ 579120 h 2016760"/>
                <a:gd name="connsiteX75" fmla="*/ 4038600 w 5227320"/>
                <a:gd name="connsiteY75" fmla="*/ 815340 h 2016760"/>
                <a:gd name="connsiteX76" fmla="*/ 4091940 w 5227320"/>
                <a:gd name="connsiteY76" fmla="*/ 1059180 h 2016760"/>
                <a:gd name="connsiteX77" fmla="*/ 4099560 w 5227320"/>
                <a:gd name="connsiteY77" fmla="*/ 1295400 h 2016760"/>
                <a:gd name="connsiteX78" fmla="*/ 4069080 w 5227320"/>
                <a:gd name="connsiteY78" fmla="*/ 1531620 h 2016760"/>
                <a:gd name="connsiteX79" fmla="*/ 4000500 w 5227320"/>
                <a:gd name="connsiteY79" fmla="*/ 1744980 h 2016760"/>
                <a:gd name="connsiteX80" fmla="*/ 3901440 w 5227320"/>
                <a:gd name="connsiteY80" fmla="*/ 1920240 h 2016760"/>
                <a:gd name="connsiteX81" fmla="*/ 3756660 w 5227320"/>
                <a:gd name="connsiteY81" fmla="*/ 2011680 h 2016760"/>
                <a:gd name="connsiteX82" fmla="*/ 3581400 w 5227320"/>
                <a:gd name="connsiteY82" fmla="*/ 1920240 h 2016760"/>
                <a:gd name="connsiteX83" fmla="*/ 3451860 w 5227320"/>
                <a:gd name="connsiteY83" fmla="*/ 1714500 h 2016760"/>
                <a:gd name="connsiteX84" fmla="*/ 3398520 w 5227320"/>
                <a:gd name="connsiteY84" fmla="*/ 1478280 h 2016760"/>
                <a:gd name="connsiteX85" fmla="*/ 3375660 w 5227320"/>
                <a:gd name="connsiteY85" fmla="*/ 1249680 h 2016760"/>
                <a:gd name="connsiteX86" fmla="*/ 3398520 w 5227320"/>
                <a:gd name="connsiteY86" fmla="*/ 952500 h 2016760"/>
                <a:gd name="connsiteX87" fmla="*/ 3459480 w 5227320"/>
                <a:gd name="connsiteY87" fmla="*/ 754380 h 2016760"/>
                <a:gd name="connsiteX88" fmla="*/ 3535680 w 5227320"/>
                <a:gd name="connsiteY88" fmla="*/ 548640 h 2016760"/>
                <a:gd name="connsiteX89" fmla="*/ 3634740 w 5227320"/>
                <a:gd name="connsiteY89" fmla="*/ 388620 h 2016760"/>
                <a:gd name="connsiteX90" fmla="*/ 3733800 w 5227320"/>
                <a:gd name="connsiteY90" fmla="*/ 274320 h 2016760"/>
                <a:gd name="connsiteX91" fmla="*/ 3870960 w 5227320"/>
                <a:gd name="connsiteY91" fmla="*/ 144780 h 2016760"/>
                <a:gd name="connsiteX92" fmla="*/ 4023360 w 5227320"/>
                <a:gd name="connsiteY92" fmla="*/ 60960 h 2016760"/>
                <a:gd name="connsiteX93" fmla="*/ 4168140 w 5227320"/>
                <a:gd name="connsiteY93" fmla="*/ 22860 h 2016760"/>
                <a:gd name="connsiteX94" fmla="*/ 4290060 w 5227320"/>
                <a:gd name="connsiteY94" fmla="*/ 7620 h 2016760"/>
                <a:gd name="connsiteX95" fmla="*/ 4427220 w 5227320"/>
                <a:gd name="connsiteY95" fmla="*/ 15240 h 2016760"/>
                <a:gd name="connsiteX96" fmla="*/ 4579620 w 5227320"/>
                <a:gd name="connsiteY96" fmla="*/ 68580 h 2016760"/>
                <a:gd name="connsiteX97" fmla="*/ 4724400 w 5227320"/>
                <a:gd name="connsiteY97" fmla="*/ 152400 h 2016760"/>
                <a:gd name="connsiteX98" fmla="*/ 4853940 w 5227320"/>
                <a:gd name="connsiteY98" fmla="*/ 251460 h 2016760"/>
                <a:gd name="connsiteX99" fmla="*/ 4968240 w 5227320"/>
                <a:gd name="connsiteY99" fmla="*/ 403860 h 2016760"/>
                <a:gd name="connsiteX100" fmla="*/ 5097780 w 5227320"/>
                <a:gd name="connsiteY100" fmla="*/ 624840 h 2016760"/>
                <a:gd name="connsiteX101" fmla="*/ 5158740 w 5227320"/>
                <a:gd name="connsiteY101" fmla="*/ 822960 h 2016760"/>
                <a:gd name="connsiteX102" fmla="*/ 5204460 w 5227320"/>
                <a:gd name="connsiteY102" fmla="*/ 1005840 h 2016760"/>
                <a:gd name="connsiteX103" fmla="*/ 5219700 w 5227320"/>
                <a:gd name="connsiteY103" fmla="*/ 1120140 h 2016760"/>
                <a:gd name="connsiteX104" fmla="*/ 5227320 w 5227320"/>
                <a:gd name="connsiteY104" fmla="*/ 1203960 h 201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227320" h="2016760">
                  <a:moveTo>
                    <a:pt x="0" y="1219200"/>
                  </a:moveTo>
                  <a:cubicBezTo>
                    <a:pt x="635" y="1165225"/>
                    <a:pt x="1270" y="1111250"/>
                    <a:pt x="7620" y="1059180"/>
                  </a:cubicBezTo>
                  <a:cubicBezTo>
                    <a:pt x="13970" y="1007110"/>
                    <a:pt x="26670" y="956310"/>
                    <a:pt x="38100" y="906780"/>
                  </a:cubicBezTo>
                  <a:cubicBezTo>
                    <a:pt x="49530" y="857250"/>
                    <a:pt x="60960" y="807720"/>
                    <a:pt x="76200" y="762000"/>
                  </a:cubicBezTo>
                  <a:cubicBezTo>
                    <a:pt x="91440" y="716280"/>
                    <a:pt x="105410" y="684530"/>
                    <a:pt x="129540" y="632460"/>
                  </a:cubicBezTo>
                  <a:cubicBezTo>
                    <a:pt x="153670" y="580390"/>
                    <a:pt x="191770" y="500380"/>
                    <a:pt x="220980" y="449580"/>
                  </a:cubicBezTo>
                  <a:cubicBezTo>
                    <a:pt x="250190" y="398780"/>
                    <a:pt x="273050" y="365760"/>
                    <a:pt x="304800" y="327660"/>
                  </a:cubicBezTo>
                  <a:cubicBezTo>
                    <a:pt x="336550" y="289560"/>
                    <a:pt x="374650" y="254000"/>
                    <a:pt x="411480" y="220980"/>
                  </a:cubicBezTo>
                  <a:cubicBezTo>
                    <a:pt x="448310" y="187960"/>
                    <a:pt x="481330" y="157480"/>
                    <a:pt x="525780" y="129540"/>
                  </a:cubicBezTo>
                  <a:cubicBezTo>
                    <a:pt x="570230" y="101600"/>
                    <a:pt x="627380" y="73660"/>
                    <a:pt x="678180" y="53340"/>
                  </a:cubicBezTo>
                  <a:cubicBezTo>
                    <a:pt x="728980" y="33020"/>
                    <a:pt x="783590" y="15240"/>
                    <a:pt x="830580" y="7620"/>
                  </a:cubicBezTo>
                  <a:cubicBezTo>
                    <a:pt x="877570" y="0"/>
                    <a:pt x="906780" y="1270"/>
                    <a:pt x="960120" y="7620"/>
                  </a:cubicBezTo>
                  <a:cubicBezTo>
                    <a:pt x="1013460" y="13970"/>
                    <a:pt x="1096010" y="29210"/>
                    <a:pt x="1150620" y="45720"/>
                  </a:cubicBezTo>
                  <a:cubicBezTo>
                    <a:pt x="1205230" y="62230"/>
                    <a:pt x="1248410" y="86360"/>
                    <a:pt x="1287780" y="106680"/>
                  </a:cubicBezTo>
                  <a:cubicBezTo>
                    <a:pt x="1327150" y="127000"/>
                    <a:pt x="1353820" y="140970"/>
                    <a:pt x="1386840" y="167640"/>
                  </a:cubicBezTo>
                  <a:cubicBezTo>
                    <a:pt x="1419860" y="194310"/>
                    <a:pt x="1451610" y="231140"/>
                    <a:pt x="1485900" y="266700"/>
                  </a:cubicBezTo>
                  <a:cubicBezTo>
                    <a:pt x="1520190" y="302260"/>
                    <a:pt x="1559560" y="335280"/>
                    <a:pt x="1592580" y="381000"/>
                  </a:cubicBezTo>
                  <a:cubicBezTo>
                    <a:pt x="1625600" y="426720"/>
                    <a:pt x="1656080" y="482600"/>
                    <a:pt x="1684020" y="541020"/>
                  </a:cubicBezTo>
                  <a:cubicBezTo>
                    <a:pt x="1711960" y="599440"/>
                    <a:pt x="1736090" y="657860"/>
                    <a:pt x="1760220" y="731520"/>
                  </a:cubicBezTo>
                  <a:cubicBezTo>
                    <a:pt x="1784350" y="805180"/>
                    <a:pt x="1813560" y="896620"/>
                    <a:pt x="1828800" y="982980"/>
                  </a:cubicBezTo>
                  <a:cubicBezTo>
                    <a:pt x="1844040" y="1069340"/>
                    <a:pt x="1854200" y="1153160"/>
                    <a:pt x="1851660" y="1249680"/>
                  </a:cubicBezTo>
                  <a:cubicBezTo>
                    <a:pt x="1849120" y="1346200"/>
                    <a:pt x="1833880" y="1468120"/>
                    <a:pt x="1813560" y="1562100"/>
                  </a:cubicBezTo>
                  <a:cubicBezTo>
                    <a:pt x="1793240" y="1656080"/>
                    <a:pt x="1760220" y="1750060"/>
                    <a:pt x="1729740" y="1813560"/>
                  </a:cubicBezTo>
                  <a:cubicBezTo>
                    <a:pt x="1699260" y="1877060"/>
                    <a:pt x="1670050" y="1910080"/>
                    <a:pt x="1630680" y="1943100"/>
                  </a:cubicBezTo>
                  <a:cubicBezTo>
                    <a:pt x="1591310" y="1976120"/>
                    <a:pt x="1535430" y="2009140"/>
                    <a:pt x="1493520" y="2011680"/>
                  </a:cubicBezTo>
                  <a:cubicBezTo>
                    <a:pt x="1451610" y="2014220"/>
                    <a:pt x="1417320" y="1988820"/>
                    <a:pt x="1379220" y="1958340"/>
                  </a:cubicBezTo>
                  <a:cubicBezTo>
                    <a:pt x="1341120" y="1927860"/>
                    <a:pt x="1295400" y="1875790"/>
                    <a:pt x="1264920" y="1828800"/>
                  </a:cubicBezTo>
                  <a:cubicBezTo>
                    <a:pt x="1234440" y="1781810"/>
                    <a:pt x="1214120" y="1727200"/>
                    <a:pt x="1196340" y="1676400"/>
                  </a:cubicBezTo>
                  <a:cubicBezTo>
                    <a:pt x="1178560" y="1625600"/>
                    <a:pt x="1169670" y="1581150"/>
                    <a:pt x="1158240" y="1524000"/>
                  </a:cubicBezTo>
                  <a:cubicBezTo>
                    <a:pt x="1146810" y="1466850"/>
                    <a:pt x="1132840" y="1400810"/>
                    <a:pt x="1127760" y="1333500"/>
                  </a:cubicBezTo>
                  <a:cubicBezTo>
                    <a:pt x="1122680" y="1266190"/>
                    <a:pt x="1123950" y="1189990"/>
                    <a:pt x="1127760" y="1120140"/>
                  </a:cubicBezTo>
                  <a:cubicBezTo>
                    <a:pt x="1131570" y="1050290"/>
                    <a:pt x="1135380" y="981710"/>
                    <a:pt x="1150620" y="914400"/>
                  </a:cubicBezTo>
                  <a:cubicBezTo>
                    <a:pt x="1165860" y="847090"/>
                    <a:pt x="1191260" y="784860"/>
                    <a:pt x="1219200" y="716280"/>
                  </a:cubicBezTo>
                  <a:cubicBezTo>
                    <a:pt x="1247140" y="647700"/>
                    <a:pt x="1285240" y="562610"/>
                    <a:pt x="1318260" y="502920"/>
                  </a:cubicBezTo>
                  <a:cubicBezTo>
                    <a:pt x="1351280" y="443230"/>
                    <a:pt x="1389380" y="396240"/>
                    <a:pt x="1417320" y="358140"/>
                  </a:cubicBezTo>
                  <a:cubicBezTo>
                    <a:pt x="1445260" y="320040"/>
                    <a:pt x="1452880" y="307340"/>
                    <a:pt x="1485900" y="274320"/>
                  </a:cubicBezTo>
                  <a:cubicBezTo>
                    <a:pt x="1518920" y="241300"/>
                    <a:pt x="1573530" y="193040"/>
                    <a:pt x="1615440" y="160020"/>
                  </a:cubicBezTo>
                  <a:cubicBezTo>
                    <a:pt x="1657350" y="127000"/>
                    <a:pt x="1700530" y="96520"/>
                    <a:pt x="1737360" y="76200"/>
                  </a:cubicBezTo>
                  <a:cubicBezTo>
                    <a:pt x="1774190" y="55880"/>
                    <a:pt x="1805940" y="48260"/>
                    <a:pt x="1836420" y="38100"/>
                  </a:cubicBezTo>
                  <a:cubicBezTo>
                    <a:pt x="1866900" y="27940"/>
                    <a:pt x="1883410" y="20320"/>
                    <a:pt x="1920240" y="15240"/>
                  </a:cubicBezTo>
                  <a:cubicBezTo>
                    <a:pt x="1957070" y="10160"/>
                    <a:pt x="2009140" y="6350"/>
                    <a:pt x="2057400" y="7620"/>
                  </a:cubicBezTo>
                  <a:cubicBezTo>
                    <a:pt x="2105660" y="8890"/>
                    <a:pt x="2162810" y="12700"/>
                    <a:pt x="2209800" y="22860"/>
                  </a:cubicBezTo>
                  <a:cubicBezTo>
                    <a:pt x="2256790" y="33020"/>
                    <a:pt x="2298700" y="49530"/>
                    <a:pt x="2339340" y="68580"/>
                  </a:cubicBezTo>
                  <a:cubicBezTo>
                    <a:pt x="2379980" y="87630"/>
                    <a:pt x="2409190" y="104140"/>
                    <a:pt x="2453640" y="137160"/>
                  </a:cubicBezTo>
                  <a:cubicBezTo>
                    <a:pt x="2498090" y="170180"/>
                    <a:pt x="2560320" y="222250"/>
                    <a:pt x="2606040" y="266700"/>
                  </a:cubicBezTo>
                  <a:cubicBezTo>
                    <a:pt x="2651760" y="311150"/>
                    <a:pt x="2693670" y="355600"/>
                    <a:pt x="2727960" y="403860"/>
                  </a:cubicBezTo>
                  <a:cubicBezTo>
                    <a:pt x="2762250" y="452120"/>
                    <a:pt x="2786380" y="506730"/>
                    <a:pt x="2811780" y="556260"/>
                  </a:cubicBezTo>
                  <a:cubicBezTo>
                    <a:pt x="2837180" y="605790"/>
                    <a:pt x="2860040" y="647700"/>
                    <a:pt x="2880360" y="701040"/>
                  </a:cubicBezTo>
                  <a:cubicBezTo>
                    <a:pt x="2900680" y="754380"/>
                    <a:pt x="2917190" y="814070"/>
                    <a:pt x="2933700" y="876300"/>
                  </a:cubicBezTo>
                  <a:cubicBezTo>
                    <a:pt x="2950210" y="938530"/>
                    <a:pt x="2973070" y="996950"/>
                    <a:pt x="2979420" y="1074420"/>
                  </a:cubicBezTo>
                  <a:cubicBezTo>
                    <a:pt x="2985770" y="1151890"/>
                    <a:pt x="2978150" y="1261110"/>
                    <a:pt x="2971800" y="1341120"/>
                  </a:cubicBezTo>
                  <a:cubicBezTo>
                    <a:pt x="2965450" y="1421130"/>
                    <a:pt x="2961640" y="1477010"/>
                    <a:pt x="2941320" y="1554480"/>
                  </a:cubicBezTo>
                  <a:cubicBezTo>
                    <a:pt x="2921000" y="1631950"/>
                    <a:pt x="2886710" y="1737360"/>
                    <a:pt x="2849880" y="1805940"/>
                  </a:cubicBezTo>
                  <a:cubicBezTo>
                    <a:pt x="2813050" y="1874520"/>
                    <a:pt x="2758440" y="1931670"/>
                    <a:pt x="2720340" y="1965960"/>
                  </a:cubicBezTo>
                  <a:cubicBezTo>
                    <a:pt x="2682240" y="2000250"/>
                    <a:pt x="2664460" y="2016760"/>
                    <a:pt x="2621280" y="2011680"/>
                  </a:cubicBezTo>
                  <a:cubicBezTo>
                    <a:pt x="2578100" y="2006600"/>
                    <a:pt x="2503170" y="1972310"/>
                    <a:pt x="2461260" y="1935480"/>
                  </a:cubicBezTo>
                  <a:cubicBezTo>
                    <a:pt x="2419350" y="1898650"/>
                    <a:pt x="2399030" y="1854200"/>
                    <a:pt x="2369820" y="1790700"/>
                  </a:cubicBezTo>
                  <a:cubicBezTo>
                    <a:pt x="2340610" y="1727200"/>
                    <a:pt x="2305050" y="1626870"/>
                    <a:pt x="2286000" y="1554480"/>
                  </a:cubicBezTo>
                  <a:cubicBezTo>
                    <a:pt x="2266950" y="1482090"/>
                    <a:pt x="2260600" y="1437640"/>
                    <a:pt x="2255520" y="1356360"/>
                  </a:cubicBezTo>
                  <a:cubicBezTo>
                    <a:pt x="2250440" y="1275080"/>
                    <a:pt x="2246630" y="1154430"/>
                    <a:pt x="2255520" y="1066800"/>
                  </a:cubicBezTo>
                  <a:cubicBezTo>
                    <a:pt x="2264410" y="979170"/>
                    <a:pt x="2293620" y="892810"/>
                    <a:pt x="2308860" y="830580"/>
                  </a:cubicBezTo>
                  <a:cubicBezTo>
                    <a:pt x="2324100" y="768350"/>
                    <a:pt x="2326640" y="742950"/>
                    <a:pt x="2346960" y="693420"/>
                  </a:cubicBezTo>
                  <a:cubicBezTo>
                    <a:pt x="2367280" y="643890"/>
                    <a:pt x="2406650" y="579120"/>
                    <a:pt x="2430780" y="533400"/>
                  </a:cubicBezTo>
                  <a:cubicBezTo>
                    <a:pt x="2454910" y="487680"/>
                    <a:pt x="2461260" y="462280"/>
                    <a:pt x="2491740" y="419100"/>
                  </a:cubicBezTo>
                  <a:cubicBezTo>
                    <a:pt x="2522220" y="375920"/>
                    <a:pt x="2570480" y="321310"/>
                    <a:pt x="2613660" y="274320"/>
                  </a:cubicBezTo>
                  <a:cubicBezTo>
                    <a:pt x="2656840" y="227330"/>
                    <a:pt x="2693670" y="176530"/>
                    <a:pt x="2750820" y="137160"/>
                  </a:cubicBezTo>
                  <a:cubicBezTo>
                    <a:pt x="2807970" y="97790"/>
                    <a:pt x="2904490" y="58420"/>
                    <a:pt x="2956560" y="38100"/>
                  </a:cubicBezTo>
                  <a:cubicBezTo>
                    <a:pt x="3008630" y="17780"/>
                    <a:pt x="3028950" y="20320"/>
                    <a:pt x="3063240" y="15240"/>
                  </a:cubicBezTo>
                  <a:cubicBezTo>
                    <a:pt x="3097530" y="10160"/>
                    <a:pt x="3114040" y="5080"/>
                    <a:pt x="3162300" y="7620"/>
                  </a:cubicBezTo>
                  <a:cubicBezTo>
                    <a:pt x="3210560" y="10160"/>
                    <a:pt x="3294380" y="16510"/>
                    <a:pt x="3352800" y="30480"/>
                  </a:cubicBezTo>
                  <a:cubicBezTo>
                    <a:pt x="3411220" y="44450"/>
                    <a:pt x="3467100" y="68580"/>
                    <a:pt x="3512820" y="91440"/>
                  </a:cubicBezTo>
                  <a:cubicBezTo>
                    <a:pt x="3558540" y="114300"/>
                    <a:pt x="3590290" y="137160"/>
                    <a:pt x="3627120" y="167640"/>
                  </a:cubicBezTo>
                  <a:cubicBezTo>
                    <a:pt x="3663950" y="198120"/>
                    <a:pt x="3696970" y="236220"/>
                    <a:pt x="3733800" y="274320"/>
                  </a:cubicBezTo>
                  <a:cubicBezTo>
                    <a:pt x="3770630" y="312420"/>
                    <a:pt x="3813810" y="345440"/>
                    <a:pt x="3848100" y="396240"/>
                  </a:cubicBezTo>
                  <a:cubicBezTo>
                    <a:pt x="3882390" y="447040"/>
                    <a:pt x="3907790" y="509270"/>
                    <a:pt x="3939540" y="579120"/>
                  </a:cubicBezTo>
                  <a:cubicBezTo>
                    <a:pt x="3971290" y="648970"/>
                    <a:pt x="4013200" y="735330"/>
                    <a:pt x="4038600" y="815340"/>
                  </a:cubicBezTo>
                  <a:cubicBezTo>
                    <a:pt x="4064000" y="895350"/>
                    <a:pt x="4081780" y="979170"/>
                    <a:pt x="4091940" y="1059180"/>
                  </a:cubicBezTo>
                  <a:cubicBezTo>
                    <a:pt x="4102100" y="1139190"/>
                    <a:pt x="4103370" y="1216660"/>
                    <a:pt x="4099560" y="1295400"/>
                  </a:cubicBezTo>
                  <a:cubicBezTo>
                    <a:pt x="4095750" y="1374140"/>
                    <a:pt x="4085590" y="1456690"/>
                    <a:pt x="4069080" y="1531620"/>
                  </a:cubicBezTo>
                  <a:cubicBezTo>
                    <a:pt x="4052570" y="1606550"/>
                    <a:pt x="4028440" y="1680210"/>
                    <a:pt x="4000500" y="1744980"/>
                  </a:cubicBezTo>
                  <a:cubicBezTo>
                    <a:pt x="3972560" y="1809750"/>
                    <a:pt x="3942080" y="1875790"/>
                    <a:pt x="3901440" y="1920240"/>
                  </a:cubicBezTo>
                  <a:cubicBezTo>
                    <a:pt x="3860800" y="1964690"/>
                    <a:pt x="3810000" y="2011680"/>
                    <a:pt x="3756660" y="2011680"/>
                  </a:cubicBezTo>
                  <a:cubicBezTo>
                    <a:pt x="3703320" y="2011680"/>
                    <a:pt x="3632200" y="1969770"/>
                    <a:pt x="3581400" y="1920240"/>
                  </a:cubicBezTo>
                  <a:cubicBezTo>
                    <a:pt x="3530600" y="1870710"/>
                    <a:pt x="3482340" y="1788160"/>
                    <a:pt x="3451860" y="1714500"/>
                  </a:cubicBezTo>
                  <a:cubicBezTo>
                    <a:pt x="3421380" y="1640840"/>
                    <a:pt x="3411220" y="1555750"/>
                    <a:pt x="3398520" y="1478280"/>
                  </a:cubicBezTo>
                  <a:cubicBezTo>
                    <a:pt x="3385820" y="1400810"/>
                    <a:pt x="3375660" y="1337310"/>
                    <a:pt x="3375660" y="1249680"/>
                  </a:cubicBezTo>
                  <a:cubicBezTo>
                    <a:pt x="3375660" y="1162050"/>
                    <a:pt x="3384550" y="1035050"/>
                    <a:pt x="3398520" y="952500"/>
                  </a:cubicBezTo>
                  <a:cubicBezTo>
                    <a:pt x="3412490" y="869950"/>
                    <a:pt x="3436620" y="821690"/>
                    <a:pt x="3459480" y="754380"/>
                  </a:cubicBezTo>
                  <a:cubicBezTo>
                    <a:pt x="3482340" y="687070"/>
                    <a:pt x="3506470" y="609600"/>
                    <a:pt x="3535680" y="548640"/>
                  </a:cubicBezTo>
                  <a:cubicBezTo>
                    <a:pt x="3564890" y="487680"/>
                    <a:pt x="3601720" y="434340"/>
                    <a:pt x="3634740" y="388620"/>
                  </a:cubicBezTo>
                  <a:cubicBezTo>
                    <a:pt x="3667760" y="342900"/>
                    <a:pt x="3694430" y="314960"/>
                    <a:pt x="3733800" y="274320"/>
                  </a:cubicBezTo>
                  <a:cubicBezTo>
                    <a:pt x="3773170" y="233680"/>
                    <a:pt x="3822700" y="180340"/>
                    <a:pt x="3870960" y="144780"/>
                  </a:cubicBezTo>
                  <a:cubicBezTo>
                    <a:pt x="3919220" y="109220"/>
                    <a:pt x="3973830" y="81280"/>
                    <a:pt x="4023360" y="60960"/>
                  </a:cubicBezTo>
                  <a:cubicBezTo>
                    <a:pt x="4072890" y="40640"/>
                    <a:pt x="4123690" y="31750"/>
                    <a:pt x="4168140" y="22860"/>
                  </a:cubicBezTo>
                  <a:cubicBezTo>
                    <a:pt x="4212590" y="13970"/>
                    <a:pt x="4246880" y="8890"/>
                    <a:pt x="4290060" y="7620"/>
                  </a:cubicBezTo>
                  <a:cubicBezTo>
                    <a:pt x="4333240" y="6350"/>
                    <a:pt x="4378960" y="5080"/>
                    <a:pt x="4427220" y="15240"/>
                  </a:cubicBezTo>
                  <a:cubicBezTo>
                    <a:pt x="4475480" y="25400"/>
                    <a:pt x="4530090" y="45720"/>
                    <a:pt x="4579620" y="68580"/>
                  </a:cubicBezTo>
                  <a:cubicBezTo>
                    <a:pt x="4629150" y="91440"/>
                    <a:pt x="4678680" y="121920"/>
                    <a:pt x="4724400" y="152400"/>
                  </a:cubicBezTo>
                  <a:cubicBezTo>
                    <a:pt x="4770120" y="182880"/>
                    <a:pt x="4813300" y="209550"/>
                    <a:pt x="4853940" y="251460"/>
                  </a:cubicBezTo>
                  <a:cubicBezTo>
                    <a:pt x="4894580" y="293370"/>
                    <a:pt x="4927600" y="341630"/>
                    <a:pt x="4968240" y="403860"/>
                  </a:cubicBezTo>
                  <a:cubicBezTo>
                    <a:pt x="5008880" y="466090"/>
                    <a:pt x="5066030" y="554990"/>
                    <a:pt x="5097780" y="624840"/>
                  </a:cubicBezTo>
                  <a:cubicBezTo>
                    <a:pt x="5129530" y="694690"/>
                    <a:pt x="5140960" y="759460"/>
                    <a:pt x="5158740" y="822960"/>
                  </a:cubicBezTo>
                  <a:cubicBezTo>
                    <a:pt x="5176520" y="886460"/>
                    <a:pt x="5194300" y="956310"/>
                    <a:pt x="5204460" y="1005840"/>
                  </a:cubicBezTo>
                  <a:cubicBezTo>
                    <a:pt x="5214620" y="1055370"/>
                    <a:pt x="5215890" y="1087120"/>
                    <a:pt x="5219700" y="1120140"/>
                  </a:cubicBezTo>
                  <a:cubicBezTo>
                    <a:pt x="5223510" y="1153160"/>
                    <a:pt x="5225415" y="1178560"/>
                    <a:pt x="5227320" y="120396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9" name="타원 30">
              <a:extLst>
                <a:ext uri="{FF2B5EF4-FFF2-40B4-BE49-F238E27FC236}">
                  <a16:creationId xmlns:a16="http://schemas.microsoft.com/office/drawing/2014/main" id="{19F76202-B55E-5645-55C0-3AB6477B14A3}"/>
                </a:ext>
              </a:extLst>
            </p:cNvPr>
            <p:cNvSpPr/>
            <p:nvPr/>
          </p:nvSpPr>
          <p:spPr>
            <a:xfrm>
              <a:off x="10774149" y="2349583"/>
              <a:ext cx="168370" cy="16837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40" name="타원 30">
              <a:extLst>
                <a:ext uri="{FF2B5EF4-FFF2-40B4-BE49-F238E27FC236}">
                  <a16:creationId xmlns:a16="http://schemas.microsoft.com/office/drawing/2014/main" id="{F221A1C2-EB92-F115-E7F6-0F26861F74E7}"/>
                </a:ext>
              </a:extLst>
            </p:cNvPr>
            <p:cNvSpPr/>
            <p:nvPr/>
          </p:nvSpPr>
          <p:spPr>
            <a:xfrm>
              <a:off x="10774149" y="2433768"/>
              <a:ext cx="168370" cy="16837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cxnSp>
          <p:nvCxnSpPr>
            <p:cNvPr id="41" name="직선 연결선 3">
              <a:extLst>
                <a:ext uri="{FF2B5EF4-FFF2-40B4-BE49-F238E27FC236}">
                  <a16:creationId xmlns:a16="http://schemas.microsoft.com/office/drawing/2014/main" id="{CA866151-AA95-B88F-6DA8-FDE3B4C36D10}"/>
                </a:ext>
              </a:extLst>
            </p:cNvPr>
            <p:cNvCxnSpPr>
              <a:cxnSpLocks/>
            </p:cNvCxnSpPr>
            <p:nvPr/>
          </p:nvCxnSpPr>
          <p:spPr>
            <a:xfrm>
              <a:off x="10858335" y="2105280"/>
              <a:ext cx="0" cy="25283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802444B-0AFF-60EA-EA12-2DDB0BAF9086}"/>
                    </a:ext>
                  </a:extLst>
                </p:cNvPr>
                <p:cNvSpPr txBox="1"/>
                <p:nvPr/>
              </p:nvSpPr>
              <p:spPr>
                <a:xfrm>
                  <a:off x="7558574" y="2184868"/>
                  <a:ext cx="43359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ko-KR" sz="2000" b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802444B-0AFF-60EA-EA12-2DDB0BAF90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8574" y="2184868"/>
                  <a:ext cx="433596" cy="307777"/>
                </a:xfrm>
                <a:prstGeom prst="rect">
                  <a:avLst/>
                </a:prstGeom>
                <a:blipFill>
                  <a:blip r:embed="rId4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ABD1191-5D1F-3738-A364-7A0223136F2B}"/>
                    </a:ext>
                  </a:extLst>
                </p:cNvPr>
                <p:cNvSpPr txBox="1"/>
                <p:nvPr/>
              </p:nvSpPr>
              <p:spPr>
                <a:xfrm>
                  <a:off x="8250514" y="2161859"/>
                  <a:ext cx="266301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altLang="ko-KR" sz="2000" b="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ABD1191-5D1F-3738-A364-7A0223136F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0514" y="2161859"/>
                  <a:ext cx="26630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9091" r="-9091" b="-8000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9CD5688-6074-9FFA-14E6-8467B2C55456}"/>
                    </a:ext>
                  </a:extLst>
                </p:cNvPr>
                <p:cNvSpPr txBox="1"/>
                <p:nvPr/>
              </p:nvSpPr>
              <p:spPr>
                <a:xfrm>
                  <a:off x="8866809" y="2204886"/>
                  <a:ext cx="266301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ko-KR" sz="2000" b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9CD5688-6074-9FFA-14E6-8467B2C554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6809" y="2204886"/>
                  <a:ext cx="266301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31818" r="-13636" b="-16000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805EE1E-D558-7E08-DB3C-C0A36CCCB912}"/>
                    </a:ext>
                  </a:extLst>
                </p:cNvPr>
                <p:cNvSpPr txBox="1"/>
                <p:nvPr/>
              </p:nvSpPr>
              <p:spPr>
                <a:xfrm>
                  <a:off x="10277189" y="3456189"/>
                  <a:ext cx="266301" cy="32925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</m:oMath>
                    </m:oMathPara>
                  </a14:m>
                  <a:endParaRPr lang="en-US" altLang="ko-KR" sz="2000" b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805EE1E-D558-7E08-DB3C-C0A36CCCB9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7189" y="3456189"/>
                  <a:ext cx="266301" cy="329257"/>
                </a:xfrm>
                <a:prstGeom prst="rect">
                  <a:avLst/>
                </a:prstGeom>
                <a:blipFill>
                  <a:blip r:embed="rId7"/>
                  <a:stretch>
                    <a:fillRect l="-22727" r="-13636" b="-22222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자유형 15">
            <a:extLst>
              <a:ext uri="{FF2B5EF4-FFF2-40B4-BE49-F238E27FC236}">
                <a16:creationId xmlns:a16="http://schemas.microsoft.com/office/drawing/2014/main" id="{1C2F821B-B7F8-F339-DB38-C71037D7D453}"/>
              </a:ext>
            </a:extLst>
          </p:cNvPr>
          <p:cNvSpPr/>
          <p:nvPr/>
        </p:nvSpPr>
        <p:spPr>
          <a:xfrm rot="16200000" flipV="1">
            <a:off x="5498117" y="2768750"/>
            <a:ext cx="927532" cy="357859"/>
          </a:xfrm>
          <a:custGeom>
            <a:avLst/>
            <a:gdLst>
              <a:gd name="connsiteX0" fmla="*/ 0 w 5227320"/>
              <a:gd name="connsiteY0" fmla="*/ 1219200 h 2016760"/>
              <a:gd name="connsiteX1" fmla="*/ 7620 w 5227320"/>
              <a:gd name="connsiteY1" fmla="*/ 1059180 h 2016760"/>
              <a:gd name="connsiteX2" fmla="*/ 38100 w 5227320"/>
              <a:gd name="connsiteY2" fmla="*/ 906780 h 2016760"/>
              <a:gd name="connsiteX3" fmla="*/ 76200 w 5227320"/>
              <a:gd name="connsiteY3" fmla="*/ 762000 h 2016760"/>
              <a:gd name="connsiteX4" fmla="*/ 129540 w 5227320"/>
              <a:gd name="connsiteY4" fmla="*/ 632460 h 2016760"/>
              <a:gd name="connsiteX5" fmla="*/ 220980 w 5227320"/>
              <a:gd name="connsiteY5" fmla="*/ 449580 h 2016760"/>
              <a:gd name="connsiteX6" fmla="*/ 304800 w 5227320"/>
              <a:gd name="connsiteY6" fmla="*/ 327660 h 2016760"/>
              <a:gd name="connsiteX7" fmla="*/ 411480 w 5227320"/>
              <a:gd name="connsiteY7" fmla="*/ 220980 h 2016760"/>
              <a:gd name="connsiteX8" fmla="*/ 525780 w 5227320"/>
              <a:gd name="connsiteY8" fmla="*/ 129540 h 2016760"/>
              <a:gd name="connsiteX9" fmla="*/ 678180 w 5227320"/>
              <a:gd name="connsiteY9" fmla="*/ 53340 h 2016760"/>
              <a:gd name="connsiteX10" fmla="*/ 830580 w 5227320"/>
              <a:gd name="connsiteY10" fmla="*/ 7620 h 2016760"/>
              <a:gd name="connsiteX11" fmla="*/ 960120 w 5227320"/>
              <a:gd name="connsiteY11" fmla="*/ 7620 h 2016760"/>
              <a:gd name="connsiteX12" fmla="*/ 1150620 w 5227320"/>
              <a:gd name="connsiteY12" fmla="*/ 45720 h 2016760"/>
              <a:gd name="connsiteX13" fmla="*/ 1287780 w 5227320"/>
              <a:gd name="connsiteY13" fmla="*/ 106680 h 2016760"/>
              <a:gd name="connsiteX14" fmla="*/ 1386840 w 5227320"/>
              <a:gd name="connsiteY14" fmla="*/ 167640 h 2016760"/>
              <a:gd name="connsiteX15" fmla="*/ 1485900 w 5227320"/>
              <a:gd name="connsiteY15" fmla="*/ 266700 h 2016760"/>
              <a:gd name="connsiteX16" fmla="*/ 1592580 w 5227320"/>
              <a:gd name="connsiteY16" fmla="*/ 381000 h 2016760"/>
              <a:gd name="connsiteX17" fmla="*/ 1684020 w 5227320"/>
              <a:gd name="connsiteY17" fmla="*/ 541020 h 2016760"/>
              <a:gd name="connsiteX18" fmla="*/ 1760220 w 5227320"/>
              <a:gd name="connsiteY18" fmla="*/ 731520 h 2016760"/>
              <a:gd name="connsiteX19" fmla="*/ 1828800 w 5227320"/>
              <a:gd name="connsiteY19" fmla="*/ 982980 h 2016760"/>
              <a:gd name="connsiteX20" fmla="*/ 1851660 w 5227320"/>
              <a:gd name="connsiteY20" fmla="*/ 1249680 h 2016760"/>
              <a:gd name="connsiteX21" fmla="*/ 1813560 w 5227320"/>
              <a:gd name="connsiteY21" fmla="*/ 1562100 h 2016760"/>
              <a:gd name="connsiteX22" fmla="*/ 1729740 w 5227320"/>
              <a:gd name="connsiteY22" fmla="*/ 1813560 h 2016760"/>
              <a:gd name="connsiteX23" fmla="*/ 1630680 w 5227320"/>
              <a:gd name="connsiteY23" fmla="*/ 1943100 h 2016760"/>
              <a:gd name="connsiteX24" fmla="*/ 1493520 w 5227320"/>
              <a:gd name="connsiteY24" fmla="*/ 2011680 h 2016760"/>
              <a:gd name="connsiteX25" fmla="*/ 1379220 w 5227320"/>
              <a:gd name="connsiteY25" fmla="*/ 1958340 h 2016760"/>
              <a:gd name="connsiteX26" fmla="*/ 1264920 w 5227320"/>
              <a:gd name="connsiteY26" fmla="*/ 1828800 h 2016760"/>
              <a:gd name="connsiteX27" fmla="*/ 1196340 w 5227320"/>
              <a:gd name="connsiteY27" fmla="*/ 1676400 h 2016760"/>
              <a:gd name="connsiteX28" fmla="*/ 1158240 w 5227320"/>
              <a:gd name="connsiteY28" fmla="*/ 1524000 h 2016760"/>
              <a:gd name="connsiteX29" fmla="*/ 1127760 w 5227320"/>
              <a:gd name="connsiteY29" fmla="*/ 1333500 h 2016760"/>
              <a:gd name="connsiteX30" fmla="*/ 1127760 w 5227320"/>
              <a:gd name="connsiteY30" fmla="*/ 1120140 h 2016760"/>
              <a:gd name="connsiteX31" fmla="*/ 1150620 w 5227320"/>
              <a:gd name="connsiteY31" fmla="*/ 914400 h 2016760"/>
              <a:gd name="connsiteX32" fmla="*/ 1219200 w 5227320"/>
              <a:gd name="connsiteY32" fmla="*/ 716280 h 2016760"/>
              <a:gd name="connsiteX33" fmla="*/ 1318260 w 5227320"/>
              <a:gd name="connsiteY33" fmla="*/ 502920 h 2016760"/>
              <a:gd name="connsiteX34" fmla="*/ 1417320 w 5227320"/>
              <a:gd name="connsiteY34" fmla="*/ 358140 h 2016760"/>
              <a:gd name="connsiteX35" fmla="*/ 1485900 w 5227320"/>
              <a:gd name="connsiteY35" fmla="*/ 274320 h 2016760"/>
              <a:gd name="connsiteX36" fmla="*/ 1615440 w 5227320"/>
              <a:gd name="connsiteY36" fmla="*/ 160020 h 2016760"/>
              <a:gd name="connsiteX37" fmla="*/ 1737360 w 5227320"/>
              <a:gd name="connsiteY37" fmla="*/ 76200 h 2016760"/>
              <a:gd name="connsiteX38" fmla="*/ 1836420 w 5227320"/>
              <a:gd name="connsiteY38" fmla="*/ 38100 h 2016760"/>
              <a:gd name="connsiteX39" fmla="*/ 1920240 w 5227320"/>
              <a:gd name="connsiteY39" fmla="*/ 15240 h 2016760"/>
              <a:gd name="connsiteX40" fmla="*/ 2057400 w 5227320"/>
              <a:gd name="connsiteY40" fmla="*/ 7620 h 2016760"/>
              <a:gd name="connsiteX41" fmla="*/ 2209800 w 5227320"/>
              <a:gd name="connsiteY41" fmla="*/ 22860 h 2016760"/>
              <a:gd name="connsiteX42" fmla="*/ 2339340 w 5227320"/>
              <a:gd name="connsiteY42" fmla="*/ 68580 h 2016760"/>
              <a:gd name="connsiteX43" fmla="*/ 2453640 w 5227320"/>
              <a:gd name="connsiteY43" fmla="*/ 137160 h 2016760"/>
              <a:gd name="connsiteX44" fmla="*/ 2606040 w 5227320"/>
              <a:gd name="connsiteY44" fmla="*/ 266700 h 2016760"/>
              <a:gd name="connsiteX45" fmla="*/ 2727960 w 5227320"/>
              <a:gd name="connsiteY45" fmla="*/ 403860 h 2016760"/>
              <a:gd name="connsiteX46" fmla="*/ 2811780 w 5227320"/>
              <a:gd name="connsiteY46" fmla="*/ 556260 h 2016760"/>
              <a:gd name="connsiteX47" fmla="*/ 2880360 w 5227320"/>
              <a:gd name="connsiteY47" fmla="*/ 701040 h 2016760"/>
              <a:gd name="connsiteX48" fmla="*/ 2933700 w 5227320"/>
              <a:gd name="connsiteY48" fmla="*/ 876300 h 2016760"/>
              <a:gd name="connsiteX49" fmla="*/ 2979420 w 5227320"/>
              <a:gd name="connsiteY49" fmla="*/ 1074420 h 2016760"/>
              <a:gd name="connsiteX50" fmla="*/ 2971800 w 5227320"/>
              <a:gd name="connsiteY50" fmla="*/ 1341120 h 2016760"/>
              <a:gd name="connsiteX51" fmla="*/ 2941320 w 5227320"/>
              <a:gd name="connsiteY51" fmla="*/ 1554480 h 2016760"/>
              <a:gd name="connsiteX52" fmla="*/ 2849880 w 5227320"/>
              <a:gd name="connsiteY52" fmla="*/ 1805940 h 2016760"/>
              <a:gd name="connsiteX53" fmla="*/ 2720340 w 5227320"/>
              <a:gd name="connsiteY53" fmla="*/ 1965960 h 2016760"/>
              <a:gd name="connsiteX54" fmla="*/ 2621280 w 5227320"/>
              <a:gd name="connsiteY54" fmla="*/ 2011680 h 2016760"/>
              <a:gd name="connsiteX55" fmla="*/ 2461260 w 5227320"/>
              <a:gd name="connsiteY55" fmla="*/ 1935480 h 2016760"/>
              <a:gd name="connsiteX56" fmla="*/ 2369820 w 5227320"/>
              <a:gd name="connsiteY56" fmla="*/ 1790700 h 2016760"/>
              <a:gd name="connsiteX57" fmla="*/ 2286000 w 5227320"/>
              <a:gd name="connsiteY57" fmla="*/ 1554480 h 2016760"/>
              <a:gd name="connsiteX58" fmla="*/ 2255520 w 5227320"/>
              <a:gd name="connsiteY58" fmla="*/ 1356360 h 2016760"/>
              <a:gd name="connsiteX59" fmla="*/ 2255520 w 5227320"/>
              <a:gd name="connsiteY59" fmla="*/ 1066800 h 2016760"/>
              <a:gd name="connsiteX60" fmla="*/ 2308860 w 5227320"/>
              <a:gd name="connsiteY60" fmla="*/ 830580 h 2016760"/>
              <a:gd name="connsiteX61" fmla="*/ 2346960 w 5227320"/>
              <a:gd name="connsiteY61" fmla="*/ 693420 h 2016760"/>
              <a:gd name="connsiteX62" fmla="*/ 2430780 w 5227320"/>
              <a:gd name="connsiteY62" fmla="*/ 533400 h 2016760"/>
              <a:gd name="connsiteX63" fmla="*/ 2491740 w 5227320"/>
              <a:gd name="connsiteY63" fmla="*/ 419100 h 2016760"/>
              <a:gd name="connsiteX64" fmla="*/ 2613660 w 5227320"/>
              <a:gd name="connsiteY64" fmla="*/ 274320 h 2016760"/>
              <a:gd name="connsiteX65" fmla="*/ 2750820 w 5227320"/>
              <a:gd name="connsiteY65" fmla="*/ 137160 h 2016760"/>
              <a:gd name="connsiteX66" fmla="*/ 2956560 w 5227320"/>
              <a:gd name="connsiteY66" fmla="*/ 38100 h 2016760"/>
              <a:gd name="connsiteX67" fmla="*/ 3063240 w 5227320"/>
              <a:gd name="connsiteY67" fmla="*/ 15240 h 2016760"/>
              <a:gd name="connsiteX68" fmla="*/ 3162300 w 5227320"/>
              <a:gd name="connsiteY68" fmla="*/ 7620 h 2016760"/>
              <a:gd name="connsiteX69" fmla="*/ 3352800 w 5227320"/>
              <a:gd name="connsiteY69" fmla="*/ 30480 h 2016760"/>
              <a:gd name="connsiteX70" fmla="*/ 3512820 w 5227320"/>
              <a:gd name="connsiteY70" fmla="*/ 91440 h 2016760"/>
              <a:gd name="connsiteX71" fmla="*/ 3627120 w 5227320"/>
              <a:gd name="connsiteY71" fmla="*/ 167640 h 2016760"/>
              <a:gd name="connsiteX72" fmla="*/ 3733800 w 5227320"/>
              <a:gd name="connsiteY72" fmla="*/ 274320 h 2016760"/>
              <a:gd name="connsiteX73" fmla="*/ 3848100 w 5227320"/>
              <a:gd name="connsiteY73" fmla="*/ 396240 h 2016760"/>
              <a:gd name="connsiteX74" fmla="*/ 3939540 w 5227320"/>
              <a:gd name="connsiteY74" fmla="*/ 579120 h 2016760"/>
              <a:gd name="connsiteX75" fmla="*/ 4038600 w 5227320"/>
              <a:gd name="connsiteY75" fmla="*/ 815340 h 2016760"/>
              <a:gd name="connsiteX76" fmla="*/ 4091940 w 5227320"/>
              <a:gd name="connsiteY76" fmla="*/ 1059180 h 2016760"/>
              <a:gd name="connsiteX77" fmla="*/ 4099560 w 5227320"/>
              <a:gd name="connsiteY77" fmla="*/ 1295400 h 2016760"/>
              <a:gd name="connsiteX78" fmla="*/ 4069080 w 5227320"/>
              <a:gd name="connsiteY78" fmla="*/ 1531620 h 2016760"/>
              <a:gd name="connsiteX79" fmla="*/ 4000500 w 5227320"/>
              <a:gd name="connsiteY79" fmla="*/ 1744980 h 2016760"/>
              <a:gd name="connsiteX80" fmla="*/ 3901440 w 5227320"/>
              <a:gd name="connsiteY80" fmla="*/ 1920240 h 2016760"/>
              <a:gd name="connsiteX81" fmla="*/ 3756660 w 5227320"/>
              <a:gd name="connsiteY81" fmla="*/ 2011680 h 2016760"/>
              <a:gd name="connsiteX82" fmla="*/ 3581400 w 5227320"/>
              <a:gd name="connsiteY82" fmla="*/ 1920240 h 2016760"/>
              <a:gd name="connsiteX83" fmla="*/ 3451860 w 5227320"/>
              <a:gd name="connsiteY83" fmla="*/ 1714500 h 2016760"/>
              <a:gd name="connsiteX84" fmla="*/ 3398520 w 5227320"/>
              <a:gd name="connsiteY84" fmla="*/ 1478280 h 2016760"/>
              <a:gd name="connsiteX85" fmla="*/ 3375660 w 5227320"/>
              <a:gd name="connsiteY85" fmla="*/ 1249680 h 2016760"/>
              <a:gd name="connsiteX86" fmla="*/ 3398520 w 5227320"/>
              <a:gd name="connsiteY86" fmla="*/ 952500 h 2016760"/>
              <a:gd name="connsiteX87" fmla="*/ 3459480 w 5227320"/>
              <a:gd name="connsiteY87" fmla="*/ 754380 h 2016760"/>
              <a:gd name="connsiteX88" fmla="*/ 3535680 w 5227320"/>
              <a:gd name="connsiteY88" fmla="*/ 548640 h 2016760"/>
              <a:gd name="connsiteX89" fmla="*/ 3634740 w 5227320"/>
              <a:gd name="connsiteY89" fmla="*/ 388620 h 2016760"/>
              <a:gd name="connsiteX90" fmla="*/ 3733800 w 5227320"/>
              <a:gd name="connsiteY90" fmla="*/ 274320 h 2016760"/>
              <a:gd name="connsiteX91" fmla="*/ 3870960 w 5227320"/>
              <a:gd name="connsiteY91" fmla="*/ 144780 h 2016760"/>
              <a:gd name="connsiteX92" fmla="*/ 4023360 w 5227320"/>
              <a:gd name="connsiteY92" fmla="*/ 60960 h 2016760"/>
              <a:gd name="connsiteX93" fmla="*/ 4168140 w 5227320"/>
              <a:gd name="connsiteY93" fmla="*/ 22860 h 2016760"/>
              <a:gd name="connsiteX94" fmla="*/ 4290060 w 5227320"/>
              <a:gd name="connsiteY94" fmla="*/ 7620 h 2016760"/>
              <a:gd name="connsiteX95" fmla="*/ 4427220 w 5227320"/>
              <a:gd name="connsiteY95" fmla="*/ 15240 h 2016760"/>
              <a:gd name="connsiteX96" fmla="*/ 4579620 w 5227320"/>
              <a:gd name="connsiteY96" fmla="*/ 68580 h 2016760"/>
              <a:gd name="connsiteX97" fmla="*/ 4724400 w 5227320"/>
              <a:gd name="connsiteY97" fmla="*/ 152400 h 2016760"/>
              <a:gd name="connsiteX98" fmla="*/ 4853940 w 5227320"/>
              <a:gd name="connsiteY98" fmla="*/ 251460 h 2016760"/>
              <a:gd name="connsiteX99" fmla="*/ 4968240 w 5227320"/>
              <a:gd name="connsiteY99" fmla="*/ 403860 h 2016760"/>
              <a:gd name="connsiteX100" fmla="*/ 5097780 w 5227320"/>
              <a:gd name="connsiteY100" fmla="*/ 624840 h 2016760"/>
              <a:gd name="connsiteX101" fmla="*/ 5158740 w 5227320"/>
              <a:gd name="connsiteY101" fmla="*/ 822960 h 2016760"/>
              <a:gd name="connsiteX102" fmla="*/ 5204460 w 5227320"/>
              <a:gd name="connsiteY102" fmla="*/ 1005840 h 2016760"/>
              <a:gd name="connsiteX103" fmla="*/ 5219700 w 5227320"/>
              <a:gd name="connsiteY103" fmla="*/ 1120140 h 2016760"/>
              <a:gd name="connsiteX104" fmla="*/ 5227320 w 5227320"/>
              <a:gd name="connsiteY104" fmla="*/ 1203960 h 2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5227320" h="2016760">
                <a:moveTo>
                  <a:pt x="0" y="1219200"/>
                </a:moveTo>
                <a:cubicBezTo>
                  <a:pt x="635" y="1165225"/>
                  <a:pt x="1270" y="1111250"/>
                  <a:pt x="7620" y="1059180"/>
                </a:cubicBezTo>
                <a:cubicBezTo>
                  <a:pt x="13970" y="1007110"/>
                  <a:pt x="26670" y="956310"/>
                  <a:pt x="38100" y="906780"/>
                </a:cubicBezTo>
                <a:cubicBezTo>
                  <a:pt x="49530" y="857250"/>
                  <a:pt x="60960" y="807720"/>
                  <a:pt x="76200" y="762000"/>
                </a:cubicBezTo>
                <a:cubicBezTo>
                  <a:pt x="91440" y="716280"/>
                  <a:pt x="105410" y="684530"/>
                  <a:pt x="129540" y="632460"/>
                </a:cubicBezTo>
                <a:cubicBezTo>
                  <a:pt x="153670" y="580390"/>
                  <a:pt x="191770" y="500380"/>
                  <a:pt x="220980" y="449580"/>
                </a:cubicBezTo>
                <a:cubicBezTo>
                  <a:pt x="250190" y="398780"/>
                  <a:pt x="273050" y="365760"/>
                  <a:pt x="304800" y="327660"/>
                </a:cubicBezTo>
                <a:cubicBezTo>
                  <a:pt x="336550" y="289560"/>
                  <a:pt x="374650" y="254000"/>
                  <a:pt x="411480" y="220980"/>
                </a:cubicBezTo>
                <a:cubicBezTo>
                  <a:pt x="448310" y="187960"/>
                  <a:pt x="481330" y="157480"/>
                  <a:pt x="525780" y="129540"/>
                </a:cubicBezTo>
                <a:cubicBezTo>
                  <a:pt x="570230" y="101600"/>
                  <a:pt x="627380" y="73660"/>
                  <a:pt x="678180" y="53340"/>
                </a:cubicBezTo>
                <a:cubicBezTo>
                  <a:pt x="728980" y="33020"/>
                  <a:pt x="783590" y="15240"/>
                  <a:pt x="830580" y="7620"/>
                </a:cubicBezTo>
                <a:cubicBezTo>
                  <a:pt x="877570" y="0"/>
                  <a:pt x="906780" y="1270"/>
                  <a:pt x="960120" y="7620"/>
                </a:cubicBezTo>
                <a:cubicBezTo>
                  <a:pt x="1013460" y="13970"/>
                  <a:pt x="1096010" y="29210"/>
                  <a:pt x="1150620" y="45720"/>
                </a:cubicBezTo>
                <a:cubicBezTo>
                  <a:pt x="1205230" y="62230"/>
                  <a:pt x="1248410" y="86360"/>
                  <a:pt x="1287780" y="106680"/>
                </a:cubicBezTo>
                <a:cubicBezTo>
                  <a:pt x="1327150" y="127000"/>
                  <a:pt x="1353820" y="140970"/>
                  <a:pt x="1386840" y="167640"/>
                </a:cubicBezTo>
                <a:cubicBezTo>
                  <a:pt x="1419860" y="194310"/>
                  <a:pt x="1451610" y="231140"/>
                  <a:pt x="1485900" y="266700"/>
                </a:cubicBezTo>
                <a:cubicBezTo>
                  <a:pt x="1520190" y="302260"/>
                  <a:pt x="1559560" y="335280"/>
                  <a:pt x="1592580" y="381000"/>
                </a:cubicBezTo>
                <a:cubicBezTo>
                  <a:pt x="1625600" y="426720"/>
                  <a:pt x="1656080" y="482600"/>
                  <a:pt x="1684020" y="541020"/>
                </a:cubicBezTo>
                <a:cubicBezTo>
                  <a:pt x="1711960" y="599440"/>
                  <a:pt x="1736090" y="657860"/>
                  <a:pt x="1760220" y="731520"/>
                </a:cubicBezTo>
                <a:cubicBezTo>
                  <a:pt x="1784350" y="805180"/>
                  <a:pt x="1813560" y="896620"/>
                  <a:pt x="1828800" y="982980"/>
                </a:cubicBezTo>
                <a:cubicBezTo>
                  <a:pt x="1844040" y="1069340"/>
                  <a:pt x="1854200" y="1153160"/>
                  <a:pt x="1851660" y="1249680"/>
                </a:cubicBezTo>
                <a:cubicBezTo>
                  <a:pt x="1849120" y="1346200"/>
                  <a:pt x="1833880" y="1468120"/>
                  <a:pt x="1813560" y="1562100"/>
                </a:cubicBezTo>
                <a:cubicBezTo>
                  <a:pt x="1793240" y="1656080"/>
                  <a:pt x="1760220" y="1750060"/>
                  <a:pt x="1729740" y="1813560"/>
                </a:cubicBezTo>
                <a:cubicBezTo>
                  <a:pt x="1699260" y="1877060"/>
                  <a:pt x="1670050" y="1910080"/>
                  <a:pt x="1630680" y="1943100"/>
                </a:cubicBezTo>
                <a:cubicBezTo>
                  <a:pt x="1591310" y="1976120"/>
                  <a:pt x="1535430" y="2009140"/>
                  <a:pt x="1493520" y="2011680"/>
                </a:cubicBezTo>
                <a:cubicBezTo>
                  <a:pt x="1451610" y="2014220"/>
                  <a:pt x="1417320" y="1988820"/>
                  <a:pt x="1379220" y="1958340"/>
                </a:cubicBezTo>
                <a:cubicBezTo>
                  <a:pt x="1341120" y="1927860"/>
                  <a:pt x="1295400" y="1875790"/>
                  <a:pt x="1264920" y="1828800"/>
                </a:cubicBezTo>
                <a:cubicBezTo>
                  <a:pt x="1234440" y="1781810"/>
                  <a:pt x="1214120" y="1727200"/>
                  <a:pt x="1196340" y="1676400"/>
                </a:cubicBezTo>
                <a:cubicBezTo>
                  <a:pt x="1178560" y="1625600"/>
                  <a:pt x="1169670" y="1581150"/>
                  <a:pt x="1158240" y="1524000"/>
                </a:cubicBezTo>
                <a:cubicBezTo>
                  <a:pt x="1146810" y="1466850"/>
                  <a:pt x="1132840" y="1400810"/>
                  <a:pt x="1127760" y="1333500"/>
                </a:cubicBezTo>
                <a:cubicBezTo>
                  <a:pt x="1122680" y="1266190"/>
                  <a:pt x="1123950" y="1189990"/>
                  <a:pt x="1127760" y="1120140"/>
                </a:cubicBezTo>
                <a:cubicBezTo>
                  <a:pt x="1131570" y="1050290"/>
                  <a:pt x="1135380" y="981710"/>
                  <a:pt x="1150620" y="914400"/>
                </a:cubicBezTo>
                <a:cubicBezTo>
                  <a:pt x="1165860" y="847090"/>
                  <a:pt x="1191260" y="784860"/>
                  <a:pt x="1219200" y="716280"/>
                </a:cubicBezTo>
                <a:cubicBezTo>
                  <a:pt x="1247140" y="647700"/>
                  <a:pt x="1285240" y="562610"/>
                  <a:pt x="1318260" y="502920"/>
                </a:cubicBezTo>
                <a:cubicBezTo>
                  <a:pt x="1351280" y="443230"/>
                  <a:pt x="1389380" y="396240"/>
                  <a:pt x="1417320" y="358140"/>
                </a:cubicBezTo>
                <a:cubicBezTo>
                  <a:pt x="1445260" y="320040"/>
                  <a:pt x="1452880" y="307340"/>
                  <a:pt x="1485900" y="274320"/>
                </a:cubicBezTo>
                <a:cubicBezTo>
                  <a:pt x="1518920" y="241300"/>
                  <a:pt x="1573530" y="193040"/>
                  <a:pt x="1615440" y="160020"/>
                </a:cubicBezTo>
                <a:cubicBezTo>
                  <a:pt x="1657350" y="127000"/>
                  <a:pt x="1700530" y="96520"/>
                  <a:pt x="1737360" y="76200"/>
                </a:cubicBezTo>
                <a:cubicBezTo>
                  <a:pt x="1774190" y="55880"/>
                  <a:pt x="1805940" y="48260"/>
                  <a:pt x="1836420" y="38100"/>
                </a:cubicBezTo>
                <a:cubicBezTo>
                  <a:pt x="1866900" y="27940"/>
                  <a:pt x="1883410" y="20320"/>
                  <a:pt x="1920240" y="15240"/>
                </a:cubicBezTo>
                <a:cubicBezTo>
                  <a:pt x="1957070" y="10160"/>
                  <a:pt x="2009140" y="6350"/>
                  <a:pt x="2057400" y="7620"/>
                </a:cubicBezTo>
                <a:cubicBezTo>
                  <a:pt x="2105660" y="8890"/>
                  <a:pt x="2162810" y="12700"/>
                  <a:pt x="2209800" y="22860"/>
                </a:cubicBezTo>
                <a:cubicBezTo>
                  <a:pt x="2256790" y="33020"/>
                  <a:pt x="2298700" y="49530"/>
                  <a:pt x="2339340" y="68580"/>
                </a:cubicBezTo>
                <a:cubicBezTo>
                  <a:pt x="2379980" y="87630"/>
                  <a:pt x="2409190" y="104140"/>
                  <a:pt x="2453640" y="137160"/>
                </a:cubicBezTo>
                <a:cubicBezTo>
                  <a:pt x="2498090" y="170180"/>
                  <a:pt x="2560320" y="222250"/>
                  <a:pt x="2606040" y="266700"/>
                </a:cubicBezTo>
                <a:cubicBezTo>
                  <a:pt x="2651760" y="311150"/>
                  <a:pt x="2693670" y="355600"/>
                  <a:pt x="2727960" y="403860"/>
                </a:cubicBezTo>
                <a:cubicBezTo>
                  <a:pt x="2762250" y="452120"/>
                  <a:pt x="2786380" y="506730"/>
                  <a:pt x="2811780" y="556260"/>
                </a:cubicBezTo>
                <a:cubicBezTo>
                  <a:pt x="2837180" y="605790"/>
                  <a:pt x="2860040" y="647700"/>
                  <a:pt x="2880360" y="701040"/>
                </a:cubicBezTo>
                <a:cubicBezTo>
                  <a:pt x="2900680" y="754380"/>
                  <a:pt x="2917190" y="814070"/>
                  <a:pt x="2933700" y="876300"/>
                </a:cubicBezTo>
                <a:cubicBezTo>
                  <a:pt x="2950210" y="938530"/>
                  <a:pt x="2973070" y="996950"/>
                  <a:pt x="2979420" y="1074420"/>
                </a:cubicBezTo>
                <a:cubicBezTo>
                  <a:pt x="2985770" y="1151890"/>
                  <a:pt x="2978150" y="1261110"/>
                  <a:pt x="2971800" y="1341120"/>
                </a:cubicBezTo>
                <a:cubicBezTo>
                  <a:pt x="2965450" y="1421130"/>
                  <a:pt x="2961640" y="1477010"/>
                  <a:pt x="2941320" y="1554480"/>
                </a:cubicBezTo>
                <a:cubicBezTo>
                  <a:pt x="2921000" y="1631950"/>
                  <a:pt x="2886710" y="1737360"/>
                  <a:pt x="2849880" y="1805940"/>
                </a:cubicBezTo>
                <a:cubicBezTo>
                  <a:pt x="2813050" y="1874520"/>
                  <a:pt x="2758440" y="1931670"/>
                  <a:pt x="2720340" y="1965960"/>
                </a:cubicBezTo>
                <a:cubicBezTo>
                  <a:pt x="2682240" y="2000250"/>
                  <a:pt x="2664460" y="2016760"/>
                  <a:pt x="2621280" y="2011680"/>
                </a:cubicBezTo>
                <a:cubicBezTo>
                  <a:pt x="2578100" y="2006600"/>
                  <a:pt x="2503170" y="1972310"/>
                  <a:pt x="2461260" y="1935480"/>
                </a:cubicBezTo>
                <a:cubicBezTo>
                  <a:pt x="2419350" y="1898650"/>
                  <a:pt x="2399030" y="1854200"/>
                  <a:pt x="2369820" y="1790700"/>
                </a:cubicBezTo>
                <a:cubicBezTo>
                  <a:pt x="2340610" y="1727200"/>
                  <a:pt x="2305050" y="1626870"/>
                  <a:pt x="2286000" y="1554480"/>
                </a:cubicBezTo>
                <a:cubicBezTo>
                  <a:pt x="2266950" y="1482090"/>
                  <a:pt x="2260600" y="1437640"/>
                  <a:pt x="2255520" y="1356360"/>
                </a:cubicBezTo>
                <a:cubicBezTo>
                  <a:pt x="2250440" y="1275080"/>
                  <a:pt x="2246630" y="1154430"/>
                  <a:pt x="2255520" y="1066800"/>
                </a:cubicBezTo>
                <a:cubicBezTo>
                  <a:pt x="2264410" y="979170"/>
                  <a:pt x="2293620" y="892810"/>
                  <a:pt x="2308860" y="830580"/>
                </a:cubicBezTo>
                <a:cubicBezTo>
                  <a:pt x="2324100" y="768350"/>
                  <a:pt x="2326640" y="742950"/>
                  <a:pt x="2346960" y="693420"/>
                </a:cubicBezTo>
                <a:cubicBezTo>
                  <a:pt x="2367280" y="643890"/>
                  <a:pt x="2406650" y="579120"/>
                  <a:pt x="2430780" y="533400"/>
                </a:cubicBezTo>
                <a:cubicBezTo>
                  <a:pt x="2454910" y="487680"/>
                  <a:pt x="2461260" y="462280"/>
                  <a:pt x="2491740" y="419100"/>
                </a:cubicBezTo>
                <a:cubicBezTo>
                  <a:pt x="2522220" y="375920"/>
                  <a:pt x="2570480" y="321310"/>
                  <a:pt x="2613660" y="274320"/>
                </a:cubicBezTo>
                <a:cubicBezTo>
                  <a:pt x="2656840" y="227330"/>
                  <a:pt x="2693670" y="176530"/>
                  <a:pt x="2750820" y="137160"/>
                </a:cubicBezTo>
                <a:cubicBezTo>
                  <a:pt x="2807970" y="97790"/>
                  <a:pt x="2904490" y="58420"/>
                  <a:pt x="2956560" y="38100"/>
                </a:cubicBezTo>
                <a:cubicBezTo>
                  <a:pt x="3008630" y="17780"/>
                  <a:pt x="3028950" y="20320"/>
                  <a:pt x="3063240" y="15240"/>
                </a:cubicBezTo>
                <a:cubicBezTo>
                  <a:pt x="3097530" y="10160"/>
                  <a:pt x="3114040" y="5080"/>
                  <a:pt x="3162300" y="7620"/>
                </a:cubicBezTo>
                <a:cubicBezTo>
                  <a:pt x="3210560" y="10160"/>
                  <a:pt x="3294380" y="16510"/>
                  <a:pt x="3352800" y="30480"/>
                </a:cubicBezTo>
                <a:cubicBezTo>
                  <a:pt x="3411220" y="44450"/>
                  <a:pt x="3467100" y="68580"/>
                  <a:pt x="3512820" y="91440"/>
                </a:cubicBezTo>
                <a:cubicBezTo>
                  <a:pt x="3558540" y="114300"/>
                  <a:pt x="3590290" y="137160"/>
                  <a:pt x="3627120" y="167640"/>
                </a:cubicBezTo>
                <a:cubicBezTo>
                  <a:pt x="3663950" y="198120"/>
                  <a:pt x="3696970" y="236220"/>
                  <a:pt x="3733800" y="274320"/>
                </a:cubicBezTo>
                <a:cubicBezTo>
                  <a:pt x="3770630" y="312420"/>
                  <a:pt x="3813810" y="345440"/>
                  <a:pt x="3848100" y="396240"/>
                </a:cubicBezTo>
                <a:cubicBezTo>
                  <a:pt x="3882390" y="447040"/>
                  <a:pt x="3907790" y="509270"/>
                  <a:pt x="3939540" y="579120"/>
                </a:cubicBezTo>
                <a:cubicBezTo>
                  <a:pt x="3971290" y="648970"/>
                  <a:pt x="4013200" y="735330"/>
                  <a:pt x="4038600" y="815340"/>
                </a:cubicBezTo>
                <a:cubicBezTo>
                  <a:pt x="4064000" y="895350"/>
                  <a:pt x="4081780" y="979170"/>
                  <a:pt x="4091940" y="1059180"/>
                </a:cubicBezTo>
                <a:cubicBezTo>
                  <a:pt x="4102100" y="1139190"/>
                  <a:pt x="4103370" y="1216660"/>
                  <a:pt x="4099560" y="1295400"/>
                </a:cubicBezTo>
                <a:cubicBezTo>
                  <a:pt x="4095750" y="1374140"/>
                  <a:pt x="4085590" y="1456690"/>
                  <a:pt x="4069080" y="1531620"/>
                </a:cubicBezTo>
                <a:cubicBezTo>
                  <a:pt x="4052570" y="1606550"/>
                  <a:pt x="4028440" y="1680210"/>
                  <a:pt x="4000500" y="1744980"/>
                </a:cubicBezTo>
                <a:cubicBezTo>
                  <a:pt x="3972560" y="1809750"/>
                  <a:pt x="3942080" y="1875790"/>
                  <a:pt x="3901440" y="1920240"/>
                </a:cubicBezTo>
                <a:cubicBezTo>
                  <a:pt x="3860800" y="1964690"/>
                  <a:pt x="3810000" y="2011680"/>
                  <a:pt x="3756660" y="2011680"/>
                </a:cubicBezTo>
                <a:cubicBezTo>
                  <a:pt x="3703320" y="2011680"/>
                  <a:pt x="3632200" y="1969770"/>
                  <a:pt x="3581400" y="1920240"/>
                </a:cubicBezTo>
                <a:cubicBezTo>
                  <a:pt x="3530600" y="1870710"/>
                  <a:pt x="3482340" y="1788160"/>
                  <a:pt x="3451860" y="1714500"/>
                </a:cubicBezTo>
                <a:cubicBezTo>
                  <a:pt x="3421380" y="1640840"/>
                  <a:pt x="3411220" y="1555750"/>
                  <a:pt x="3398520" y="1478280"/>
                </a:cubicBezTo>
                <a:cubicBezTo>
                  <a:pt x="3385820" y="1400810"/>
                  <a:pt x="3375660" y="1337310"/>
                  <a:pt x="3375660" y="1249680"/>
                </a:cubicBezTo>
                <a:cubicBezTo>
                  <a:pt x="3375660" y="1162050"/>
                  <a:pt x="3384550" y="1035050"/>
                  <a:pt x="3398520" y="952500"/>
                </a:cubicBezTo>
                <a:cubicBezTo>
                  <a:pt x="3412490" y="869950"/>
                  <a:pt x="3436620" y="821690"/>
                  <a:pt x="3459480" y="754380"/>
                </a:cubicBezTo>
                <a:cubicBezTo>
                  <a:pt x="3482340" y="687070"/>
                  <a:pt x="3506470" y="609600"/>
                  <a:pt x="3535680" y="548640"/>
                </a:cubicBezTo>
                <a:cubicBezTo>
                  <a:pt x="3564890" y="487680"/>
                  <a:pt x="3601720" y="434340"/>
                  <a:pt x="3634740" y="388620"/>
                </a:cubicBezTo>
                <a:cubicBezTo>
                  <a:pt x="3667760" y="342900"/>
                  <a:pt x="3694430" y="314960"/>
                  <a:pt x="3733800" y="274320"/>
                </a:cubicBezTo>
                <a:cubicBezTo>
                  <a:pt x="3773170" y="233680"/>
                  <a:pt x="3822700" y="180340"/>
                  <a:pt x="3870960" y="144780"/>
                </a:cubicBezTo>
                <a:cubicBezTo>
                  <a:pt x="3919220" y="109220"/>
                  <a:pt x="3973830" y="81280"/>
                  <a:pt x="4023360" y="60960"/>
                </a:cubicBezTo>
                <a:cubicBezTo>
                  <a:pt x="4072890" y="40640"/>
                  <a:pt x="4123690" y="31750"/>
                  <a:pt x="4168140" y="22860"/>
                </a:cubicBezTo>
                <a:cubicBezTo>
                  <a:pt x="4212590" y="13970"/>
                  <a:pt x="4246880" y="8890"/>
                  <a:pt x="4290060" y="7620"/>
                </a:cubicBezTo>
                <a:cubicBezTo>
                  <a:pt x="4333240" y="6350"/>
                  <a:pt x="4378960" y="5080"/>
                  <a:pt x="4427220" y="15240"/>
                </a:cubicBezTo>
                <a:cubicBezTo>
                  <a:pt x="4475480" y="25400"/>
                  <a:pt x="4530090" y="45720"/>
                  <a:pt x="4579620" y="68580"/>
                </a:cubicBezTo>
                <a:cubicBezTo>
                  <a:pt x="4629150" y="91440"/>
                  <a:pt x="4678680" y="121920"/>
                  <a:pt x="4724400" y="152400"/>
                </a:cubicBezTo>
                <a:cubicBezTo>
                  <a:pt x="4770120" y="182880"/>
                  <a:pt x="4813300" y="209550"/>
                  <a:pt x="4853940" y="251460"/>
                </a:cubicBezTo>
                <a:cubicBezTo>
                  <a:pt x="4894580" y="293370"/>
                  <a:pt x="4927600" y="341630"/>
                  <a:pt x="4968240" y="403860"/>
                </a:cubicBezTo>
                <a:cubicBezTo>
                  <a:pt x="5008880" y="466090"/>
                  <a:pt x="5066030" y="554990"/>
                  <a:pt x="5097780" y="624840"/>
                </a:cubicBezTo>
                <a:cubicBezTo>
                  <a:pt x="5129530" y="694690"/>
                  <a:pt x="5140960" y="759460"/>
                  <a:pt x="5158740" y="822960"/>
                </a:cubicBezTo>
                <a:cubicBezTo>
                  <a:pt x="5176520" y="886460"/>
                  <a:pt x="5194300" y="956310"/>
                  <a:pt x="5204460" y="1005840"/>
                </a:cubicBezTo>
                <a:cubicBezTo>
                  <a:pt x="5214620" y="1055370"/>
                  <a:pt x="5215890" y="1087120"/>
                  <a:pt x="5219700" y="1120140"/>
                </a:cubicBezTo>
                <a:cubicBezTo>
                  <a:pt x="5223510" y="1153160"/>
                  <a:pt x="5225415" y="1178560"/>
                  <a:pt x="5227320" y="1203960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cxnSp>
        <p:nvCxnSpPr>
          <p:cNvPr id="49" name="직선 연결선 6">
            <a:extLst>
              <a:ext uri="{FF2B5EF4-FFF2-40B4-BE49-F238E27FC236}">
                <a16:creationId xmlns:a16="http://schemas.microsoft.com/office/drawing/2014/main" id="{F7E2AB7E-D4A6-1657-7DC4-3FE0A25614DD}"/>
              </a:ext>
            </a:extLst>
          </p:cNvPr>
          <p:cNvCxnSpPr>
            <a:cxnSpLocks/>
          </p:cNvCxnSpPr>
          <p:nvPr/>
        </p:nvCxnSpPr>
        <p:spPr>
          <a:xfrm>
            <a:off x="5938878" y="3411446"/>
            <a:ext cx="0" cy="43019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5545A4E-CC7E-D57B-5675-B045F272645F}"/>
                  </a:ext>
                </a:extLst>
              </p:cNvPr>
              <p:cNvSpPr txBox="1"/>
              <p:nvPr/>
            </p:nvSpPr>
            <p:spPr>
              <a:xfrm>
                <a:off x="5528286" y="2124318"/>
                <a:ext cx="43359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ko-KR" sz="2000" b="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5545A4E-CC7E-D57B-5675-B045F2726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286" y="2124318"/>
                <a:ext cx="433596" cy="307777"/>
              </a:xfrm>
              <a:prstGeom prst="rect">
                <a:avLst/>
              </a:prstGeom>
              <a:blipFill>
                <a:blip r:embed="rId8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직선 연결선 6">
            <a:extLst>
              <a:ext uri="{FF2B5EF4-FFF2-40B4-BE49-F238E27FC236}">
                <a16:creationId xmlns:a16="http://schemas.microsoft.com/office/drawing/2014/main" id="{221DB52C-312A-1270-A2A3-0466B2829D4B}"/>
              </a:ext>
            </a:extLst>
          </p:cNvPr>
          <p:cNvCxnSpPr>
            <a:cxnSpLocks/>
          </p:cNvCxnSpPr>
          <p:nvPr/>
        </p:nvCxnSpPr>
        <p:spPr>
          <a:xfrm>
            <a:off x="5941641" y="4676703"/>
            <a:ext cx="0" cy="83335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3">
            <a:extLst>
              <a:ext uri="{FF2B5EF4-FFF2-40B4-BE49-F238E27FC236}">
                <a16:creationId xmlns:a16="http://schemas.microsoft.com/office/drawing/2014/main" id="{02A30B6A-65DF-4BCB-A0B4-6E1DCFE14472}"/>
              </a:ext>
            </a:extLst>
          </p:cNvPr>
          <p:cNvCxnSpPr>
            <a:cxnSpLocks/>
          </p:cNvCxnSpPr>
          <p:nvPr/>
        </p:nvCxnSpPr>
        <p:spPr>
          <a:xfrm flipH="1">
            <a:off x="5941640" y="4670441"/>
            <a:ext cx="52166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3">
            <a:extLst>
              <a:ext uri="{FF2B5EF4-FFF2-40B4-BE49-F238E27FC236}">
                <a16:creationId xmlns:a16="http://schemas.microsoft.com/office/drawing/2014/main" id="{B80AD057-5A5D-F946-4777-D5E2EB62E7EE}"/>
              </a:ext>
            </a:extLst>
          </p:cNvPr>
          <p:cNvCxnSpPr>
            <a:cxnSpLocks/>
          </p:cNvCxnSpPr>
          <p:nvPr/>
        </p:nvCxnSpPr>
        <p:spPr>
          <a:xfrm flipH="1">
            <a:off x="7387061" y="4676703"/>
            <a:ext cx="52721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자유형 15">
            <a:extLst>
              <a:ext uri="{FF2B5EF4-FFF2-40B4-BE49-F238E27FC236}">
                <a16:creationId xmlns:a16="http://schemas.microsoft.com/office/drawing/2014/main" id="{345158D3-FECF-D318-E8D9-5EC3A88E7B18}"/>
              </a:ext>
            </a:extLst>
          </p:cNvPr>
          <p:cNvSpPr/>
          <p:nvPr/>
        </p:nvSpPr>
        <p:spPr>
          <a:xfrm>
            <a:off x="6452306" y="4463665"/>
            <a:ext cx="927532" cy="357859"/>
          </a:xfrm>
          <a:custGeom>
            <a:avLst/>
            <a:gdLst>
              <a:gd name="connsiteX0" fmla="*/ 0 w 5227320"/>
              <a:gd name="connsiteY0" fmla="*/ 1219200 h 2016760"/>
              <a:gd name="connsiteX1" fmla="*/ 7620 w 5227320"/>
              <a:gd name="connsiteY1" fmla="*/ 1059180 h 2016760"/>
              <a:gd name="connsiteX2" fmla="*/ 38100 w 5227320"/>
              <a:gd name="connsiteY2" fmla="*/ 906780 h 2016760"/>
              <a:gd name="connsiteX3" fmla="*/ 76200 w 5227320"/>
              <a:gd name="connsiteY3" fmla="*/ 762000 h 2016760"/>
              <a:gd name="connsiteX4" fmla="*/ 129540 w 5227320"/>
              <a:gd name="connsiteY4" fmla="*/ 632460 h 2016760"/>
              <a:gd name="connsiteX5" fmla="*/ 220980 w 5227320"/>
              <a:gd name="connsiteY5" fmla="*/ 449580 h 2016760"/>
              <a:gd name="connsiteX6" fmla="*/ 304800 w 5227320"/>
              <a:gd name="connsiteY6" fmla="*/ 327660 h 2016760"/>
              <a:gd name="connsiteX7" fmla="*/ 411480 w 5227320"/>
              <a:gd name="connsiteY7" fmla="*/ 220980 h 2016760"/>
              <a:gd name="connsiteX8" fmla="*/ 525780 w 5227320"/>
              <a:gd name="connsiteY8" fmla="*/ 129540 h 2016760"/>
              <a:gd name="connsiteX9" fmla="*/ 678180 w 5227320"/>
              <a:gd name="connsiteY9" fmla="*/ 53340 h 2016760"/>
              <a:gd name="connsiteX10" fmla="*/ 830580 w 5227320"/>
              <a:gd name="connsiteY10" fmla="*/ 7620 h 2016760"/>
              <a:gd name="connsiteX11" fmla="*/ 960120 w 5227320"/>
              <a:gd name="connsiteY11" fmla="*/ 7620 h 2016760"/>
              <a:gd name="connsiteX12" fmla="*/ 1150620 w 5227320"/>
              <a:gd name="connsiteY12" fmla="*/ 45720 h 2016760"/>
              <a:gd name="connsiteX13" fmla="*/ 1287780 w 5227320"/>
              <a:gd name="connsiteY13" fmla="*/ 106680 h 2016760"/>
              <a:gd name="connsiteX14" fmla="*/ 1386840 w 5227320"/>
              <a:gd name="connsiteY14" fmla="*/ 167640 h 2016760"/>
              <a:gd name="connsiteX15" fmla="*/ 1485900 w 5227320"/>
              <a:gd name="connsiteY15" fmla="*/ 266700 h 2016760"/>
              <a:gd name="connsiteX16" fmla="*/ 1592580 w 5227320"/>
              <a:gd name="connsiteY16" fmla="*/ 381000 h 2016760"/>
              <a:gd name="connsiteX17" fmla="*/ 1684020 w 5227320"/>
              <a:gd name="connsiteY17" fmla="*/ 541020 h 2016760"/>
              <a:gd name="connsiteX18" fmla="*/ 1760220 w 5227320"/>
              <a:gd name="connsiteY18" fmla="*/ 731520 h 2016760"/>
              <a:gd name="connsiteX19" fmla="*/ 1828800 w 5227320"/>
              <a:gd name="connsiteY19" fmla="*/ 982980 h 2016760"/>
              <a:gd name="connsiteX20" fmla="*/ 1851660 w 5227320"/>
              <a:gd name="connsiteY20" fmla="*/ 1249680 h 2016760"/>
              <a:gd name="connsiteX21" fmla="*/ 1813560 w 5227320"/>
              <a:gd name="connsiteY21" fmla="*/ 1562100 h 2016760"/>
              <a:gd name="connsiteX22" fmla="*/ 1729740 w 5227320"/>
              <a:gd name="connsiteY22" fmla="*/ 1813560 h 2016760"/>
              <a:gd name="connsiteX23" fmla="*/ 1630680 w 5227320"/>
              <a:gd name="connsiteY23" fmla="*/ 1943100 h 2016760"/>
              <a:gd name="connsiteX24" fmla="*/ 1493520 w 5227320"/>
              <a:gd name="connsiteY24" fmla="*/ 2011680 h 2016760"/>
              <a:gd name="connsiteX25" fmla="*/ 1379220 w 5227320"/>
              <a:gd name="connsiteY25" fmla="*/ 1958340 h 2016760"/>
              <a:gd name="connsiteX26" fmla="*/ 1264920 w 5227320"/>
              <a:gd name="connsiteY26" fmla="*/ 1828800 h 2016760"/>
              <a:gd name="connsiteX27" fmla="*/ 1196340 w 5227320"/>
              <a:gd name="connsiteY27" fmla="*/ 1676400 h 2016760"/>
              <a:gd name="connsiteX28" fmla="*/ 1158240 w 5227320"/>
              <a:gd name="connsiteY28" fmla="*/ 1524000 h 2016760"/>
              <a:gd name="connsiteX29" fmla="*/ 1127760 w 5227320"/>
              <a:gd name="connsiteY29" fmla="*/ 1333500 h 2016760"/>
              <a:gd name="connsiteX30" fmla="*/ 1127760 w 5227320"/>
              <a:gd name="connsiteY30" fmla="*/ 1120140 h 2016760"/>
              <a:gd name="connsiteX31" fmla="*/ 1150620 w 5227320"/>
              <a:gd name="connsiteY31" fmla="*/ 914400 h 2016760"/>
              <a:gd name="connsiteX32" fmla="*/ 1219200 w 5227320"/>
              <a:gd name="connsiteY32" fmla="*/ 716280 h 2016760"/>
              <a:gd name="connsiteX33" fmla="*/ 1318260 w 5227320"/>
              <a:gd name="connsiteY33" fmla="*/ 502920 h 2016760"/>
              <a:gd name="connsiteX34" fmla="*/ 1417320 w 5227320"/>
              <a:gd name="connsiteY34" fmla="*/ 358140 h 2016760"/>
              <a:gd name="connsiteX35" fmla="*/ 1485900 w 5227320"/>
              <a:gd name="connsiteY35" fmla="*/ 274320 h 2016760"/>
              <a:gd name="connsiteX36" fmla="*/ 1615440 w 5227320"/>
              <a:gd name="connsiteY36" fmla="*/ 160020 h 2016760"/>
              <a:gd name="connsiteX37" fmla="*/ 1737360 w 5227320"/>
              <a:gd name="connsiteY37" fmla="*/ 76200 h 2016760"/>
              <a:gd name="connsiteX38" fmla="*/ 1836420 w 5227320"/>
              <a:gd name="connsiteY38" fmla="*/ 38100 h 2016760"/>
              <a:gd name="connsiteX39" fmla="*/ 1920240 w 5227320"/>
              <a:gd name="connsiteY39" fmla="*/ 15240 h 2016760"/>
              <a:gd name="connsiteX40" fmla="*/ 2057400 w 5227320"/>
              <a:gd name="connsiteY40" fmla="*/ 7620 h 2016760"/>
              <a:gd name="connsiteX41" fmla="*/ 2209800 w 5227320"/>
              <a:gd name="connsiteY41" fmla="*/ 22860 h 2016760"/>
              <a:gd name="connsiteX42" fmla="*/ 2339340 w 5227320"/>
              <a:gd name="connsiteY42" fmla="*/ 68580 h 2016760"/>
              <a:gd name="connsiteX43" fmla="*/ 2453640 w 5227320"/>
              <a:gd name="connsiteY43" fmla="*/ 137160 h 2016760"/>
              <a:gd name="connsiteX44" fmla="*/ 2606040 w 5227320"/>
              <a:gd name="connsiteY44" fmla="*/ 266700 h 2016760"/>
              <a:gd name="connsiteX45" fmla="*/ 2727960 w 5227320"/>
              <a:gd name="connsiteY45" fmla="*/ 403860 h 2016760"/>
              <a:gd name="connsiteX46" fmla="*/ 2811780 w 5227320"/>
              <a:gd name="connsiteY46" fmla="*/ 556260 h 2016760"/>
              <a:gd name="connsiteX47" fmla="*/ 2880360 w 5227320"/>
              <a:gd name="connsiteY47" fmla="*/ 701040 h 2016760"/>
              <a:gd name="connsiteX48" fmla="*/ 2933700 w 5227320"/>
              <a:gd name="connsiteY48" fmla="*/ 876300 h 2016760"/>
              <a:gd name="connsiteX49" fmla="*/ 2979420 w 5227320"/>
              <a:gd name="connsiteY49" fmla="*/ 1074420 h 2016760"/>
              <a:gd name="connsiteX50" fmla="*/ 2971800 w 5227320"/>
              <a:gd name="connsiteY50" fmla="*/ 1341120 h 2016760"/>
              <a:gd name="connsiteX51" fmla="*/ 2941320 w 5227320"/>
              <a:gd name="connsiteY51" fmla="*/ 1554480 h 2016760"/>
              <a:gd name="connsiteX52" fmla="*/ 2849880 w 5227320"/>
              <a:gd name="connsiteY52" fmla="*/ 1805940 h 2016760"/>
              <a:gd name="connsiteX53" fmla="*/ 2720340 w 5227320"/>
              <a:gd name="connsiteY53" fmla="*/ 1965960 h 2016760"/>
              <a:gd name="connsiteX54" fmla="*/ 2621280 w 5227320"/>
              <a:gd name="connsiteY54" fmla="*/ 2011680 h 2016760"/>
              <a:gd name="connsiteX55" fmla="*/ 2461260 w 5227320"/>
              <a:gd name="connsiteY55" fmla="*/ 1935480 h 2016760"/>
              <a:gd name="connsiteX56" fmla="*/ 2369820 w 5227320"/>
              <a:gd name="connsiteY56" fmla="*/ 1790700 h 2016760"/>
              <a:gd name="connsiteX57" fmla="*/ 2286000 w 5227320"/>
              <a:gd name="connsiteY57" fmla="*/ 1554480 h 2016760"/>
              <a:gd name="connsiteX58" fmla="*/ 2255520 w 5227320"/>
              <a:gd name="connsiteY58" fmla="*/ 1356360 h 2016760"/>
              <a:gd name="connsiteX59" fmla="*/ 2255520 w 5227320"/>
              <a:gd name="connsiteY59" fmla="*/ 1066800 h 2016760"/>
              <a:gd name="connsiteX60" fmla="*/ 2308860 w 5227320"/>
              <a:gd name="connsiteY60" fmla="*/ 830580 h 2016760"/>
              <a:gd name="connsiteX61" fmla="*/ 2346960 w 5227320"/>
              <a:gd name="connsiteY61" fmla="*/ 693420 h 2016760"/>
              <a:gd name="connsiteX62" fmla="*/ 2430780 w 5227320"/>
              <a:gd name="connsiteY62" fmla="*/ 533400 h 2016760"/>
              <a:gd name="connsiteX63" fmla="*/ 2491740 w 5227320"/>
              <a:gd name="connsiteY63" fmla="*/ 419100 h 2016760"/>
              <a:gd name="connsiteX64" fmla="*/ 2613660 w 5227320"/>
              <a:gd name="connsiteY64" fmla="*/ 274320 h 2016760"/>
              <a:gd name="connsiteX65" fmla="*/ 2750820 w 5227320"/>
              <a:gd name="connsiteY65" fmla="*/ 137160 h 2016760"/>
              <a:gd name="connsiteX66" fmla="*/ 2956560 w 5227320"/>
              <a:gd name="connsiteY66" fmla="*/ 38100 h 2016760"/>
              <a:gd name="connsiteX67" fmla="*/ 3063240 w 5227320"/>
              <a:gd name="connsiteY67" fmla="*/ 15240 h 2016760"/>
              <a:gd name="connsiteX68" fmla="*/ 3162300 w 5227320"/>
              <a:gd name="connsiteY68" fmla="*/ 7620 h 2016760"/>
              <a:gd name="connsiteX69" fmla="*/ 3352800 w 5227320"/>
              <a:gd name="connsiteY69" fmla="*/ 30480 h 2016760"/>
              <a:gd name="connsiteX70" fmla="*/ 3512820 w 5227320"/>
              <a:gd name="connsiteY70" fmla="*/ 91440 h 2016760"/>
              <a:gd name="connsiteX71" fmla="*/ 3627120 w 5227320"/>
              <a:gd name="connsiteY71" fmla="*/ 167640 h 2016760"/>
              <a:gd name="connsiteX72" fmla="*/ 3733800 w 5227320"/>
              <a:gd name="connsiteY72" fmla="*/ 274320 h 2016760"/>
              <a:gd name="connsiteX73" fmla="*/ 3848100 w 5227320"/>
              <a:gd name="connsiteY73" fmla="*/ 396240 h 2016760"/>
              <a:gd name="connsiteX74" fmla="*/ 3939540 w 5227320"/>
              <a:gd name="connsiteY74" fmla="*/ 579120 h 2016760"/>
              <a:gd name="connsiteX75" fmla="*/ 4038600 w 5227320"/>
              <a:gd name="connsiteY75" fmla="*/ 815340 h 2016760"/>
              <a:gd name="connsiteX76" fmla="*/ 4091940 w 5227320"/>
              <a:gd name="connsiteY76" fmla="*/ 1059180 h 2016760"/>
              <a:gd name="connsiteX77" fmla="*/ 4099560 w 5227320"/>
              <a:gd name="connsiteY77" fmla="*/ 1295400 h 2016760"/>
              <a:gd name="connsiteX78" fmla="*/ 4069080 w 5227320"/>
              <a:gd name="connsiteY78" fmla="*/ 1531620 h 2016760"/>
              <a:gd name="connsiteX79" fmla="*/ 4000500 w 5227320"/>
              <a:gd name="connsiteY79" fmla="*/ 1744980 h 2016760"/>
              <a:gd name="connsiteX80" fmla="*/ 3901440 w 5227320"/>
              <a:gd name="connsiteY80" fmla="*/ 1920240 h 2016760"/>
              <a:gd name="connsiteX81" fmla="*/ 3756660 w 5227320"/>
              <a:gd name="connsiteY81" fmla="*/ 2011680 h 2016760"/>
              <a:gd name="connsiteX82" fmla="*/ 3581400 w 5227320"/>
              <a:gd name="connsiteY82" fmla="*/ 1920240 h 2016760"/>
              <a:gd name="connsiteX83" fmla="*/ 3451860 w 5227320"/>
              <a:gd name="connsiteY83" fmla="*/ 1714500 h 2016760"/>
              <a:gd name="connsiteX84" fmla="*/ 3398520 w 5227320"/>
              <a:gd name="connsiteY84" fmla="*/ 1478280 h 2016760"/>
              <a:gd name="connsiteX85" fmla="*/ 3375660 w 5227320"/>
              <a:gd name="connsiteY85" fmla="*/ 1249680 h 2016760"/>
              <a:gd name="connsiteX86" fmla="*/ 3398520 w 5227320"/>
              <a:gd name="connsiteY86" fmla="*/ 952500 h 2016760"/>
              <a:gd name="connsiteX87" fmla="*/ 3459480 w 5227320"/>
              <a:gd name="connsiteY87" fmla="*/ 754380 h 2016760"/>
              <a:gd name="connsiteX88" fmla="*/ 3535680 w 5227320"/>
              <a:gd name="connsiteY88" fmla="*/ 548640 h 2016760"/>
              <a:gd name="connsiteX89" fmla="*/ 3634740 w 5227320"/>
              <a:gd name="connsiteY89" fmla="*/ 388620 h 2016760"/>
              <a:gd name="connsiteX90" fmla="*/ 3733800 w 5227320"/>
              <a:gd name="connsiteY90" fmla="*/ 274320 h 2016760"/>
              <a:gd name="connsiteX91" fmla="*/ 3870960 w 5227320"/>
              <a:gd name="connsiteY91" fmla="*/ 144780 h 2016760"/>
              <a:gd name="connsiteX92" fmla="*/ 4023360 w 5227320"/>
              <a:gd name="connsiteY92" fmla="*/ 60960 h 2016760"/>
              <a:gd name="connsiteX93" fmla="*/ 4168140 w 5227320"/>
              <a:gd name="connsiteY93" fmla="*/ 22860 h 2016760"/>
              <a:gd name="connsiteX94" fmla="*/ 4290060 w 5227320"/>
              <a:gd name="connsiteY94" fmla="*/ 7620 h 2016760"/>
              <a:gd name="connsiteX95" fmla="*/ 4427220 w 5227320"/>
              <a:gd name="connsiteY95" fmla="*/ 15240 h 2016760"/>
              <a:gd name="connsiteX96" fmla="*/ 4579620 w 5227320"/>
              <a:gd name="connsiteY96" fmla="*/ 68580 h 2016760"/>
              <a:gd name="connsiteX97" fmla="*/ 4724400 w 5227320"/>
              <a:gd name="connsiteY97" fmla="*/ 152400 h 2016760"/>
              <a:gd name="connsiteX98" fmla="*/ 4853940 w 5227320"/>
              <a:gd name="connsiteY98" fmla="*/ 251460 h 2016760"/>
              <a:gd name="connsiteX99" fmla="*/ 4968240 w 5227320"/>
              <a:gd name="connsiteY99" fmla="*/ 403860 h 2016760"/>
              <a:gd name="connsiteX100" fmla="*/ 5097780 w 5227320"/>
              <a:gd name="connsiteY100" fmla="*/ 624840 h 2016760"/>
              <a:gd name="connsiteX101" fmla="*/ 5158740 w 5227320"/>
              <a:gd name="connsiteY101" fmla="*/ 822960 h 2016760"/>
              <a:gd name="connsiteX102" fmla="*/ 5204460 w 5227320"/>
              <a:gd name="connsiteY102" fmla="*/ 1005840 h 2016760"/>
              <a:gd name="connsiteX103" fmla="*/ 5219700 w 5227320"/>
              <a:gd name="connsiteY103" fmla="*/ 1120140 h 2016760"/>
              <a:gd name="connsiteX104" fmla="*/ 5227320 w 5227320"/>
              <a:gd name="connsiteY104" fmla="*/ 1203960 h 2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5227320" h="2016760">
                <a:moveTo>
                  <a:pt x="0" y="1219200"/>
                </a:moveTo>
                <a:cubicBezTo>
                  <a:pt x="635" y="1165225"/>
                  <a:pt x="1270" y="1111250"/>
                  <a:pt x="7620" y="1059180"/>
                </a:cubicBezTo>
                <a:cubicBezTo>
                  <a:pt x="13970" y="1007110"/>
                  <a:pt x="26670" y="956310"/>
                  <a:pt x="38100" y="906780"/>
                </a:cubicBezTo>
                <a:cubicBezTo>
                  <a:pt x="49530" y="857250"/>
                  <a:pt x="60960" y="807720"/>
                  <a:pt x="76200" y="762000"/>
                </a:cubicBezTo>
                <a:cubicBezTo>
                  <a:pt x="91440" y="716280"/>
                  <a:pt x="105410" y="684530"/>
                  <a:pt x="129540" y="632460"/>
                </a:cubicBezTo>
                <a:cubicBezTo>
                  <a:pt x="153670" y="580390"/>
                  <a:pt x="191770" y="500380"/>
                  <a:pt x="220980" y="449580"/>
                </a:cubicBezTo>
                <a:cubicBezTo>
                  <a:pt x="250190" y="398780"/>
                  <a:pt x="273050" y="365760"/>
                  <a:pt x="304800" y="327660"/>
                </a:cubicBezTo>
                <a:cubicBezTo>
                  <a:pt x="336550" y="289560"/>
                  <a:pt x="374650" y="254000"/>
                  <a:pt x="411480" y="220980"/>
                </a:cubicBezTo>
                <a:cubicBezTo>
                  <a:pt x="448310" y="187960"/>
                  <a:pt x="481330" y="157480"/>
                  <a:pt x="525780" y="129540"/>
                </a:cubicBezTo>
                <a:cubicBezTo>
                  <a:pt x="570230" y="101600"/>
                  <a:pt x="627380" y="73660"/>
                  <a:pt x="678180" y="53340"/>
                </a:cubicBezTo>
                <a:cubicBezTo>
                  <a:pt x="728980" y="33020"/>
                  <a:pt x="783590" y="15240"/>
                  <a:pt x="830580" y="7620"/>
                </a:cubicBezTo>
                <a:cubicBezTo>
                  <a:pt x="877570" y="0"/>
                  <a:pt x="906780" y="1270"/>
                  <a:pt x="960120" y="7620"/>
                </a:cubicBezTo>
                <a:cubicBezTo>
                  <a:pt x="1013460" y="13970"/>
                  <a:pt x="1096010" y="29210"/>
                  <a:pt x="1150620" y="45720"/>
                </a:cubicBezTo>
                <a:cubicBezTo>
                  <a:pt x="1205230" y="62230"/>
                  <a:pt x="1248410" y="86360"/>
                  <a:pt x="1287780" y="106680"/>
                </a:cubicBezTo>
                <a:cubicBezTo>
                  <a:pt x="1327150" y="127000"/>
                  <a:pt x="1353820" y="140970"/>
                  <a:pt x="1386840" y="167640"/>
                </a:cubicBezTo>
                <a:cubicBezTo>
                  <a:pt x="1419860" y="194310"/>
                  <a:pt x="1451610" y="231140"/>
                  <a:pt x="1485900" y="266700"/>
                </a:cubicBezTo>
                <a:cubicBezTo>
                  <a:pt x="1520190" y="302260"/>
                  <a:pt x="1559560" y="335280"/>
                  <a:pt x="1592580" y="381000"/>
                </a:cubicBezTo>
                <a:cubicBezTo>
                  <a:pt x="1625600" y="426720"/>
                  <a:pt x="1656080" y="482600"/>
                  <a:pt x="1684020" y="541020"/>
                </a:cubicBezTo>
                <a:cubicBezTo>
                  <a:pt x="1711960" y="599440"/>
                  <a:pt x="1736090" y="657860"/>
                  <a:pt x="1760220" y="731520"/>
                </a:cubicBezTo>
                <a:cubicBezTo>
                  <a:pt x="1784350" y="805180"/>
                  <a:pt x="1813560" y="896620"/>
                  <a:pt x="1828800" y="982980"/>
                </a:cubicBezTo>
                <a:cubicBezTo>
                  <a:pt x="1844040" y="1069340"/>
                  <a:pt x="1854200" y="1153160"/>
                  <a:pt x="1851660" y="1249680"/>
                </a:cubicBezTo>
                <a:cubicBezTo>
                  <a:pt x="1849120" y="1346200"/>
                  <a:pt x="1833880" y="1468120"/>
                  <a:pt x="1813560" y="1562100"/>
                </a:cubicBezTo>
                <a:cubicBezTo>
                  <a:pt x="1793240" y="1656080"/>
                  <a:pt x="1760220" y="1750060"/>
                  <a:pt x="1729740" y="1813560"/>
                </a:cubicBezTo>
                <a:cubicBezTo>
                  <a:pt x="1699260" y="1877060"/>
                  <a:pt x="1670050" y="1910080"/>
                  <a:pt x="1630680" y="1943100"/>
                </a:cubicBezTo>
                <a:cubicBezTo>
                  <a:pt x="1591310" y="1976120"/>
                  <a:pt x="1535430" y="2009140"/>
                  <a:pt x="1493520" y="2011680"/>
                </a:cubicBezTo>
                <a:cubicBezTo>
                  <a:pt x="1451610" y="2014220"/>
                  <a:pt x="1417320" y="1988820"/>
                  <a:pt x="1379220" y="1958340"/>
                </a:cubicBezTo>
                <a:cubicBezTo>
                  <a:pt x="1341120" y="1927860"/>
                  <a:pt x="1295400" y="1875790"/>
                  <a:pt x="1264920" y="1828800"/>
                </a:cubicBezTo>
                <a:cubicBezTo>
                  <a:pt x="1234440" y="1781810"/>
                  <a:pt x="1214120" y="1727200"/>
                  <a:pt x="1196340" y="1676400"/>
                </a:cubicBezTo>
                <a:cubicBezTo>
                  <a:pt x="1178560" y="1625600"/>
                  <a:pt x="1169670" y="1581150"/>
                  <a:pt x="1158240" y="1524000"/>
                </a:cubicBezTo>
                <a:cubicBezTo>
                  <a:pt x="1146810" y="1466850"/>
                  <a:pt x="1132840" y="1400810"/>
                  <a:pt x="1127760" y="1333500"/>
                </a:cubicBezTo>
                <a:cubicBezTo>
                  <a:pt x="1122680" y="1266190"/>
                  <a:pt x="1123950" y="1189990"/>
                  <a:pt x="1127760" y="1120140"/>
                </a:cubicBezTo>
                <a:cubicBezTo>
                  <a:pt x="1131570" y="1050290"/>
                  <a:pt x="1135380" y="981710"/>
                  <a:pt x="1150620" y="914400"/>
                </a:cubicBezTo>
                <a:cubicBezTo>
                  <a:pt x="1165860" y="847090"/>
                  <a:pt x="1191260" y="784860"/>
                  <a:pt x="1219200" y="716280"/>
                </a:cubicBezTo>
                <a:cubicBezTo>
                  <a:pt x="1247140" y="647700"/>
                  <a:pt x="1285240" y="562610"/>
                  <a:pt x="1318260" y="502920"/>
                </a:cubicBezTo>
                <a:cubicBezTo>
                  <a:pt x="1351280" y="443230"/>
                  <a:pt x="1389380" y="396240"/>
                  <a:pt x="1417320" y="358140"/>
                </a:cubicBezTo>
                <a:cubicBezTo>
                  <a:pt x="1445260" y="320040"/>
                  <a:pt x="1452880" y="307340"/>
                  <a:pt x="1485900" y="274320"/>
                </a:cubicBezTo>
                <a:cubicBezTo>
                  <a:pt x="1518920" y="241300"/>
                  <a:pt x="1573530" y="193040"/>
                  <a:pt x="1615440" y="160020"/>
                </a:cubicBezTo>
                <a:cubicBezTo>
                  <a:pt x="1657350" y="127000"/>
                  <a:pt x="1700530" y="96520"/>
                  <a:pt x="1737360" y="76200"/>
                </a:cubicBezTo>
                <a:cubicBezTo>
                  <a:pt x="1774190" y="55880"/>
                  <a:pt x="1805940" y="48260"/>
                  <a:pt x="1836420" y="38100"/>
                </a:cubicBezTo>
                <a:cubicBezTo>
                  <a:pt x="1866900" y="27940"/>
                  <a:pt x="1883410" y="20320"/>
                  <a:pt x="1920240" y="15240"/>
                </a:cubicBezTo>
                <a:cubicBezTo>
                  <a:pt x="1957070" y="10160"/>
                  <a:pt x="2009140" y="6350"/>
                  <a:pt x="2057400" y="7620"/>
                </a:cubicBezTo>
                <a:cubicBezTo>
                  <a:pt x="2105660" y="8890"/>
                  <a:pt x="2162810" y="12700"/>
                  <a:pt x="2209800" y="22860"/>
                </a:cubicBezTo>
                <a:cubicBezTo>
                  <a:pt x="2256790" y="33020"/>
                  <a:pt x="2298700" y="49530"/>
                  <a:pt x="2339340" y="68580"/>
                </a:cubicBezTo>
                <a:cubicBezTo>
                  <a:pt x="2379980" y="87630"/>
                  <a:pt x="2409190" y="104140"/>
                  <a:pt x="2453640" y="137160"/>
                </a:cubicBezTo>
                <a:cubicBezTo>
                  <a:pt x="2498090" y="170180"/>
                  <a:pt x="2560320" y="222250"/>
                  <a:pt x="2606040" y="266700"/>
                </a:cubicBezTo>
                <a:cubicBezTo>
                  <a:pt x="2651760" y="311150"/>
                  <a:pt x="2693670" y="355600"/>
                  <a:pt x="2727960" y="403860"/>
                </a:cubicBezTo>
                <a:cubicBezTo>
                  <a:pt x="2762250" y="452120"/>
                  <a:pt x="2786380" y="506730"/>
                  <a:pt x="2811780" y="556260"/>
                </a:cubicBezTo>
                <a:cubicBezTo>
                  <a:pt x="2837180" y="605790"/>
                  <a:pt x="2860040" y="647700"/>
                  <a:pt x="2880360" y="701040"/>
                </a:cubicBezTo>
                <a:cubicBezTo>
                  <a:pt x="2900680" y="754380"/>
                  <a:pt x="2917190" y="814070"/>
                  <a:pt x="2933700" y="876300"/>
                </a:cubicBezTo>
                <a:cubicBezTo>
                  <a:pt x="2950210" y="938530"/>
                  <a:pt x="2973070" y="996950"/>
                  <a:pt x="2979420" y="1074420"/>
                </a:cubicBezTo>
                <a:cubicBezTo>
                  <a:pt x="2985770" y="1151890"/>
                  <a:pt x="2978150" y="1261110"/>
                  <a:pt x="2971800" y="1341120"/>
                </a:cubicBezTo>
                <a:cubicBezTo>
                  <a:pt x="2965450" y="1421130"/>
                  <a:pt x="2961640" y="1477010"/>
                  <a:pt x="2941320" y="1554480"/>
                </a:cubicBezTo>
                <a:cubicBezTo>
                  <a:pt x="2921000" y="1631950"/>
                  <a:pt x="2886710" y="1737360"/>
                  <a:pt x="2849880" y="1805940"/>
                </a:cubicBezTo>
                <a:cubicBezTo>
                  <a:pt x="2813050" y="1874520"/>
                  <a:pt x="2758440" y="1931670"/>
                  <a:pt x="2720340" y="1965960"/>
                </a:cubicBezTo>
                <a:cubicBezTo>
                  <a:pt x="2682240" y="2000250"/>
                  <a:pt x="2664460" y="2016760"/>
                  <a:pt x="2621280" y="2011680"/>
                </a:cubicBezTo>
                <a:cubicBezTo>
                  <a:pt x="2578100" y="2006600"/>
                  <a:pt x="2503170" y="1972310"/>
                  <a:pt x="2461260" y="1935480"/>
                </a:cubicBezTo>
                <a:cubicBezTo>
                  <a:pt x="2419350" y="1898650"/>
                  <a:pt x="2399030" y="1854200"/>
                  <a:pt x="2369820" y="1790700"/>
                </a:cubicBezTo>
                <a:cubicBezTo>
                  <a:pt x="2340610" y="1727200"/>
                  <a:pt x="2305050" y="1626870"/>
                  <a:pt x="2286000" y="1554480"/>
                </a:cubicBezTo>
                <a:cubicBezTo>
                  <a:pt x="2266950" y="1482090"/>
                  <a:pt x="2260600" y="1437640"/>
                  <a:pt x="2255520" y="1356360"/>
                </a:cubicBezTo>
                <a:cubicBezTo>
                  <a:pt x="2250440" y="1275080"/>
                  <a:pt x="2246630" y="1154430"/>
                  <a:pt x="2255520" y="1066800"/>
                </a:cubicBezTo>
                <a:cubicBezTo>
                  <a:pt x="2264410" y="979170"/>
                  <a:pt x="2293620" y="892810"/>
                  <a:pt x="2308860" y="830580"/>
                </a:cubicBezTo>
                <a:cubicBezTo>
                  <a:pt x="2324100" y="768350"/>
                  <a:pt x="2326640" y="742950"/>
                  <a:pt x="2346960" y="693420"/>
                </a:cubicBezTo>
                <a:cubicBezTo>
                  <a:pt x="2367280" y="643890"/>
                  <a:pt x="2406650" y="579120"/>
                  <a:pt x="2430780" y="533400"/>
                </a:cubicBezTo>
                <a:cubicBezTo>
                  <a:pt x="2454910" y="487680"/>
                  <a:pt x="2461260" y="462280"/>
                  <a:pt x="2491740" y="419100"/>
                </a:cubicBezTo>
                <a:cubicBezTo>
                  <a:pt x="2522220" y="375920"/>
                  <a:pt x="2570480" y="321310"/>
                  <a:pt x="2613660" y="274320"/>
                </a:cubicBezTo>
                <a:cubicBezTo>
                  <a:pt x="2656840" y="227330"/>
                  <a:pt x="2693670" y="176530"/>
                  <a:pt x="2750820" y="137160"/>
                </a:cubicBezTo>
                <a:cubicBezTo>
                  <a:pt x="2807970" y="97790"/>
                  <a:pt x="2904490" y="58420"/>
                  <a:pt x="2956560" y="38100"/>
                </a:cubicBezTo>
                <a:cubicBezTo>
                  <a:pt x="3008630" y="17780"/>
                  <a:pt x="3028950" y="20320"/>
                  <a:pt x="3063240" y="15240"/>
                </a:cubicBezTo>
                <a:cubicBezTo>
                  <a:pt x="3097530" y="10160"/>
                  <a:pt x="3114040" y="5080"/>
                  <a:pt x="3162300" y="7620"/>
                </a:cubicBezTo>
                <a:cubicBezTo>
                  <a:pt x="3210560" y="10160"/>
                  <a:pt x="3294380" y="16510"/>
                  <a:pt x="3352800" y="30480"/>
                </a:cubicBezTo>
                <a:cubicBezTo>
                  <a:pt x="3411220" y="44450"/>
                  <a:pt x="3467100" y="68580"/>
                  <a:pt x="3512820" y="91440"/>
                </a:cubicBezTo>
                <a:cubicBezTo>
                  <a:pt x="3558540" y="114300"/>
                  <a:pt x="3590290" y="137160"/>
                  <a:pt x="3627120" y="167640"/>
                </a:cubicBezTo>
                <a:cubicBezTo>
                  <a:pt x="3663950" y="198120"/>
                  <a:pt x="3696970" y="236220"/>
                  <a:pt x="3733800" y="274320"/>
                </a:cubicBezTo>
                <a:cubicBezTo>
                  <a:pt x="3770630" y="312420"/>
                  <a:pt x="3813810" y="345440"/>
                  <a:pt x="3848100" y="396240"/>
                </a:cubicBezTo>
                <a:cubicBezTo>
                  <a:pt x="3882390" y="447040"/>
                  <a:pt x="3907790" y="509270"/>
                  <a:pt x="3939540" y="579120"/>
                </a:cubicBezTo>
                <a:cubicBezTo>
                  <a:pt x="3971290" y="648970"/>
                  <a:pt x="4013200" y="735330"/>
                  <a:pt x="4038600" y="815340"/>
                </a:cubicBezTo>
                <a:cubicBezTo>
                  <a:pt x="4064000" y="895350"/>
                  <a:pt x="4081780" y="979170"/>
                  <a:pt x="4091940" y="1059180"/>
                </a:cubicBezTo>
                <a:cubicBezTo>
                  <a:pt x="4102100" y="1139190"/>
                  <a:pt x="4103370" y="1216660"/>
                  <a:pt x="4099560" y="1295400"/>
                </a:cubicBezTo>
                <a:cubicBezTo>
                  <a:pt x="4095750" y="1374140"/>
                  <a:pt x="4085590" y="1456690"/>
                  <a:pt x="4069080" y="1531620"/>
                </a:cubicBezTo>
                <a:cubicBezTo>
                  <a:pt x="4052570" y="1606550"/>
                  <a:pt x="4028440" y="1680210"/>
                  <a:pt x="4000500" y="1744980"/>
                </a:cubicBezTo>
                <a:cubicBezTo>
                  <a:pt x="3972560" y="1809750"/>
                  <a:pt x="3942080" y="1875790"/>
                  <a:pt x="3901440" y="1920240"/>
                </a:cubicBezTo>
                <a:cubicBezTo>
                  <a:pt x="3860800" y="1964690"/>
                  <a:pt x="3810000" y="2011680"/>
                  <a:pt x="3756660" y="2011680"/>
                </a:cubicBezTo>
                <a:cubicBezTo>
                  <a:pt x="3703320" y="2011680"/>
                  <a:pt x="3632200" y="1969770"/>
                  <a:pt x="3581400" y="1920240"/>
                </a:cubicBezTo>
                <a:cubicBezTo>
                  <a:pt x="3530600" y="1870710"/>
                  <a:pt x="3482340" y="1788160"/>
                  <a:pt x="3451860" y="1714500"/>
                </a:cubicBezTo>
                <a:cubicBezTo>
                  <a:pt x="3421380" y="1640840"/>
                  <a:pt x="3411220" y="1555750"/>
                  <a:pt x="3398520" y="1478280"/>
                </a:cubicBezTo>
                <a:cubicBezTo>
                  <a:pt x="3385820" y="1400810"/>
                  <a:pt x="3375660" y="1337310"/>
                  <a:pt x="3375660" y="1249680"/>
                </a:cubicBezTo>
                <a:cubicBezTo>
                  <a:pt x="3375660" y="1162050"/>
                  <a:pt x="3384550" y="1035050"/>
                  <a:pt x="3398520" y="952500"/>
                </a:cubicBezTo>
                <a:cubicBezTo>
                  <a:pt x="3412490" y="869950"/>
                  <a:pt x="3436620" y="821690"/>
                  <a:pt x="3459480" y="754380"/>
                </a:cubicBezTo>
                <a:cubicBezTo>
                  <a:pt x="3482340" y="687070"/>
                  <a:pt x="3506470" y="609600"/>
                  <a:pt x="3535680" y="548640"/>
                </a:cubicBezTo>
                <a:cubicBezTo>
                  <a:pt x="3564890" y="487680"/>
                  <a:pt x="3601720" y="434340"/>
                  <a:pt x="3634740" y="388620"/>
                </a:cubicBezTo>
                <a:cubicBezTo>
                  <a:pt x="3667760" y="342900"/>
                  <a:pt x="3694430" y="314960"/>
                  <a:pt x="3733800" y="274320"/>
                </a:cubicBezTo>
                <a:cubicBezTo>
                  <a:pt x="3773170" y="233680"/>
                  <a:pt x="3822700" y="180340"/>
                  <a:pt x="3870960" y="144780"/>
                </a:cubicBezTo>
                <a:cubicBezTo>
                  <a:pt x="3919220" y="109220"/>
                  <a:pt x="3973830" y="81280"/>
                  <a:pt x="4023360" y="60960"/>
                </a:cubicBezTo>
                <a:cubicBezTo>
                  <a:pt x="4072890" y="40640"/>
                  <a:pt x="4123690" y="31750"/>
                  <a:pt x="4168140" y="22860"/>
                </a:cubicBezTo>
                <a:cubicBezTo>
                  <a:pt x="4212590" y="13970"/>
                  <a:pt x="4246880" y="8890"/>
                  <a:pt x="4290060" y="7620"/>
                </a:cubicBezTo>
                <a:cubicBezTo>
                  <a:pt x="4333240" y="6350"/>
                  <a:pt x="4378960" y="5080"/>
                  <a:pt x="4427220" y="15240"/>
                </a:cubicBezTo>
                <a:cubicBezTo>
                  <a:pt x="4475480" y="25400"/>
                  <a:pt x="4530090" y="45720"/>
                  <a:pt x="4579620" y="68580"/>
                </a:cubicBezTo>
                <a:cubicBezTo>
                  <a:pt x="4629150" y="91440"/>
                  <a:pt x="4678680" y="121920"/>
                  <a:pt x="4724400" y="152400"/>
                </a:cubicBezTo>
                <a:cubicBezTo>
                  <a:pt x="4770120" y="182880"/>
                  <a:pt x="4813300" y="209550"/>
                  <a:pt x="4853940" y="251460"/>
                </a:cubicBezTo>
                <a:cubicBezTo>
                  <a:pt x="4894580" y="293370"/>
                  <a:pt x="4927600" y="341630"/>
                  <a:pt x="4968240" y="403860"/>
                </a:cubicBezTo>
                <a:cubicBezTo>
                  <a:pt x="5008880" y="466090"/>
                  <a:pt x="5066030" y="554990"/>
                  <a:pt x="5097780" y="624840"/>
                </a:cubicBezTo>
                <a:cubicBezTo>
                  <a:pt x="5129530" y="694690"/>
                  <a:pt x="5140960" y="759460"/>
                  <a:pt x="5158740" y="822960"/>
                </a:cubicBezTo>
                <a:cubicBezTo>
                  <a:pt x="5176520" y="886460"/>
                  <a:pt x="5194300" y="956310"/>
                  <a:pt x="5204460" y="1005840"/>
                </a:cubicBezTo>
                <a:cubicBezTo>
                  <a:pt x="5214620" y="1055370"/>
                  <a:pt x="5215890" y="1087120"/>
                  <a:pt x="5219700" y="1120140"/>
                </a:cubicBezTo>
                <a:cubicBezTo>
                  <a:pt x="5223510" y="1153160"/>
                  <a:pt x="5225415" y="1178560"/>
                  <a:pt x="5227320" y="1203960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cxnSp>
        <p:nvCxnSpPr>
          <p:cNvPr id="57" name="직선 연결선 3">
            <a:extLst>
              <a:ext uri="{FF2B5EF4-FFF2-40B4-BE49-F238E27FC236}">
                <a16:creationId xmlns:a16="http://schemas.microsoft.com/office/drawing/2014/main" id="{38C633B2-3A74-884B-0F0C-37EDE712E004}"/>
              </a:ext>
            </a:extLst>
          </p:cNvPr>
          <p:cNvCxnSpPr>
            <a:cxnSpLocks/>
          </p:cNvCxnSpPr>
          <p:nvPr/>
        </p:nvCxnSpPr>
        <p:spPr>
          <a:xfrm rot="5400000">
            <a:off x="6906491" y="3742292"/>
            <a:ext cx="0" cy="9150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3">
            <a:extLst>
              <a:ext uri="{FF2B5EF4-FFF2-40B4-BE49-F238E27FC236}">
                <a16:creationId xmlns:a16="http://schemas.microsoft.com/office/drawing/2014/main" id="{E408D3BF-F341-F77E-D731-135927BFA492}"/>
              </a:ext>
            </a:extLst>
          </p:cNvPr>
          <p:cNvCxnSpPr>
            <a:cxnSpLocks/>
          </p:cNvCxnSpPr>
          <p:nvPr/>
        </p:nvCxnSpPr>
        <p:spPr>
          <a:xfrm rot="5400000">
            <a:off x="6906491" y="3875170"/>
            <a:ext cx="0" cy="9150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BD7D0DA-3C28-BDC3-32DC-593B0141BC7D}"/>
                  </a:ext>
                </a:extLst>
              </p:cNvPr>
              <p:cNvSpPr txBox="1"/>
              <p:nvPr/>
            </p:nvSpPr>
            <p:spPr>
              <a:xfrm>
                <a:off x="6694002" y="4846907"/>
                <a:ext cx="43359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ko-KR" sz="2000" b="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BD7D0DA-3C28-BDC3-32DC-593B0141B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02" y="4846907"/>
                <a:ext cx="433596" cy="307777"/>
              </a:xfrm>
              <a:prstGeom prst="rect">
                <a:avLst/>
              </a:prstGeom>
              <a:blipFill>
                <a:blip r:embed="rId9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1161891-6874-C0F8-C73E-70AC742D757D}"/>
                  </a:ext>
                </a:extLst>
              </p:cNvPr>
              <p:cNvSpPr txBox="1"/>
              <p:nvPr/>
            </p:nvSpPr>
            <p:spPr>
              <a:xfrm>
                <a:off x="7416981" y="4117937"/>
                <a:ext cx="34064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ko-KR" sz="2000" b="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1161891-6874-C0F8-C73E-70AC742D7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981" y="4117937"/>
                <a:ext cx="340642" cy="307777"/>
              </a:xfrm>
              <a:prstGeom prst="rect">
                <a:avLst/>
              </a:prstGeom>
              <a:blipFill>
                <a:blip r:embed="rId10"/>
                <a:stretch>
                  <a:fillRect l="-17857" b="-16000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직선 연결선 3">
            <a:extLst>
              <a:ext uri="{FF2B5EF4-FFF2-40B4-BE49-F238E27FC236}">
                <a16:creationId xmlns:a16="http://schemas.microsoft.com/office/drawing/2014/main" id="{D0C14AE8-66E0-5469-9E7E-828326DE8E12}"/>
              </a:ext>
            </a:extLst>
          </p:cNvPr>
          <p:cNvCxnSpPr>
            <a:cxnSpLocks/>
          </p:cNvCxnSpPr>
          <p:nvPr/>
        </p:nvCxnSpPr>
        <p:spPr>
          <a:xfrm flipH="1">
            <a:off x="5934705" y="5510056"/>
            <a:ext cx="55832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자유형 12">
            <a:extLst>
              <a:ext uri="{FF2B5EF4-FFF2-40B4-BE49-F238E27FC236}">
                <a16:creationId xmlns:a16="http://schemas.microsoft.com/office/drawing/2014/main" id="{5D068E5C-24B4-7E40-BC66-43D768BA2792}"/>
              </a:ext>
            </a:extLst>
          </p:cNvPr>
          <p:cNvSpPr/>
          <p:nvPr/>
        </p:nvSpPr>
        <p:spPr>
          <a:xfrm>
            <a:off x="6492067" y="5413308"/>
            <a:ext cx="837465" cy="193494"/>
          </a:xfrm>
          <a:custGeom>
            <a:avLst/>
            <a:gdLst>
              <a:gd name="connsiteX0" fmla="*/ 0 w 8170606"/>
              <a:gd name="connsiteY0" fmla="*/ 943897 h 1887793"/>
              <a:gd name="connsiteX1" fmla="*/ 707922 w 8170606"/>
              <a:gd name="connsiteY1" fmla="*/ 0 h 1887793"/>
              <a:gd name="connsiteX2" fmla="*/ 2064774 w 8170606"/>
              <a:gd name="connsiteY2" fmla="*/ 1887793 h 1887793"/>
              <a:gd name="connsiteX3" fmla="*/ 3406877 w 8170606"/>
              <a:gd name="connsiteY3" fmla="*/ 14748 h 1887793"/>
              <a:gd name="connsiteX4" fmla="*/ 4763729 w 8170606"/>
              <a:gd name="connsiteY4" fmla="*/ 1887793 h 1887793"/>
              <a:gd name="connsiteX5" fmla="*/ 6105832 w 8170606"/>
              <a:gd name="connsiteY5" fmla="*/ 29497 h 1887793"/>
              <a:gd name="connsiteX6" fmla="*/ 7462683 w 8170606"/>
              <a:gd name="connsiteY6" fmla="*/ 1887793 h 1887793"/>
              <a:gd name="connsiteX7" fmla="*/ 8170606 w 8170606"/>
              <a:gd name="connsiteY7" fmla="*/ 943897 h 188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0606" h="1887793">
                <a:moveTo>
                  <a:pt x="0" y="943897"/>
                </a:moveTo>
                <a:lnTo>
                  <a:pt x="707922" y="0"/>
                </a:lnTo>
                <a:lnTo>
                  <a:pt x="2064774" y="1887793"/>
                </a:lnTo>
                <a:lnTo>
                  <a:pt x="3406877" y="14748"/>
                </a:lnTo>
                <a:lnTo>
                  <a:pt x="4763729" y="1887793"/>
                </a:lnTo>
                <a:lnTo>
                  <a:pt x="6105832" y="29497"/>
                </a:lnTo>
                <a:lnTo>
                  <a:pt x="7462683" y="1887793"/>
                </a:lnTo>
                <a:lnTo>
                  <a:pt x="8170606" y="943897"/>
                </a:ln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cxnSp>
        <p:nvCxnSpPr>
          <p:cNvPr id="63" name="직선 연결선 3">
            <a:extLst>
              <a:ext uri="{FF2B5EF4-FFF2-40B4-BE49-F238E27FC236}">
                <a16:creationId xmlns:a16="http://schemas.microsoft.com/office/drawing/2014/main" id="{C947452D-8C01-6269-B876-C460FE089C1B}"/>
              </a:ext>
            </a:extLst>
          </p:cNvPr>
          <p:cNvCxnSpPr>
            <a:cxnSpLocks/>
          </p:cNvCxnSpPr>
          <p:nvPr/>
        </p:nvCxnSpPr>
        <p:spPr>
          <a:xfrm flipH="1">
            <a:off x="7329532" y="5510055"/>
            <a:ext cx="59116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95F6628-5B75-09DD-8136-4F6BC3B15E8B}"/>
                  </a:ext>
                </a:extLst>
              </p:cNvPr>
              <p:cNvSpPr txBox="1"/>
              <p:nvPr/>
            </p:nvSpPr>
            <p:spPr>
              <a:xfrm>
                <a:off x="6604032" y="5635837"/>
                <a:ext cx="6515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altLang="ko-KR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20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altLang="ko-KR" sz="2000" b="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95F6628-5B75-09DD-8136-4F6BC3B15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32" y="5635837"/>
                <a:ext cx="651506" cy="307777"/>
              </a:xfrm>
              <a:prstGeom prst="rect">
                <a:avLst/>
              </a:prstGeom>
              <a:blipFill>
                <a:blip r:embed="rId11"/>
                <a:stretch>
                  <a:fillRect l="-1887" t="-8000" r="-1887" b="-36000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39474924-C747-6B3B-666C-AE0E87AFCA8B}"/>
              </a:ext>
            </a:extLst>
          </p:cNvPr>
          <p:cNvSpPr/>
          <p:nvPr/>
        </p:nvSpPr>
        <p:spPr>
          <a:xfrm>
            <a:off x="5644256" y="2430747"/>
            <a:ext cx="2005770" cy="1694091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sz="160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D62F2BA-0D51-473B-6F16-E2DB8D20EED8}"/>
              </a:ext>
            </a:extLst>
          </p:cNvPr>
          <p:cNvSpPr txBox="1"/>
          <p:nvPr/>
        </p:nvSpPr>
        <p:spPr>
          <a:xfrm>
            <a:off x="5870869" y="5922229"/>
            <a:ext cx="2149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000" dirty="0"/>
              <a:t>Output read here</a:t>
            </a:r>
          </a:p>
        </p:txBody>
      </p:sp>
      <p:cxnSp>
        <p:nvCxnSpPr>
          <p:cNvPr id="54" name="직선 연결선 6">
            <a:extLst>
              <a:ext uri="{FF2B5EF4-FFF2-40B4-BE49-F238E27FC236}">
                <a16:creationId xmlns:a16="http://schemas.microsoft.com/office/drawing/2014/main" id="{A2494F2B-1A1E-C425-EDBB-E55AD4A6DC31}"/>
              </a:ext>
            </a:extLst>
          </p:cNvPr>
          <p:cNvCxnSpPr>
            <a:cxnSpLocks/>
          </p:cNvCxnSpPr>
          <p:nvPr/>
        </p:nvCxnSpPr>
        <p:spPr>
          <a:xfrm>
            <a:off x="7914278" y="4676703"/>
            <a:ext cx="0" cy="83335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305903E-B542-FEFC-AA0C-D4F5A0E9CCE2}"/>
              </a:ext>
            </a:extLst>
          </p:cNvPr>
          <p:cNvGrpSpPr/>
          <p:nvPr/>
        </p:nvGrpSpPr>
        <p:grpSpPr>
          <a:xfrm>
            <a:off x="7775830" y="2183093"/>
            <a:ext cx="578511" cy="1254779"/>
            <a:chOff x="8662232" y="5131217"/>
            <a:chExt cx="578511" cy="1254779"/>
          </a:xfrm>
        </p:grpSpPr>
        <p:sp>
          <p:nvSpPr>
            <p:cNvPr id="68" name="자유형 15">
              <a:extLst>
                <a:ext uri="{FF2B5EF4-FFF2-40B4-BE49-F238E27FC236}">
                  <a16:creationId xmlns:a16="http://schemas.microsoft.com/office/drawing/2014/main" id="{9D50443D-349B-12AD-C087-FFE42F2C92F6}"/>
                </a:ext>
              </a:extLst>
            </p:cNvPr>
            <p:cNvSpPr/>
            <p:nvPr/>
          </p:nvSpPr>
          <p:spPr>
            <a:xfrm rot="5400000">
              <a:off x="8377396" y="5743300"/>
              <a:ext cx="927532" cy="357859"/>
            </a:xfrm>
            <a:custGeom>
              <a:avLst/>
              <a:gdLst>
                <a:gd name="connsiteX0" fmla="*/ 0 w 5227320"/>
                <a:gd name="connsiteY0" fmla="*/ 1219200 h 2016760"/>
                <a:gd name="connsiteX1" fmla="*/ 7620 w 5227320"/>
                <a:gd name="connsiteY1" fmla="*/ 1059180 h 2016760"/>
                <a:gd name="connsiteX2" fmla="*/ 38100 w 5227320"/>
                <a:gd name="connsiteY2" fmla="*/ 906780 h 2016760"/>
                <a:gd name="connsiteX3" fmla="*/ 76200 w 5227320"/>
                <a:gd name="connsiteY3" fmla="*/ 762000 h 2016760"/>
                <a:gd name="connsiteX4" fmla="*/ 129540 w 5227320"/>
                <a:gd name="connsiteY4" fmla="*/ 632460 h 2016760"/>
                <a:gd name="connsiteX5" fmla="*/ 220980 w 5227320"/>
                <a:gd name="connsiteY5" fmla="*/ 449580 h 2016760"/>
                <a:gd name="connsiteX6" fmla="*/ 304800 w 5227320"/>
                <a:gd name="connsiteY6" fmla="*/ 327660 h 2016760"/>
                <a:gd name="connsiteX7" fmla="*/ 411480 w 5227320"/>
                <a:gd name="connsiteY7" fmla="*/ 220980 h 2016760"/>
                <a:gd name="connsiteX8" fmla="*/ 525780 w 5227320"/>
                <a:gd name="connsiteY8" fmla="*/ 129540 h 2016760"/>
                <a:gd name="connsiteX9" fmla="*/ 678180 w 5227320"/>
                <a:gd name="connsiteY9" fmla="*/ 53340 h 2016760"/>
                <a:gd name="connsiteX10" fmla="*/ 830580 w 5227320"/>
                <a:gd name="connsiteY10" fmla="*/ 7620 h 2016760"/>
                <a:gd name="connsiteX11" fmla="*/ 960120 w 5227320"/>
                <a:gd name="connsiteY11" fmla="*/ 7620 h 2016760"/>
                <a:gd name="connsiteX12" fmla="*/ 1150620 w 5227320"/>
                <a:gd name="connsiteY12" fmla="*/ 45720 h 2016760"/>
                <a:gd name="connsiteX13" fmla="*/ 1287780 w 5227320"/>
                <a:gd name="connsiteY13" fmla="*/ 106680 h 2016760"/>
                <a:gd name="connsiteX14" fmla="*/ 1386840 w 5227320"/>
                <a:gd name="connsiteY14" fmla="*/ 167640 h 2016760"/>
                <a:gd name="connsiteX15" fmla="*/ 1485900 w 5227320"/>
                <a:gd name="connsiteY15" fmla="*/ 266700 h 2016760"/>
                <a:gd name="connsiteX16" fmla="*/ 1592580 w 5227320"/>
                <a:gd name="connsiteY16" fmla="*/ 381000 h 2016760"/>
                <a:gd name="connsiteX17" fmla="*/ 1684020 w 5227320"/>
                <a:gd name="connsiteY17" fmla="*/ 541020 h 2016760"/>
                <a:gd name="connsiteX18" fmla="*/ 1760220 w 5227320"/>
                <a:gd name="connsiteY18" fmla="*/ 731520 h 2016760"/>
                <a:gd name="connsiteX19" fmla="*/ 1828800 w 5227320"/>
                <a:gd name="connsiteY19" fmla="*/ 982980 h 2016760"/>
                <a:gd name="connsiteX20" fmla="*/ 1851660 w 5227320"/>
                <a:gd name="connsiteY20" fmla="*/ 1249680 h 2016760"/>
                <a:gd name="connsiteX21" fmla="*/ 1813560 w 5227320"/>
                <a:gd name="connsiteY21" fmla="*/ 1562100 h 2016760"/>
                <a:gd name="connsiteX22" fmla="*/ 1729740 w 5227320"/>
                <a:gd name="connsiteY22" fmla="*/ 1813560 h 2016760"/>
                <a:gd name="connsiteX23" fmla="*/ 1630680 w 5227320"/>
                <a:gd name="connsiteY23" fmla="*/ 1943100 h 2016760"/>
                <a:gd name="connsiteX24" fmla="*/ 1493520 w 5227320"/>
                <a:gd name="connsiteY24" fmla="*/ 2011680 h 2016760"/>
                <a:gd name="connsiteX25" fmla="*/ 1379220 w 5227320"/>
                <a:gd name="connsiteY25" fmla="*/ 1958340 h 2016760"/>
                <a:gd name="connsiteX26" fmla="*/ 1264920 w 5227320"/>
                <a:gd name="connsiteY26" fmla="*/ 1828800 h 2016760"/>
                <a:gd name="connsiteX27" fmla="*/ 1196340 w 5227320"/>
                <a:gd name="connsiteY27" fmla="*/ 1676400 h 2016760"/>
                <a:gd name="connsiteX28" fmla="*/ 1158240 w 5227320"/>
                <a:gd name="connsiteY28" fmla="*/ 1524000 h 2016760"/>
                <a:gd name="connsiteX29" fmla="*/ 1127760 w 5227320"/>
                <a:gd name="connsiteY29" fmla="*/ 1333500 h 2016760"/>
                <a:gd name="connsiteX30" fmla="*/ 1127760 w 5227320"/>
                <a:gd name="connsiteY30" fmla="*/ 1120140 h 2016760"/>
                <a:gd name="connsiteX31" fmla="*/ 1150620 w 5227320"/>
                <a:gd name="connsiteY31" fmla="*/ 914400 h 2016760"/>
                <a:gd name="connsiteX32" fmla="*/ 1219200 w 5227320"/>
                <a:gd name="connsiteY32" fmla="*/ 716280 h 2016760"/>
                <a:gd name="connsiteX33" fmla="*/ 1318260 w 5227320"/>
                <a:gd name="connsiteY33" fmla="*/ 502920 h 2016760"/>
                <a:gd name="connsiteX34" fmla="*/ 1417320 w 5227320"/>
                <a:gd name="connsiteY34" fmla="*/ 358140 h 2016760"/>
                <a:gd name="connsiteX35" fmla="*/ 1485900 w 5227320"/>
                <a:gd name="connsiteY35" fmla="*/ 274320 h 2016760"/>
                <a:gd name="connsiteX36" fmla="*/ 1615440 w 5227320"/>
                <a:gd name="connsiteY36" fmla="*/ 160020 h 2016760"/>
                <a:gd name="connsiteX37" fmla="*/ 1737360 w 5227320"/>
                <a:gd name="connsiteY37" fmla="*/ 76200 h 2016760"/>
                <a:gd name="connsiteX38" fmla="*/ 1836420 w 5227320"/>
                <a:gd name="connsiteY38" fmla="*/ 38100 h 2016760"/>
                <a:gd name="connsiteX39" fmla="*/ 1920240 w 5227320"/>
                <a:gd name="connsiteY39" fmla="*/ 15240 h 2016760"/>
                <a:gd name="connsiteX40" fmla="*/ 2057400 w 5227320"/>
                <a:gd name="connsiteY40" fmla="*/ 7620 h 2016760"/>
                <a:gd name="connsiteX41" fmla="*/ 2209800 w 5227320"/>
                <a:gd name="connsiteY41" fmla="*/ 22860 h 2016760"/>
                <a:gd name="connsiteX42" fmla="*/ 2339340 w 5227320"/>
                <a:gd name="connsiteY42" fmla="*/ 68580 h 2016760"/>
                <a:gd name="connsiteX43" fmla="*/ 2453640 w 5227320"/>
                <a:gd name="connsiteY43" fmla="*/ 137160 h 2016760"/>
                <a:gd name="connsiteX44" fmla="*/ 2606040 w 5227320"/>
                <a:gd name="connsiteY44" fmla="*/ 266700 h 2016760"/>
                <a:gd name="connsiteX45" fmla="*/ 2727960 w 5227320"/>
                <a:gd name="connsiteY45" fmla="*/ 403860 h 2016760"/>
                <a:gd name="connsiteX46" fmla="*/ 2811780 w 5227320"/>
                <a:gd name="connsiteY46" fmla="*/ 556260 h 2016760"/>
                <a:gd name="connsiteX47" fmla="*/ 2880360 w 5227320"/>
                <a:gd name="connsiteY47" fmla="*/ 701040 h 2016760"/>
                <a:gd name="connsiteX48" fmla="*/ 2933700 w 5227320"/>
                <a:gd name="connsiteY48" fmla="*/ 876300 h 2016760"/>
                <a:gd name="connsiteX49" fmla="*/ 2979420 w 5227320"/>
                <a:gd name="connsiteY49" fmla="*/ 1074420 h 2016760"/>
                <a:gd name="connsiteX50" fmla="*/ 2971800 w 5227320"/>
                <a:gd name="connsiteY50" fmla="*/ 1341120 h 2016760"/>
                <a:gd name="connsiteX51" fmla="*/ 2941320 w 5227320"/>
                <a:gd name="connsiteY51" fmla="*/ 1554480 h 2016760"/>
                <a:gd name="connsiteX52" fmla="*/ 2849880 w 5227320"/>
                <a:gd name="connsiteY52" fmla="*/ 1805940 h 2016760"/>
                <a:gd name="connsiteX53" fmla="*/ 2720340 w 5227320"/>
                <a:gd name="connsiteY53" fmla="*/ 1965960 h 2016760"/>
                <a:gd name="connsiteX54" fmla="*/ 2621280 w 5227320"/>
                <a:gd name="connsiteY54" fmla="*/ 2011680 h 2016760"/>
                <a:gd name="connsiteX55" fmla="*/ 2461260 w 5227320"/>
                <a:gd name="connsiteY55" fmla="*/ 1935480 h 2016760"/>
                <a:gd name="connsiteX56" fmla="*/ 2369820 w 5227320"/>
                <a:gd name="connsiteY56" fmla="*/ 1790700 h 2016760"/>
                <a:gd name="connsiteX57" fmla="*/ 2286000 w 5227320"/>
                <a:gd name="connsiteY57" fmla="*/ 1554480 h 2016760"/>
                <a:gd name="connsiteX58" fmla="*/ 2255520 w 5227320"/>
                <a:gd name="connsiteY58" fmla="*/ 1356360 h 2016760"/>
                <a:gd name="connsiteX59" fmla="*/ 2255520 w 5227320"/>
                <a:gd name="connsiteY59" fmla="*/ 1066800 h 2016760"/>
                <a:gd name="connsiteX60" fmla="*/ 2308860 w 5227320"/>
                <a:gd name="connsiteY60" fmla="*/ 830580 h 2016760"/>
                <a:gd name="connsiteX61" fmla="*/ 2346960 w 5227320"/>
                <a:gd name="connsiteY61" fmla="*/ 693420 h 2016760"/>
                <a:gd name="connsiteX62" fmla="*/ 2430780 w 5227320"/>
                <a:gd name="connsiteY62" fmla="*/ 533400 h 2016760"/>
                <a:gd name="connsiteX63" fmla="*/ 2491740 w 5227320"/>
                <a:gd name="connsiteY63" fmla="*/ 419100 h 2016760"/>
                <a:gd name="connsiteX64" fmla="*/ 2613660 w 5227320"/>
                <a:gd name="connsiteY64" fmla="*/ 274320 h 2016760"/>
                <a:gd name="connsiteX65" fmla="*/ 2750820 w 5227320"/>
                <a:gd name="connsiteY65" fmla="*/ 137160 h 2016760"/>
                <a:gd name="connsiteX66" fmla="*/ 2956560 w 5227320"/>
                <a:gd name="connsiteY66" fmla="*/ 38100 h 2016760"/>
                <a:gd name="connsiteX67" fmla="*/ 3063240 w 5227320"/>
                <a:gd name="connsiteY67" fmla="*/ 15240 h 2016760"/>
                <a:gd name="connsiteX68" fmla="*/ 3162300 w 5227320"/>
                <a:gd name="connsiteY68" fmla="*/ 7620 h 2016760"/>
                <a:gd name="connsiteX69" fmla="*/ 3352800 w 5227320"/>
                <a:gd name="connsiteY69" fmla="*/ 30480 h 2016760"/>
                <a:gd name="connsiteX70" fmla="*/ 3512820 w 5227320"/>
                <a:gd name="connsiteY70" fmla="*/ 91440 h 2016760"/>
                <a:gd name="connsiteX71" fmla="*/ 3627120 w 5227320"/>
                <a:gd name="connsiteY71" fmla="*/ 167640 h 2016760"/>
                <a:gd name="connsiteX72" fmla="*/ 3733800 w 5227320"/>
                <a:gd name="connsiteY72" fmla="*/ 274320 h 2016760"/>
                <a:gd name="connsiteX73" fmla="*/ 3848100 w 5227320"/>
                <a:gd name="connsiteY73" fmla="*/ 396240 h 2016760"/>
                <a:gd name="connsiteX74" fmla="*/ 3939540 w 5227320"/>
                <a:gd name="connsiteY74" fmla="*/ 579120 h 2016760"/>
                <a:gd name="connsiteX75" fmla="*/ 4038600 w 5227320"/>
                <a:gd name="connsiteY75" fmla="*/ 815340 h 2016760"/>
                <a:gd name="connsiteX76" fmla="*/ 4091940 w 5227320"/>
                <a:gd name="connsiteY76" fmla="*/ 1059180 h 2016760"/>
                <a:gd name="connsiteX77" fmla="*/ 4099560 w 5227320"/>
                <a:gd name="connsiteY77" fmla="*/ 1295400 h 2016760"/>
                <a:gd name="connsiteX78" fmla="*/ 4069080 w 5227320"/>
                <a:gd name="connsiteY78" fmla="*/ 1531620 h 2016760"/>
                <a:gd name="connsiteX79" fmla="*/ 4000500 w 5227320"/>
                <a:gd name="connsiteY79" fmla="*/ 1744980 h 2016760"/>
                <a:gd name="connsiteX80" fmla="*/ 3901440 w 5227320"/>
                <a:gd name="connsiteY80" fmla="*/ 1920240 h 2016760"/>
                <a:gd name="connsiteX81" fmla="*/ 3756660 w 5227320"/>
                <a:gd name="connsiteY81" fmla="*/ 2011680 h 2016760"/>
                <a:gd name="connsiteX82" fmla="*/ 3581400 w 5227320"/>
                <a:gd name="connsiteY82" fmla="*/ 1920240 h 2016760"/>
                <a:gd name="connsiteX83" fmla="*/ 3451860 w 5227320"/>
                <a:gd name="connsiteY83" fmla="*/ 1714500 h 2016760"/>
                <a:gd name="connsiteX84" fmla="*/ 3398520 w 5227320"/>
                <a:gd name="connsiteY84" fmla="*/ 1478280 h 2016760"/>
                <a:gd name="connsiteX85" fmla="*/ 3375660 w 5227320"/>
                <a:gd name="connsiteY85" fmla="*/ 1249680 h 2016760"/>
                <a:gd name="connsiteX86" fmla="*/ 3398520 w 5227320"/>
                <a:gd name="connsiteY86" fmla="*/ 952500 h 2016760"/>
                <a:gd name="connsiteX87" fmla="*/ 3459480 w 5227320"/>
                <a:gd name="connsiteY87" fmla="*/ 754380 h 2016760"/>
                <a:gd name="connsiteX88" fmla="*/ 3535680 w 5227320"/>
                <a:gd name="connsiteY88" fmla="*/ 548640 h 2016760"/>
                <a:gd name="connsiteX89" fmla="*/ 3634740 w 5227320"/>
                <a:gd name="connsiteY89" fmla="*/ 388620 h 2016760"/>
                <a:gd name="connsiteX90" fmla="*/ 3733800 w 5227320"/>
                <a:gd name="connsiteY90" fmla="*/ 274320 h 2016760"/>
                <a:gd name="connsiteX91" fmla="*/ 3870960 w 5227320"/>
                <a:gd name="connsiteY91" fmla="*/ 144780 h 2016760"/>
                <a:gd name="connsiteX92" fmla="*/ 4023360 w 5227320"/>
                <a:gd name="connsiteY92" fmla="*/ 60960 h 2016760"/>
                <a:gd name="connsiteX93" fmla="*/ 4168140 w 5227320"/>
                <a:gd name="connsiteY93" fmla="*/ 22860 h 2016760"/>
                <a:gd name="connsiteX94" fmla="*/ 4290060 w 5227320"/>
                <a:gd name="connsiteY94" fmla="*/ 7620 h 2016760"/>
                <a:gd name="connsiteX95" fmla="*/ 4427220 w 5227320"/>
                <a:gd name="connsiteY95" fmla="*/ 15240 h 2016760"/>
                <a:gd name="connsiteX96" fmla="*/ 4579620 w 5227320"/>
                <a:gd name="connsiteY96" fmla="*/ 68580 h 2016760"/>
                <a:gd name="connsiteX97" fmla="*/ 4724400 w 5227320"/>
                <a:gd name="connsiteY97" fmla="*/ 152400 h 2016760"/>
                <a:gd name="connsiteX98" fmla="*/ 4853940 w 5227320"/>
                <a:gd name="connsiteY98" fmla="*/ 251460 h 2016760"/>
                <a:gd name="connsiteX99" fmla="*/ 4968240 w 5227320"/>
                <a:gd name="connsiteY99" fmla="*/ 403860 h 2016760"/>
                <a:gd name="connsiteX100" fmla="*/ 5097780 w 5227320"/>
                <a:gd name="connsiteY100" fmla="*/ 624840 h 2016760"/>
                <a:gd name="connsiteX101" fmla="*/ 5158740 w 5227320"/>
                <a:gd name="connsiteY101" fmla="*/ 822960 h 2016760"/>
                <a:gd name="connsiteX102" fmla="*/ 5204460 w 5227320"/>
                <a:gd name="connsiteY102" fmla="*/ 1005840 h 2016760"/>
                <a:gd name="connsiteX103" fmla="*/ 5219700 w 5227320"/>
                <a:gd name="connsiteY103" fmla="*/ 1120140 h 2016760"/>
                <a:gd name="connsiteX104" fmla="*/ 5227320 w 5227320"/>
                <a:gd name="connsiteY104" fmla="*/ 1203960 h 201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227320" h="2016760">
                  <a:moveTo>
                    <a:pt x="0" y="1219200"/>
                  </a:moveTo>
                  <a:cubicBezTo>
                    <a:pt x="635" y="1165225"/>
                    <a:pt x="1270" y="1111250"/>
                    <a:pt x="7620" y="1059180"/>
                  </a:cubicBezTo>
                  <a:cubicBezTo>
                    <a:pt x="13970" y="1007110"/>
                    <a:pt x="26670" y="956310"/>
                    <a:pt x="38100" y="906780"/>
                  </a:cubicBezTo>
                  <a:cubicBezTo>
                    <a:pt x="49530" y="857250"/>
                    <a:pt x="60960" y="807720"/>
                    <a:pt x="76200" y="762000"/>
                  </a:cubicBezTo>
                  <a:cubicBezTo>
                    <a:pt x="91440" y="716280"/>
                    <a:pt x="105410" y="684530"/>
                    <a:pt x="129540" y="632460"/>
                  </a:cubicBezTo>
                  <a:cubicBezTo>
                    <a:pt x="153670" y="580390"/>
                    <a:pt x="191770" y="500380"/>
                    <a:pt x="220980" y="449580"/>
                  </a:cubicBezTo>
                  <a:cubicBezTo>
                    <a:pt x="250190" y="398780"/>
                    <a:pt x="273050" y="365760"/>
                    <a:pt x="304800" y="327660"/>
                  </a:cubicBezTo>
                  <a:cubicBezTo>
                    <a:pt x="336550" y="289560"/>
                    <a:pt x="374650" y="254000"/>
                    <a:pt x="411480" y="220980"/>
                  </a:cubicBezTo>
                  <a:cubicBezTo>
                    <a:pt x="448310" y="187960"/>
                    <a:pt x="481330" y="157480"/>
                    <a:pt x="525780" y="129540"/>
                  </a:cubicBezTo>
                  <a:cubicBezTo>
                    <a:pt x="570230" y="101600"/>
                    <a:pt x="627380" y="73660"/>
                    <a:pt x="678180" y="53340"/>
                  </a:cubicBezTo>
                  <a:cubicBezTo>
                    <a:pt x="728980" y="33020"/>
                    <a:pt x="783590" y="15240"/>
                    <a:pt x="830580" y="7620"/>
                  </a:cubicBezTo>
                  <a:cubicBezTo>
                    <a:pt x="877570" y="0"/>
                    <a:pt x="906780" y="1270"/>
                    <a:pt x="960120" y="7620"/>
                  </a:cubicBezTo>
                  <a:cubicBezTo>
                    <a:pt x="1013460" y="13970"/>
                    <a:pt x="1096010" y="29210"/>
                    <a:pt x="1150620" y="45720"/>
                  </a:cubicBezTo>
                  <a:cubicBezTo>
                    <a:pt x="1205230" y="62230"/>
                    <a:pt x="1248410" y="86360"/>
                    <a:pt x="1287780" y="106680"/>
                  </a:cubicBezTo>
                  <a:cubicBezTo>
                    <a:pt x="1327150" y="127000"/>
                    <a:pt x="1353820" y="140970"/>
                    <a:pt x="1386840" y="167640"/>
                  </a:cubicBezTo>
                  <a:cubicBezTo>
                    <a:pt x="1419860" y="194310"/>
                    <a:pt x="1451610" y="231140"/>
                    <a:pt x="1485900" y="266700"/>
                  </a:cubicBezTo>
                  <a:cubicBezTo>
                    <a:pt x="1520190" y="302260"/>
                    <a:pt x="1559560" y="335280"/>
                    <a:pt x="1592580" y="381000"/>
                  </a:cubicBezTo>
                  <a:cubicBezTo>
                    <a:pt x="1625600" y="426720"/>
                    <a:pt x="1656080" y="482600"/>
                    <a:pt x="1684020" y="541020"/>
                  </a:cubicBezTo>
                  <a:cubicBezTo>
                    <a:pt x="1711960" y="599440"/>
                    <a:pt x="1736090" y="657860"/>
                    <a:pt x="1760220" y="731520"/>
                  </a:cubicBezTo>
                  <a:cubicBezTo>
                    <a:pt x="1784350" y="805180"/>
                    <a:pt x="1813560" y="896620"/>
                    <a:pt x="1828800" y="982980"/>
                  </a:cubicBezTo>
                  <a:cubicBezTo>
                    <a:pt x="1844040" y="1069340"/>
                    <a:pt x="1854200" y="1153160"/>
                    <a:pt x="1851660" y="1249680"/>
                  </a:cubicBezTo>
                  <a:cubicBezTo>
                    <a:pt x="1849120" y="1346200"/>
                    <a:pt x="1833880" y="1468120"/>
                    <a:pt x="1813560" y="1562100"/>
                  </a:cubicBezTo>
                  <a:cubicBezTo>
                    <a:pt x="1793240" y="1656080"/>
                    <a:pt x="1760220" y="1750060"/>
                    <a:pt x="1729740" y="1813560"/>
                  </a:cubicBezTo>
                  <a:cubicBezTo>
                    <a:pt x="1699260" y="1877060"/>
                    <a:pt x="1670050" y="1910080"/>
                    <a:pt x="1630680" y="1943100"/>
                  </a:cubicBezTo>
                  <a:cubicBezTo>
                    <a:pt x="1591310" y="1976120"/>
                    <a:pt x="1535430" y="2009140"/>
                    <a:pt x="1493520" y="2011680"/>
                  </a:cubicBezTo>
                  <a:cubicBezTo>
                    <a:pt x="1451610" y="2014220"/>
                    <a:pt x="1417320" y="1988820"/>
                    <a:pt x="1379220" y="1958340"/>
                  </a:cubicBezTo>
                  <a:cubicBezTo>
                    <a:pt x="1341120" y="1927860"/>
                    <a:pt x="1295400" y="1875790"/>
                    <a:pt x="1264920" y="1828800"/>
                  </a:cubicBezTo>
                  <a:cubicBezTo>
                    <a:pt x="1234440" y="1781810"/>
                    <a:pt x="1214120" y="1727200"/>
                    <a:pt x="1196340" y="1676400"/>
                  </a:cubicBezTo>
                  <a:cubicBezTo>
                    <a:pt x="1178560" y="1625600"/>
                    <a:pt x="1169670" y="1581150"/>
                    <a:pt x="1158240" y="1524000"/>
                  </a:cubicBezTo>
                  <a:cubicBezTo>
                    <a:pt x="1146810" y="1466850"/>
                    <a:pt x="1132840" y="1400810"/>
                    <a:pt x="1127760" y="1333500"/>
                  </a:cubicBezTo>
                  <a:cubicBezTo>
                    <a:pt x="1122680" y="1266190"/>
                    <a:pt x="1123950" y="1189990"/>
                    <a:pt x="1127760" y="1120140"/>
                  </a:cubicBezTo>
                  <a:cubicBezTo>
                    <a:pt x="1131570" y="1050290"/>
                    <a:pt x="1135380" y="981710"/>
                    <a:pt x="1150620" y="914400"/>
                  </a:cubicBezTo>
                  <a:cubicBezTo>
                    <a:pt x="1165860" y="847090"/>
                    <a:pt x="1191260" y="784860"/>
                    <a:pt x="1219200" y="716280"/>
                  </a:cubicBezTo>
                  <a:cubicBezTo>
                    <a:pt x="1247140" y="647700"/>
                    <a:pt x="1285240" y="562610"/>
                    <a:pt x="1318260" y="502920"/>
                  </a:cubicBezTo>
                  <a:cubicBezTo>
                    <a:pt x="1351280" y="443230"/>
                    <a:pt x="1389380" y="396240"/>
                    <a:pt x="1417320" y="358140"/>
                  </a:cubicBezTo>
                  <a:cubicBezTo>
                    <a:pt x="1445260" y="320040"/>
                    <a:pt x="1452880" y="307340"/>
                    <a:pt x="1485900" y="274320"/>
                  </a:cubicBezTo>
                  <a:cubicBezTo>
                    <a:pt x="1518920" y="241300"/>
                    <a:pt x="1573530" y="193040"/>
                    <a:pt x="1615440" y="160020"/>
                  </a:cubicBezTo>
                  <a:cubicBezTo>
                    <a:pt x="1657350" y="127000"/>
                    <a:pt x="1700530" y="96520"/>
                    <a:pt x="1737360" y="76200"/>
                  </a:cubicBezTo>
                  <a:cubicBezTo>
                    <a:pt x="1774190" y="55880"/>
                    <a:pt x="1805940" y="48260"/>
                    <a:pt x="1836420" y="38100"/>
                  </a:cubicBezTo>
                  <a:cubicBezTo>
                    <a:pt x="1866900" y="27940"/>
                    <a:pt x="1883410" y="20320"/>
                    <a:pt x="1920240" y="15240"/>
                  </a:cubicBezTo>
                  <a:cubicBezTo>
                    <a:pt x="1957070" y="10160"/>
                    <a:pt x="2009140" y="6350"/>
                    <a:pt x="2057400" y="7620"/>
                  </a:cubicBezTo>
                  <a:cubicBezTo>
                    <a:pt x="2105660" y="8890"/>
                    <a:pt x="2162810" y="12700"/>
                    <a:pt x="2209800" y="22860"/>
                  </a:cubicBezTo>
                  <a:cubicBezTo>
                    <a:pt x="2256790" y="33020"/>
                    <a:pt x="2298700" y="49530"/>
                    <a:pt x="2339340" y="68580"/>
                  </a:cubicBezTo>
                  <a:cubicBezTo>
                    <a:pt x="2379980" y="87630"/>
                    <a:pt x="2409190" y="104140"/>
                    <a:pt x="2453640" y="137160"/>
                  </a:cubicBezTo>
                  <a:cubicBezTo>
                    <a:pt x="2498090" y="170180"/>
                    <a:pt x="2560320" y="222250"/>
                    <a:pt x="2606040" y="266700"/>
                  </a:cubicBezTo>
                  <a:cubicBezTo>
                    <a:pt x="2651760" y="311150"/>
                    <a:pt x="2693670" y="355600"/>
                    <a:pt x="2727960" y="403860"/>
                  </a:cubicBezTo>
                  <a:cubicBezTo>
                    <a:pt x="2762250" y="452120"/>
                    <a:pt x="2786380" y="506730"/>
                    <a:pt x="2811780" y="556260"/>
                  </a:cubicBezTo>
                  <a:cubicBezTo>
                    <a:pt x="2837180" y="605790"/>
                    <a:pt x="2860040" y="647700"/>
                    <a:pt x="2880360" y="701040"/>
                  </a:cubicBezTo>
                  <a:cubicBezTo>
                    <a:pt x="2900680" y="754380"/>
                    <a:pt x="2917190" y="814070"/>
                    <a:pt x="2933700" y="876300"/>
                  </a:cubicBezTo>
                  <a:cubicBezTo>
                    <a:pt x="2950210" y="938530"/>
                    <a:pt x="2973070" y="996950"/>
                    <a:pt x="2979420" y="1074420"/>
                  </a:cubicBezTo>
                  <a:cubicBezTo>
                    <a:pt x="2985770" y="1151890"/>
                    <a:pt x="2978150" y="1261110"/>
                    <a:pt x="2971800" y="1341120"/>
                  </a:cubicBezTo>
                  <a:cubicBezTo>
                    <a:pt x="2965450" y="1421130"/>
                    <a:pt x="2961640" y="1477010"/>
                    <a:pt x="2941320" y="1554480"/>
                  </a:cubicBezTo>
                  <a:cubicBezTo>
                    <a:pt x="2921000" y="1631950"/>
                    <a:pt x="2886710" y="1737360"/>
                    <a:pt x="2849880" y="1805940"/>
                  </a:cubicBezTo>
                  <a:cubicBezTo>
                    <a:pt x="2813050" y="1874520"/>
                    <a:pt x="2758440" y="1931670"/>
                    <a:pt x="2720340" y="1965960"/>
                  </a:cubicBezTo>
                  <a:cubicBezTo>
                    <a:pt x="2682240" y="2000250"/>
                    <a:pt x="2664460" y="2016760"/>
                    <a:pt x="2621280" y="2011680"/>
                  </a:cubicBezTo>
                  <a:cubicBezTo>
                    <a:pt x="2578100" y="2006600"/>
                    <a:pt x="2503170" y="1972310"/>
                    <a:pt x="2461260" y="1935480"/>
                  </a:cubicBezTo>
                  <a:cubicBezTo>
                    <a:pt x="2419350" y="1898650"/>
                    <a:pt x="2399030" y="1854200"/>
                    <a:pt x="2369820" y="1790700"/>
                  </a:cubicBezTo>
                  <a:cubicBezTo>
                    <a:pt x="2340610" y="1727200"/>
                    <a:pt x="2305050" y="1626870"/>
                    <a:pt x="2286000" y="1554480"/>
                  </a:cubicBezTo>
                  <a:cubicBezTo>
                    <a:pt x="2266950" y="1482090"/>
                    <a:pt x="2260600" y="1437640"/>
                    <a:pt x="2255520" y="1356360"/>
                  </a:cubicBezTo>
                  <a:cubicBezTo>
                    <a:pt x="2250440" y="1275080"/>
                    <a:pt x="2246630" y="1154430"/>
                    <a:pt x="2255520" y="1066800"/>
                  </a:cubicBezTo>
                  <a:cubicBezTo>
                    <a:pt x="2264410" y="979170"/>
                    <a:pt x="2293620" y="892810"/>
                    <a:pt x="2308860" y="830580"/>
                  </a:cubicBezTo>
                  <a:cubicBezTo>
                    <a:pt x="2324100" y="768350"/>
                    <a:pt x="2326640" y="742950"/>
                    <a:pt x="2346960" y="693420"/>
                  </a:cubicBezTo>
                  <a:cubicBezTo>
                    <a:pt x="2367280" y="643890"/>
                    <a:pt x="2406650" y="579120"/>
                    <a:pt x="2430780" y="533400"/>
                  </a:cubicBezTo>
                  <a:cubicBezTo>
                    <a:pt x="2454910" y="487680"/>
                    <a:pt x="2461260" y="462280"/>
                    <a:pt x="2491740" y="419100"/>
                  </a:cubicBezTo>
                  <a:cubicBezTo>
                    <a:pt x="2522220" y="375920"/>
                    <a:pt x="2570480" y="321310"/>
                    <a:pt x="2613660" y="274320"/>
                  </a:cubicBezTo>
                  <a:cubicBezTo>
                    <a:pt x="2656840" y="227330"/>
                    <a:pt x="2693670" y="176530"/>
                    <a:pt x="2750820" y="137160"/>
                  </a:cubicBezTo>
                  <a:cubicBezTo>
                    <a:pt x="2807970" y="97790"/>
                    <a:pt x="2904490" y="58420"/>
                    <a:pt x="2956560" y="38100"/>
                  </a:cubicBezTo>
                  <a:cubicBezTo>
                    <a:pt x="3008630" y="17780"/>
                    <a:pt x="3028950" y="20320"/>
                    <a:pt x="3063240" y="15240"/>
                  </a:cubicBezTo>
                  <a:cubicBezTo>
                    <a:pt x="3097530" y="10160"/>
                    <a:pt x="3114040" y="5080"/>
                    <a:pt x="3162300" y="7620"/>
                  </a:cubicBezTo>
                  <a:cubicBezTo>
                    <a:pt x="3210560" y="10160"/>
                    <a:pt x="3294380" y="16510"/>
                    <a:pt x="3352800" y="30480"/>
                  </a:cubicBezTo>
                  <a:cubicBezTo>
                    <a:pt x="3411220" y="44450"/>
                    <a:pt x="3467100" y="68580"/>
                    <a:pt x="3512820" y="91440"/>
                  </a:cubicBezTo>
                  <a:cubicBezTo>
                    <a:pt x="3558540" y="114300"/>
                    <a:pt x="3590290" y="137160"/>
                    <a:pt x="3627120" y="167640"/>
                  </a:cubicBezTo>
                  <a:cubicBezTo>
                    <a:pt x="3663950" y="198120"/>
                    <a:pt x="3696970" y="236220"/>
                    <a:pt x="3733800" y="274320"/>
                  </a:cubicBezTo>
                  <a:cubicBezTo>
                    <a:pt x="3770630" y="312420"/>
                    <a:pt x="3813810" y="345440"/>
                    <a:pt x="3848100" y="396240"/>
                  </a:cubicBezTo>
                  <a:cubicBezTo>
                    <a:pt x="3882390" y="447040"/>
                    <a:pt x="3907790" y="509270"/>
                    <a:pt x="3939540" y="579120"/>
                  </a:cubicBezTo>
                  <a:cubicBezTo>
                    <a:pt x="3971290" y="648970"/>
                    <a:pt x="4013200" y="735330"/>
                    <a:pt x="4038600" y="815340"/>
                  </a:cubicBezTo>
                  <a:cubicBezTo>
                    <a:pt x="4064000" y="895350"/>
                    <a:pt x="4081780" y="979170"/>
                    <a:pt x="4091940" y="1059180"/>
                  </a:cubicBezTo>
                  <a:cubicBezTo>
                    <a:pt x="4102100" y="1139190"/>
                    <a:pt x="4103370" y="1216660"/>
                    <a:pt x="4099560" y="1295400"/>
                  </a:cubicBezTo>
                  <a:cubicBezTo>
                    <a:pt x="4095750" y="1374140"/>
                    <a:pt x="4085590" y="1456690"/>
                    <a:pt x="4069080" y="1531620"/>
                  </a:cubicBezTo>
                  <a:cubicBezTo>
                    <a:pt x="4052570" y="1606550"/>
                    <a:pt x="4028440" y="1680210"/>
                    <a:pt x="4000500" y="1744980"/>
                  </a:cubicBezTo>
                  <a:cubicBezTo>
                    <a:pt x="3972560" y="1809750"/>
                    <a:pt x="3942080" y="1875790"/>
                    <a:pt x="3901440" y="1920240"/>
                  </a:cubicBezTo>
                  <a:cubicBezTo>
                    <a:pt x="3860800" y="1964690"/>
                    <a:pt x="3810000" y="2011680"/>
                    <a:pt x="3756660" y="2011680"/>
                  </a:cubicBezTo>
                  <a:cubicBezTo>
                    <a:pt x="3703320" y="2011680"/>
                    <a:pt x="3632200" y="1969770"/>
                    <a:pt x="3581400" y="1920240"/>
                  </a:cubicBezTo>
                  <a:cubicBezTo>
                    <a:pt x="3530600" y="1870710"/>
                    <a:pt x="3482340" y="1788160"/>
                    <a:pt x="3451860" y="1714500"/>
                  </a:cubicBezTo>
                  <a:cubicBezTo>
                    <a:pt x="3421380" y="1640840"/>
                    <a:pt x="3411220" y="1555750"/>
                    <a:pt x="3398520" y="1478280"/>
                  </a:cubicBezTo>
                  <a:cubicBezTo>
                    <a:pt x="3385820" y="1400810"/>
                    <a:pt x="3375660" y="1337310"/>
                    <a:pt x="3375660" y="1249680"/>
                  </a:cubicBezTo>
                  <a:cubicBezTo>
                    <a:pt x="3375660" y="1162050"/>
                    <a:pt x="3384550" y="1035050"/>
                    <a:pt x="3398520" y="952500"/>
                  </a:cubicBezTo>
                  <a:cubicBezTo>
                    <a:pt x="3412490" y="869950"/>
                    <a:pt x="3436620" y="821690"/>
                    <a:pt x="3459480" y="754380"/>
                  </a:cubicBezTo>
                  <a:cubicBezTo>
                    <a:pt x="3482340" y="687070"/>
                    <a:pt x="3506470" y="609600"/>
                    <a:pt x="3535680" y="548640"/>
                  </a:cubicBezTo>
                  <a:cubicBezTo>
                    <a:pt x="3564890" y="487680"/>
                    <a:pt x="3601720" y="434340"/>
                    <a:pt x="3634740" y="388620"/>
                  </a:cubicBezTo>
                  <a:cubicBezTo>
                    <a:pt x="3667760" y="342900"/>
                    <a:pt x="3694430" y="314960"/>
                    <a:pt x="3733800" y="274320"/>
                  </a:cubicBezTo>
                  <a:cubicBezTo>
                    <a:pt x="3773170" y="233680"/>
                    <a:pt x="3822700" y="180340"/>
                    <a:pt x="3870960" y="144780"/>
                  </a:cubicBezTo>
                  <a:cubicBezTo>
                    <a:pt x="3919220" y="109220"/>
                    <a:pt x="3973830" y="81280"/>
                    <a:pt x="4023360" y="60960"/>
                  </a:cubicBezTo>
                  <a:cubicBezTo>
                    <a:pt x="4072890" y="40640"/>
                    <a:pt x="4123690" y="31750"/>
                    <a:pt x="4168140" y="22860"/>
                  </a:cubicBezTo>
                  <a:cubicBezTo>
                    <a:pt x="4212590" y="13970"/>
                    <a:pt x="4246880" y="8890"/>
                    <a:pt x="4290060" y="7620"/>
                  </a:cubicBezTo>
                  <a:cubicBezTo>
                    <a:pt x="4333240" y="6350"/>
                    <a:pt x="4378960" y="5080"/>
                    <a:pt x="4427220" y="15240"/>
                  </a:cubicBezTo>
                  <a:cubicBezTo>
                    <a:pt x="4475480" y="25400"/>
                    <a:pt x="4530090" y="45720"/>
                    <a:pt x="4579620" y="68580"/>
                  </a:cubicBezTo>
                  <a:cubicBezTo>
                    <a:pt x="4629150" y="91440"/>
                    <a:pt x="4678680" y="121920"/>
                    <a:pt x="4724400" y="152400"/>
                  </a:cubicBezTo>
                  <a:cubicBezTo>
                    <a:pt x="4770120" y="182880"/>
                    <a:pt x="4813300" y="209550"/>
                    <a:pt x="4853940" y="251460"/>
                  </a:cubicBezTo>
                  <a:cubicBezTo>
                    <a:pt x="4894580" y="293370"/>
                    <a:pt x="4927600" y="341630"/>
                    <a:pt x="4968240" y="403860"/>
                  </a:cubicBezTo>
                  <a:cubicBezTo>
                    <a:pt x="5008880" y="466090"/>
                    <a:pt x="5066030" y="554990"/>
                    <a:pt x="5097780" y="624840"/>
                  </a:cubicBezTo>
                  <a:cubicBezTo>
                    <a:pt x="5129530" y="694690"/>
                    <a:pt x="5140960" y="759460"/>
                    <a:pt x="5158740" y="822960"/>
                  </a:cubicBezTo>
                  <a:cubicBezTo>
                    <a:pt x="5176520" y="886460"/>
                    <a:pt x="5194300" y="956310"/>
                    <a:pt x="5204460" y="1005840"/>
                  </a:cubicBezTo>
                  <a:cubicBezTo>
                    <a:pt x="5214620" y="1055370"/>
                    <a:pt x="5215890" y="1087120"/>
                    <a:pt x="5219700" y="1120140"/>
                  </a:cubicBezTo>
                  <a:cubicBezTo>
                    <a:pt x="5223510" y="1153160"/>
                    <a:pt x="5225415" y="1178560"/>
                    <a:pt x="5227320" y="1203960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D344F50A-DD95-383F-D484-52EDFB91B542}"/>
                    </a:ext>
                  </a:extLst>
                </p:cNvPr>
                <p:cNvSpPr txBox="1"/>
                <p:nvPr/>
              </p:nvSpPr>
              <p:spPr>
                <a:xfrm>
                  <a:off x="8807147" y="5131217"/>
                  <a:ext cx="433596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2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eff</m:t>
                            </m:r>
                          </m:sub>
                        </m:sSub>
                      </m:oMath>
                    </m:oMathPara>
                  </a14:m>
                  <a:endParaRPr lang="en-US" altLang="ko-KR" sz="2000" b="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D344F50A-DD95-383F-D484-52EDFB91B5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7147" y="5131217"/>
                  <a:ext cx="433596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11429" r="-8571" b="-19231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E8AAAD0-D594-2C3D-086D-679BA3DC51E1}"/>
                  </a:ext>
                </a:extLst>
              </p:cNvPr>
              <p:cNvSpPr txBox="1"/>
              <p:nvPr/>
            </p:nvSpPr>
            <p:spPr>
              <a:xfrm>
                <a:off x="8394122" y="2243474"/>
                <a:ext cx="3459095" cy="160608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en-US" altLang="ko-K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ko-K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ko-K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ko-K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ko-KR" sz="2400" b="0" dirty="0">
                  <a:solidFill>
                    <a:srgbClr val="FF0000"/>
                  </a:solidFill>
                </a:endParaRPr>
              </a:p>
              <a:p>
                <a:pPr algn="ctr"/>
                <a:endParaRPr lang="en-US" altLang="ko-KR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altLang="ko-K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ko-KR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altLang="ko-K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altLang="ko-KR" sz="24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E8AAAD0-D594-2C3D-086D-679BA3DC5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22" y="2243474"/>
                <a:ext cx="3459095" cy="1606081"/>
              </a:xfrm>
              <a:prstGeom prst="rect">
                <a:avLst/>
              </a:prstGeom>
              <a:blipFill>
                <a:blip r:embed="rId13"/>
                <a:stretch>
                  <a:fillRect b="-7087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48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BEBC2AE-EC14-3E00-5949-8E225FFD6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294" y="2718142"/>
            <a:ext cx="4087991" cy="3065993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9620B1-4DDB-F16D-0E63-E3C135493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298" y="2718148"/>
            <a:ext cx="4087987" cy="306599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E59112-3690-AF1B-36D4-8D4A7E9FA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Power transfer 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D42F3-780D-9F08-B9AB-3FC40B267B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7053" y="1357557"/>
                <a:ext cx="11857891" cy="4985849"/>
              </a:xfrm>
            </p:spPr>
            <p:txBody>
              <a:bodyPr/>
              <a:lstStyle/>
              <a:p>
                <a:r>
                  <a:rPr lang="en-KR" dirty="0"/>
                  <a:t>Comparison between capacitor (resonant), short (no Bode-Fano Evasion),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</m:oMath>
                </a14:m>
                <a:r>
                  <a:rPr lang="en-KR" dirty="0">
                    <a:solidFill>
                      <a:schemeClr val="tx1"/>
                    </a:solidFill>
                  </a:rPr>
                  <a:t> (Bode- </a:t>
                </a:r>
                <a:r>
                  <a:rPr lang="en-KR" dirty="0"/>
                  <a:t>Fano Evasion)</a:t>
                </a:r>
              </a:p>
              <a:p>
                <a:endParaRPr lang="en-K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D42F3-780D-9F08-B9AB-3FC40B267B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053" y="1357557"/>
                <a:ext cx="11857891" cy="4985849"/>
              </a:xfrm>
              <a:blipFill>
                <a:blip r:embed="rId5"/>
                <a:stretch>
                  <a:fillRect l="-1175" t="-2799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794A5-7732-AABF-F717-2F21F44C1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1" name="자유형 15">
            <a:extLst>
              <a:ext uri="{FF2B5EF4-FFF2-40B4-BE49-F238E27FC236}">
                <a16:creationId xmlns:a16="http://schemas.microsoft.com/office/drawing/2014/main" id="{295B4E01-D2C4-DC15-329C-68F6EC06EFC2}"/>
              </a:ext>
            </a:extLst>
          </p:cNvPr>
          <p:cNvSpPr/>
          <p:nvPr/>
        </p:nvSpPr>
        <p:spPr>
          <a:xfrm rot="5400000">
            <a:off x="2048723" y="5568408"/>
            <a:ext cx="738867" cy="285069"/>
          </a:xfrm>
          <a:custGeom>
            <a:avLst/>
            <a:gdLst>
              <a:gd name="connsiteX0" fmla="*/ 0 w 5227320"/>
              <a:gd name="connsiteY0" fmla="*/ 1219200 h 2016760"/>
              <a:gd name="connsiteX1" fmla="*/ 7620 w 5227320"/>
              <a:gd name="connsiteY1" fmla="*/ 1059180 h 2016760"/>
              <a:gd name="connsiteX2" fmla="*/ 38100 w 5227320"/>
              <a:gd name="connsiteY2" fmla="*/ 906780 h 2016760"/>
              <a:gd name="connsiteX3" fmla="*/ 76200 w 5227320"/>
              <a:gd name="connsiteY3" fmla="*/ 762000 h 2016760"/>
              <a:gd name="connsiteX4" fmla="*/ 129540 w 5227320"/>
              <a:gd name="connsiteY4" fmla="*/ 632460 h 2016760"/>
              <a:gd name="connsiteX5" fmla="*/ 220980 w 5227320"/>
              <a:gd name="connsiteY5" fmla="*/ 449580 h 2016760"/>
              <a:gd name="connsiteX6" fmla="*/ 304800 w 5227320"/>
              <a:gd name="connsiteY6" fmla="*/ 327660 h 2016760"/>
              <a:gd name="connsiteX7" fmla="*/ 411480 w 5227320"/>
              <a:gd name="connsiteY7" fmla="*/ 220980 h 2016760"/>
              <a:gd name="connsiteX8" fmla="*/ 525780 w 5227320"/>
              <a:gd name="connsiteY8" fmla="*/ 129540 h 2016760"/>
              <a:gd name="connsiteX9" fmla="*/ 678180 w 5227320"/>
              <a:gd name="connsiteY9" fmla="*/ 53340 h 2016760"/>
              <a:gd name="connsiteX10" fmla="*/ 830580 w 5227320"/>
              <a:gd name="connsiteY10" fmla="*/ 7620 h 2016760"/>
              <a:gd name="connsiteX11" fmla="*/ 960120 w 5227320"/>
              <a:gd name="connsiteY11" fmla="*/ 7620 h 2016760"/>
              <a:gd name="connsiteX12" fmla="*/ 1150620 w 5227320"/>
              <a:gd name="connsiteY12" fmla="*/ 45720 h 2016760"/>
              <a:gd name="connsiteX13" fmla="*/ 1287780 w 5227320"/>
              <a:gd name="connsiteY13" fmla="*/ 106680 h 2016760"/>
              <a:gd name="connsiteX14" fmla="*/ 1386840 w 5227320"/>
              <a:gd name="connsiteY14" fmla="*/ 167640 h 2016760"/>
              <a:gd name="connsiteX15" fmla="*/ 1485900 w 5227320"/>
              <a:gd name="connsiteY15" fmla="*/ 266700 h 2016760"/>
              <a:gd name="connsiteX16" fmla="*/ 1592580 w 5227320"/>
              <a:gd name="connsiteY16" fmla="*/ 381000 h 2016760"/>
              <a:gd name="connsiteX17" fmla="*/ 1684020 w 5227320"/>
              <a:gd name="connsiteY17" fmla="*/ 541020 h 2016760"/>
              <a:gd name="connsiteX18" fmla="*/ 1760220 w 5227320"/>
              <a:gd name="connsiteY18" fmla="*/ 731520 h 2016760"/>
              <a:gd name="connsiteX19" fmla="*/ 1828800 w 5227320"/>
              <a:gd name="connsiteY19" fmla="*/ 982980 h 2016760"/>
              <a:gd name="connsiteX20" fmla="*/ 1851660 w 5227320"/>
              <a:gd name="connsiteY20" fmla="*/ 1249680 h 2016760"/>
              <a:gd name="connsiteX21" fmla="*/ 1813560 w 5227320"/>
              <a:gd name="connsiteY21" fmla="*/ 1562100 h 2016760"/>
              <a:gd name="connsiteX22" fmla="*/ 1729740 w 5227320"/>
              <a:gd name="connsiteY22" fmla="*/ 1813560 h 2016760"/>
              <a:gd name="connsiteX23" fmla="*/ 1630680 w 5227320"/>
              <a:gd name="connsiteY23" fmla="*/ 1943100 h 2016760"/>
              <a:gd name="connsiteX24" fmla="*/ 1493520 w 5227320"/>
              <a:gd name="connsiteY24" fmla="*/ 2011680 h 2016760"/>
              <a:gd name="connsiteX25" fmla="*/ 1379220 w 5227320"/>
              <a:gd name="connsiteY25" fmla="*/ 1958340 h 2016760"/>
              <a:gd name="connsiteX26" fmla="*/ 1264920 w 5227320"/>
              <a:gd name="connsiteY26" fmla="*/ 1828800 h 2016760"/>
              <a:gd name="connsiteX27" fmla="*/ 1196340 w 5227320"/>
              <a:gd name="connsiteY27" fmla="*/ 1676400 h 2016760"/>
              <a:gd name="connsiteX28" fmla="*/ 1158240 w 5227320"/>
              <a:gd name="connsiteY28" fmla="*/ 1524000 h 2016760"/>
              <a:gd name="connsiteX29" fmla="*/ 1127760 w 5227320"/>
              <a:gd name="connsiteY29" fmla="*/ 1333500 h 2016760"/>
              <a:gd name="connsiteX30" fmla="*/ 1127760 w 5227320"/>
              <a:gd name="connsiteY30" fmla="*/ 1120140 h 2016760"/>
              <a:gd name="connsiteX31" fmla="*/ 1150620 w 5227320"/>
              <a:gd name="connsiteY31" fmla="*/ 914400 h 2016760"/>
              <a:gd name="connsiteX32" fmla="*/ 1219200 w 5227320"/>
              <a:gd name="connsiteY32" fmla="*/ 716280 h 2016760"/>
              <a:gd name="connsiteX33" fmla="*/ 1318260 w 5227320"/>
              <a:gd name="connsiteY33" fmla="*/ 502920 h 2016760"/>
              <a:gd name="connsiteX34" fmla="*/ 1417320 w 5227320"/>
              <a:gd name="connsiteY34" fmla="*/ 358140 h 2016760"/>
              <a:gd name="connsiteX35" fmla="*/ 1485900 w 5227320"/>
              <a:gd name="connsiteY35" fmla="*/ 274320 h 2016760"/>
              <a:gd name="connsiteX36" fmla="*/ 1615440 w 5227320"/>
              <a:gd name="connsiteY36" fmla="*/ 160020 h 2016760"/>
              <a:gd name="connsiteX37" fmla="*/ 1737360 w 5227320"/>
              <a:gd name="connsiteY37" fmla="*/ 76200 h 2016760"/>
              <a:gd name="connsiteX38" fmla="*/ 1836420 w 5227320"/>
              <a:gd name="connsiteY38" fmla="*/ 38100 h 2016760"/>
              <a:gd name="connsiteX39" fmla="*/ 1920240 w 5227320"/>
              <a:gd name="connsiteY39" fmla="*/ 15240 h 2016760"/>
              <a:gd name="connsiteX40" fmla="*/ 2057400 w 5227320"/>
              <a:gd name="connsiteY40" fmla="*/ 7620 h 2016760"/>
              <a:gd name="connsiteX41" fmla="*/ 2209800 w 5227320"/>
              <a:gd name="connsiteY41" fmla="*/ 22860 h 2016760"/>
              <a:gd name="connsiteX42" fmla="*/ 2339340 w 5227320"/>
              <a:gd name="connsiteY42" fmla="*/ 68580 h 2016760"/>
              <a:gd name="connsiteX43" fmla="*/ 2453640 w 5227320"/>
              <a:gd name="connsiteY43" fmla="*/ 137160 h 2016760"/>
              <a:gd name="connsiteX44" fmla="*/ 2606040 w 5227320"/>
              <a:gd name="connsiteY44" fmla="*/ 266700 h 2016760"/>
              <a:gd name="connsiteX45" fmla="*/ 2727960 w 5227320"/>
              <a:gd name="connsiteY45" fmla="*/ 403860 h 2016760"/>
              <a:gd name="connsiteX46" fmla="*/ 2811780 w 5227320"/>
              <a:gd name="connsiteY46" fmla="*/ 556260 h 2016760"/>
              <a:gd name="connsiteX47" fmla="*/ 2880360 w 5227320"/>
              <a:gd name="connsiteY47" fmla="*/ 701040 h 2016760"/>
              <a:gd name="connsiteX48" fmla="*/ 2933700 w 5227320"/>
              <a:gd name="connsiteY48" fmla="*/ 876300 h 2016760"/>
              <a:gd name="connsiteX49" fmla="*/ 2979420 w 5227320"/>
              <a:gd name="connsiteY49" fmla="*/ 1074420 h 2016760"/>
              <a:gd name="connsiteX50" fmla="*/ 2971800 w 5227320"/>
              <a:gd name="connsiteY50" fmla="*/ 1341120 h 2016760"/>
              <a:gd name="connsiteX51" fmla="*/ 2941320 w 5227320"/>
              <a:gd name="connsiteY51" fmla="*/ 1554480 h 2016760"/>
              <a:gd name="connsiteX52" fmla="*/ 2849880 w 5227320"/>
              <a:gd name="connsiteY52" fmla="*/ 1805940 h 2016760"/>
              <a:gd name="connsiteX53" fmla="*/ 2720340 w 5227320"/>
              <a:gd name="connsiteY53" fmla="*/ 1965960 h 2016760"/>
              <a:gd name="connsiteX54" fmla="*/ 2621280 w 5227320"/>
              <a:gd name="connsiteY54" fmla="*/ 2011680 h 2016760"/>
              <a:gd name="connsiteX55" fmla="*/ 2461260 w 5227320"/>
              <a:gd name="connsiteY55" fmla="*/ 1935480 h 2016760"/>
              <a:gd name="connsiteX56" fmla="*/ 2369820 w 5227320"/>
              <a:gd name="connsiteY56" fmla="*/ 1790700 h 2016760"/>
              <a:gd name="connsiteX57" fmla="*/ 2286000 w 5227320"/>
              <a:gd name="connsiteY57" fmla="*/ 1554480 h 2016760"/>
              <a:gd name="connsiteX58" fmla="*/ 2255520 w 5227320"/>
              <a:gd name="connsiteY58" fmla="*/ 1356360 h 2016760"/>
              <a:gd name="connsiteX59" fmla="*/ 2255520 w 5227320"/>
              <a:gd name="connsiteY59" fmla="*/ 1066800 h 2016760"/>
              <a:gd name="connsiteX60" fmla="*/ 2308860 w 5227320"/>
              <a:gd name="connsiteY60" fmla="*/ 830580 h 2016760"/>
              <a:gd name="connsiteX61" fmla="*/ 2346960 w 5227320"/>
              <a:gd name="connsiteY61" fmla="*/ 693420 h 2016760"/>
              <a:gd name="connsiteX62" fmla="*/ 2430780 w 5227320"/>
              <a:gd name="connsiteY62" fmla="*/ 533400 h 2016760"/>
              <a:gd name="connsiteX63" fmla="*/ 2491740 w 5227320"/>
              <a:gd name="connsiteY63" fmla="*/ 419100 h 2016760"/>
              <a:gd name="connsiteX64" fmla="*/ 2613660 w 5227320"/>
              <a:gd name="connsiteY64" fmla="*/ 274320 h 2016760"/>
              <a:gd name="connsiteX65" fmla="*/ 2750820 w 5227320"/>
              <a:gd name="connsiteY65" fmla="*/ 137160 h 2016760"/>
              <a:gd name="connsiteX66" fmla="*/ 2956560 w 5227320"/>
              <a:gd name="connsiteY66" fmla="*/ 38100 h 2016760"/>
              <a:gd name="connsiteX67" fmla="*/ 3063240 w 5227320"/>
              <a:gd name="connsiteY67" fmla="*/ 15240 h 2016760"/>
              <a:gd name="connsiteX68" fmla="*/ 3162300 w 5227320"/>
              <a:gd name="connsiteY68" fmla="*/ 7620 h 2016760"/>
              <a:gd name="connsiteX69" fmla="*/ 3352800 w 5227320"/>
              <a:gd name="connsiteY69" fmla="*/ 30480 h 2016760"/>
              <a:gd name="connsiteX70" fmla="*/ 3512820 w 5227320"/>
              <a:gd name="connsiteY70" fmla="*/ 91440 h 2016760"/>
              <a:gd name="connsiteX71" fmla="*/ 3627120 w 5227320"/>
              <a:gd name="connsiteY71" fmla="*/ 167640 h 2016760"/>
              <a:gd name="connsiteX72" fmla="*/ 3733800 w 5227320"/>
              <a:gd name="connsiteY72" fmla="*/ 274320 h 2016760"/>
              <a:gd name="connsiteX73" fmla="*/ 3848100 w 5227320"/>
              <a:gd name="connsiteY73" fmla="*/ 396240 h 2016760"/>
              <a:gd name="connsiteX74" fmla="*/ 3939540 w 5227320"/>
              <a:gd name="connsiteY74" fmla="*/ 579120 h 2016760"/>
              <a:gd name="connsiteX75" fmla="*/ 4038600 w 5227320"/>
              <a:gd name="connsiteY75" fmla="*/ 815340 h 2016760"/>
              <a:gd name="connsiteX76" fmla="*/ 4091940 w 5227320"/>
              <a:gd name="connsiteY76" fmla="*/ 1059180 h 2016760"/>
              <a:gd name="connsiteX77" fmla="*/ 4099560 w 5227320"/>
              <a:gd name="connsiteY77" fmla="*/ 1295400 h 2016760"/>
              <a:gd name="connsiteX78" fmla="*/ 4069080 w 5227320"/>
              <a:gd name="connsiteY78" fmla="*/ 1531620 h 2016760"/>
              <a:gd name="connsiteX79" fmla="*/ 4000500 w 5227320"/>
              <a:gd name="connsiteY79" fmla="*/ 1744980 h 2016760"/>
              <a:gd name="connsiteX80" fmla="*/ 3901440 w 5227320"/>
              <a:gd name="connsiteY80" fmla="*/ 1920240 h 2016760"/>
              <a:gd name="connsiteX81" fmla="*/ 3756660 w 5227320"/>
              <a:gd name="connsiteY81" fmla="*/ 2011680 h 2016760"/>
              <a:gd name="connsiteX82" fmla="*/ 3581400 w 5227320"/>
              <a:gd name="connsiteY82" fmla="*/ 1920240 h 2016760"/>
              <a:gd name="connsiteX83" fmla="*/ 3451860 w 5227320"/>
              <a:gd name="connsiteY83" fmla="*/ 1714500 h 2016760"/>
              <a:gd name="connsiteX84" fmla="*/ 3398520 w 5227320"/>
              <a:gd name="connsiteY84" fmla="*/ 1478280 h 2016760"/>
              <a:gd name="connsiteX85" fmla="*/ 3375660 w 5227320"/>
              <a:gd name="connsiteY85" fmla="*/ 1249680 h 2016760"/>
              <a:gd name="connsiteX86" fmla="*/ 3398520 w 5227320"/>
              <a:gd name="connsiteY86" fmla="*/ 952500 h 2016760"/>
              <a:gd name="connsiteX87" fmla="*/ 3459480 w 5227320"/>
              <a:gd name="connsiteY87" fmla="*/ 754380 h 2016760"/>
              <a:gd name="connsiteX88" fmla="*/ 3535680 w 5227320"/>
              <a:gd name="connsiteY88" fmla="*/ 548640 h 2016760"/>
              <a:gd name="connsiteX89" fmla="*/ 3634740 w 5227320"/>
              <a:gd name="connsiteY89" fmla="*/ 388620 h 2016760"/>
              <a:gd name="connsiteX90" fmla="*/ 3733800 w 5227320"/>
              <a:gd name="connsiteY90" fmla="*/ 274320 h 2016760"/>
              <a:gd name="connsiteX91" fmla="*/ 3870960 w 5227320"/>
              <a:gd name="connsiteY91" fmla="*/ 144780 h 2016760"/>
              <a:gd name="connsiteX92" fmla="*/ 4023360 w 5227320"/>
              <a:gd name="connsiteY92" fmla="*/ 60960 h 2016760"/>
              <a:gd name="connsiteX93" fmla="*/ 4168140 w 5227320"/>
              <a:gd name="connsiteY93" fmla="*/ 22860 h 2016760"/>
              <a:gd name="connsiteX94" fmla="*/ 4290060 w 5227320"/>
              <a:gd name="connsiteY94" fmla="*/ 7620 h 2016760"/>
              <a:gd name="connsiteX95" fmla="*/ 4427220 w 5227320"/>
              <a:gd name="connsiteY95" fmla="*/ 15240 h 2016760"/>
              <a:gd name="connsiteX96" fmla="*/ 4579620 w 5227320"/>
              <a:gd name="connsiteY96" fmla="*/ 68580 h 2016760"/>
              <a:gd name="connsiteX97" fmla="*/ 4724400 w 5227320"/>
              <a:gd name="connsiteY97" fmla="*/ 152400 h 2016760"/>
              <a:gd name="connsiteX98" fmla="*/ 4853940 w 5227320"/>
              <a:gd name="connsiteY98" fmla="*/ 251460 h 2016760"/>
              <a:gd name="connsiteX99" fmla="*/ 4968240 w 5227320"/>
              <a:gd name="connsiteY99" fmla="*/ 403860 h 2016760"/>
              <a:gd name="connsiteX100" fmla="*/ 5097780 w 5227320"/>
              <a:gd name="connsiteY100" fmla="*/ 624840 h 2016760"/>
              <a:gd name="connsiteX101" fmla="*/ 5158740 w 5227320"/>
              <a:gd name="connsiteY101" fmla="*/ 822960 h 2016760"/>
              <a:gd name="connsiteX102" fmla="*/ 5204460 w 5227320"/>
              <a:gd name="connsiteY102" fmla="*/ 1005840 h 2016760"/>
              <a:gd name="connsiteX103" fmla="*/ 5219700 w 5227320"/>
              <a:gd name="connsiteY103" fmla="*/ 1120140 h 2016760"/>
              <a:gd name="connsiteX104" fmla="*/ 5227320 w 5227320"/>
              <a:gd name="connsiteY104" fmla="*/ 1203960 h 2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5227320" h="2016760">
                <a:moveTo>
                  <a:pt x="0" y="1219200"/>
                </a:moveTo>
                <a:cubicBezTo>
                  <a:pt x="635" y="1165225"/>
                  <a:pt x="1270" y="1111250"/>
                  <a:pt x="7620" y="1059180"/>
                </a:cubicBezTo>
                <a:cubicBezTo>
                  <a:pt x="13970" y="1007110"/>
                  <a:pt x="26670" y="956310"/>
                  <a:pt x="38100" y="906780"/>
                </a:cubicBezTo>
                <a:cubicBezTo>
                  <a:pt x="49530" y="857250"/>
                  <a:pt x="60960" y="807720"/>
                  <a:pt x="76200" y="762000"/>
                </a:cubicBezTo>
                <a:cubicBezTo>
                  <a:pt x="91440" y="716280"/>
                  <a:pt x="105410" y="684530"/>
                  <a:pt x="129540" y="632460"/>
                </a:cubicBezTo>
                <a:cubicBezTo>
                  <a:pt x="153670" y="580390"/>
                  <a:pt x="191770" y="500380"/>
                  <a:pt x="220980" y="449580"/>
                </a:cubicBezTo>
                <a:cubicBezTo>
                  <a:pt x="250190" y="398780"/>
                  <a:pt x="273050" y="365760"/>
                  <a:pt x="304800" y="327660"/>
                </a:cubicBezTo>
                <a:cubicBezTo>
                  <a:pt x="336550" y="289560"/>
                  <a:pt x="374650" y="254000"/>
                  <a:pt x="411480" y="220980"/>
                </a:cubicBezTo>
                <a:cubicBezTo>
                  <a:pt x="448310" y="187960"/>
                  <a:pt x="481330" y="157480"/>
                  <a:pt x="525780" y="129540"/>
                </a:cubicBezTo>
                <a:cubicBezTo>
                  <a:pt x="570230" y="101600"/>
                  <a:pt x="627380" y="73660"/>
                  <a:pt x="678180" y="53340"/>
                </a:cubicBezTo>
                <a:cubicBezTo>
                  <a:pt x="728980" y="33020"/>
                  <a:pt x="783590" y="15240"/>
                  <a:pt x="830580" y="7620"/>
                </a:cubicBezTo>
                <a:cubicBezTo>
                  <a:pt x="877570" y="0"/>
                  <a:pt x="906780" y="1270"/>
                  <a:pt x="960120" y="7620"/>
                </a:cubicBezTo>
                <a:cubicBezTo>
                  <a:pt x="1013460" y="13970"/>
                  <a:pt x="1096010" y="29210"/>
                  <a:pt x="1150620" y="45720"/>
                </a:cubicBezTo>
                <a:cubicBezTo>
                  <a:pt x="1205230" y="62230"/>
                  <a:pt x="1248410" y="86360"/>
                  <a:pt x="1287780" y="106680"/>
                </a:cubicBezTo>
                <a:cubicBezTo>
                  <a:pt x="1327150" y="127000"/>
                  <a:pt x="1353820" y="140970"/>
                  <a:pt x="1386840" y="167640"/>
                </a:cubicBezTo>
                <a:cubicBezTo>
                  <a:pt x="1419860" y="194310"/>
                  <a:pt x="1451610" y="231140"/>
                  <a:pt x="1485900" y="266700"/>
                </a:cubicBezTo>
                <a:cubicBezTo>
                  <a:pt x="1520190" y="302260"/>
                  <a:pt x="1559560" y="335280"/>
                  <a:pt x="1592580" y="381000"/>
                </a:cubicBezTo>
                <a:cubicBezTo>
                  <a:pt x="1625600" y="426720"/>
                  <a:pt x="1656080" y="482600"/>
                  <a:pt x="1684020" y="541020"/>
                </a:cubicBezTo>
                <a:cubicBezTo>
                  <a:pt x="1711960" y="599440"/>
                  <a:pt x="1736090" y="657860"/>
                  <a:pt x="1760220" y="731520"/>
                </a:cubicBezTo>
                <a:cubicBezTo>
                  <a:pt x="1784350" y="805180"/>
                  <a:pt x="1813560" y="896620"/>
                  <a:pt x="1828800" y="982980"/>
                </a:cubicBezTo>
                <a:cubicBezTo>
                  <a:pt x="1844040" y="1069340"/>
                  <a:pt x="1854200" y="1153160"/>
                  <a:pt x="1851660" y="1249680"/>
                </a:cubicBezTo>
                <a:cubicBezTo>
                  <a:pt x="1849120" y="1346200"/>
                  <a:pt x="1833880" y="1468120"/>
                  <a:pt x="1813560" y="1562100"/>
                </a:cubicBezTo>
                <a:cubicBezTo>
                  <a:pt x="1793240" y="1656080"/>
                  <a:pt x="1760220" y="1750060"/>
                  <a:pt x="1729740" y="1813560"/>
                </a:cubicBezTo>
                <a:cubicBezTo>
                  <a:pt x="1699260" y="1877060"/>
                  <a:pt x="1670050" y="1910080"/>
                  <a:pt x="1630680" y="1943100"/>
                </a:cubicBezTo>
                <a:cubicBezTo>
                  <a:pt x="1591310" y="1976120"/>
                  <a:pt x="1535430" y="2009140"/>
                  <a:pt x="1493520" y="2011680"/>
                </a:cubicBezTo>
                <a:cubicBezTo>
                  <a:pt x="1451610" y="2014220"/>
                  <a:pt x="1417320" y="1988820"/>
                  <a:pt x="1379220" y="1958340"/>
                </a:cubicBezTo>
                <a:cubicBezTo>
                  <a:pt x="1341120" y="1927860"/>
                  <a:pt x="1295400" y="1875790"/>
                  <a:pt x="1264920" y="1828800"/>
                </a:cubicBezTo>
                <a:cubicBezTo>
                  <a:pt x="1234440" y="1781810"/>
                  <a:pt x="1214120" y="1727200"/>
                  <a:pt x="1196340" y="1676400"/>
                </a:cubicBezTo>
                <a:cubicBezTo>
                  <a:pt x="1178560" y="1625600"/>
                  <a:pt x="1169670" y="1581150"/>
                  <a:pt x="1158240" y="1524000"/>
                </a:cubicBezTo>
                <a:cubicBezTo>
                  <a:pt x="1146810" y="1466850"/>
                  <a:pt x="1132840" y="1400810"/>
                  <a:pt x="1127760" y="1333500"/>
                </a:cubicBezTo>
                <a:cubicBezTo>
                  <a:pt x="1122680" y="1266190"/>
                  <a:pt x="1123950" y="1189990"/>
                  <a:pt x="1127760" y="1120140"/>
                </a:cubicBezTo>
                <a:cubicBezTo>
                  <a:pt x="1131570" y="1050290"/>
                  <a:pt x="1135380" y="981710"/>
                  <a:pt x="1150620" y="914400"/>
                </a:cubicBezTo>
                <a:cubicBezTo>
                  <a:pt x="1165860" y="847090"/>
                  <a:pt x="1191260" y="784860"/>
                  <a:pt x="1219200" y="716280"/>
                </a:cubicBezTo>
                <a:cubicBezTo>
                  <a:pt x="1247140" y="647700"/>
                  <a:pt x="1285240" y="562610"/>
                  <a:pt x="1318260" y="502920"/>
                </a:cubicBezTo>
                <a:cubicBezTo>
                  <a:pt x="1351280" y="443230"/>
                  <a:pt x="1389380" y="396240"/>
                  <a:pt x="1417320" y="358140"/>
                </a:cubicBezTo>
                <a:cubicBezTo>
                  <a:pt x="1445260" y="320040"/>
                  <a:pt x="1452880" y="307340"/>
                  <a:pt x="1485900" y="274320"/>
                </a:cubicBezTo>
                <a:cubicBezTo>
                  <a:pt x="1518920" y="241300"/>
                  <a:pt x="1573530" y="193040"/>
                  <a:pt x="1615440" y="160020"/>
                </a:cubicBezTo>
                <a:cubicBezTo>
                  <a:pt x="1657350" y="127000"/>
                  <a:pt x="1700530" y="96520"/>
                  <a:pt x="1737360" y="76200"/>
                </a:cubicBezTo>
                <a:cubicBezTo>
                  <a:pt x="1774190" y="55880"/>
                  <a:pt x="1805940" y="48260"/>
                  <a:pt x="1836420" y="38100"/>
                </a:cubicBezTo>
                <a:cubicBezTo>
                  <a:pt x="1866900" y="27940"/>
                  <a:pt x="1883410" y="20320"/>
                  <a:pt x="1920240" y="15240"/>
                </a:cubicBezTo>
                <a:cubicBezTo>
                  <a:pt x="1957070" y="10160"/>
                  <a:pt x="2009140" y="6350"/>
                  <a:pt x="2057400" y="7620"/>
                </a:cubicBezTo>
                <a:cubicBezTo>
                  <a:pt x="2105660" y="8890"/>
                  <a:pt x="2162810" y="12700"/>
                  <a:pt x="2209800" y="22860"/>
                </a:cubicBezTo>
                <a:cubicBezTo>
                  <a:pt x="2256790" y="33020"/>
                  <a:pt x="2298700" y="49530"/>
                  <a:pt x="2339340" y="68580"/>
                </a:cubicBezTo>
                <a:cubicBezTo>
                  <a:pt x="2379980" y="87630"/>
                  <a:pt x="2409190" y="104140"/>
                  <a:pt x="2453640" y="137160"/>
                </a:cubicBezTo>
                <a:cubicBezTo>
                  <a:pt x="2498090" y="170180"/>
                  <a:pt x="2560320" y="222250"/>
                  <a:pt x="2606040" y="266700"/>
                </a:cubicBezTo>
                <a:cubicBezTo>
                  <a:pt x="2651760" y="311150"/>
                  <a:pt x="2693670" y="355600"/>
                  <a:pt x="2727960" y="403860"/>
                </a:cubicBezTo>
                <a:cubicBezTo>
                  <a:pt x="2762250" y="452120"/>
                  <a:pt x="2786380" y="506730"/>
                  <a:pt x="2811780" y="556260"/>
                </a:cubicBezTo>
                <a:cubicBezTo>
                  <a:pt x="2837180" y="605790"/>
                  <a:pt x="2860040" y="647700"/>
                  <a:pt x="2880360" y="701040"/>
                </a:cubicBezTo>
                <a:cubicBezTo>
                  <a:pt x="2900680" y="754380"/>
                  <a:pt x="2917190" y="814070"/>
                  <a:pt x="2933700" y="876300"/>
                </a:cubicBezTo>
                <a:cubicBezTo>
                  <a:pt x="2950210" y="938530"/>
                  <a:pt x="2973070" y="996950"/>
                  <a:pt x="2979420" y="1074420"/>
                </a:cubicBezTo>
                <a:cubicBezTo>
                  <a:pt x="2985770" y="1151890"/>
                  <a:pt x="2978150" y="1261110"/>
                  <a:pt x="2971800" y="1341120"/>
                </a:cubicBezTo>
                <a:cubicBezTo>
                  <a:pt x="2965450" y="1421130"/>
                  <a:pt x="2961640" y="1477010"/>
                  <a:pt x="2941320" y="1554480"/>
                </a:cubicBezTo>
                <a:cubicBezTo>
                  <a:pt x="2921000" y="1631950"/>
                  <a:pt x="2886710" y="1737360"/>
                  <a:pt x="2849880" y="1805940"/>
                </a:cubicBezTo>
                <a:cubicBezTo>
                  <a:pt x="2813050" y="1874520"/>
                  <a:pt x="2758440" y="1931670"/>
                  <a:pt x="2720340" y="1965960"/>
                </a:cubicBezTo>
                <a:cubicBezTo>
                  <a:pt x="2682240" y="2000250"/>
                  <a:pt x="2664460" y="2016760"/>
                  <a:pt x="2621280" y="2011680"/>
                </a:cubicBezTo>
                <a:cubicBezTo>
                  <a:pt x="2578100" y="2006600"/>
                  <a:pt x="2503170" y="1972310"/>
                  <a:pt x="2461260" y="1935480"/>
                </a:cubicBezTo>
                <a:cubicBezTo>
                  <a:pt x="2419350" y="1898650"/>
                  <a:pt x="2399030" y="1854200"/>
                  <a:pt x="2369820" y="1790700"/>
                </a:cubicBezTo>
                <a:cubicBezTo>
                  <a:pt x="2340610" y="1727200"/>
                  <a:pt x="2305050" y="1626870"/>
                  <a:pt x="2286000" y="1554480"/>
                </a:cubicBezTo>
                <a:cubicBezTo>
                  <a:pt x="2266950" y="1482090"/>
                  <a:pt x="2260600" y="1437640"/>
                  <a:pt x="2255520" y="1356360"/>
                </a:cubicBezTo>
                <a:cubicBezTo>
                  <a:pt x="2250440" y="1275080"/>
                  <a:pt x="2246630" y="1154430"/>
                  <a:pt x="2255520" y="1066800"/>
                </a:cubicBezTo>
                <a:cubicBezTo>
                  <a:pt x="2264410" y="979170"/>
                  <a:pt x="2293620" y="892810"/>
                  <a:pt x="2308860" y="830580"/>
                </a:cubicBezTo>
                <a:cubicBezTo>
                  <a:pt x="2324100" y="768350"/>
                  <a:pt x="2326640" y="742950"/>
                  <a:pt x="2346960" y="693420"/>
                </a:cubicBezTo>
                <a:cubicBezTo>
                  <a:pt x="2367280" y="643890"/>
                  <a:pt x="2406650" y="579120"/>
                  <a:pt x="2430780" y="533400"/>
                </a:cubicBezTo>
                <a:cubicBezTo>
                  <a:pt x="2454910" y="487680"/>
                  <a:pt x="2461260" y="462280"/>
                  <a:pt x="2491740" y="419100"/>
                </a:cubicBezTo>
                <a:cubicBezTo>
                  <a:pt x="2522220" y="375920"/>
                  <a:pt x="2570480" y="321310"/>
                  <a:pt x="2613660" y="274320"/>
                </a:cubicBezTo>
                <a:cubicBezTo>
                  <a:pt x="2656840" y="227330"/>
                  <a:pt x="2693670" y="176530"/>
                  <a:pt x="2750820" y="137160"/>
                </a:cubicBezTo>
                <a:cubicBezTo>
                  <a:pt x="2807970" y="97790"/>
                  <a:pt x="2904490" y="58420"/>
                  <a:pt x="2956560" y="38100"/>
                </a:cubicBezTo>
                <a:cubicBezTo>
                  <a:pt x="3008630" y="17780"/>
                  <a:pt x="3028950" y="20320"/>
                  <a:pt x="3063240" y="15240"/>
                </a:cubicBezTo>
                <a:cubicBezTo>
                  <a:pt x="3097530" y="10160"/>
                  <a:pt x="3114040" y="5080"/>
                  <a:pt x="3162300" y="7620"/>
                </a:cubicBezTo>
                <a:cubicBezTo>
                  <a:pt x="3210560" y="10160"/>
                  <a:pt x="3294380" y="16510"/>
                  <a:pt x="3352800" y="30480"/>
                </a:cubicBezTo>
                <a:cubicBezTo>
                  <a:pt x="3411220" y="44450"/>
                  <a:pt x="3467100" y="68580"/>
                  <a:pt x="3512820" y="91440"/>
                </a:cubicBezTo>
                <a:cubicBezTo>
                  <a:pt x="3558540" y="114300"/>
                  <a:pt x="3590290" y="137160"/>
                  <a:pt x="3627120" y="167640"/>
                </a:cubicBezTo>
                <a:cubicBezTo>
                  <a:pt x="3663950" y="198120"/>
                  <a:pt x="3696970" y="236220"/>
                  <a:pt x="3733800" y="274320"/>
                </a:cubicBezTo>
                <a:cubicBezTo>
                  <a:pt x="3770630" y="312420"/>
                  <a:pt x="3813810" y="345440"/>
                  <a:pt x="3848100" y="396240"/>
                </a:cubicBezTo>
                <a:cubicBezTo>
                  <a:pt x="3882390" y="447040"/>
                  <a:pt x="3907790" y="509270"/>
                  <a:pt x="3939540" y="579120"/>
                </a:cubicBezTo>
                <a:cubicBezTo>
                  <a:pt x="3971290" y="648970"/>
                  <a:pt x="4013200" y="735330"/>
                  <a:pt x="4038600" y="815340"/>
                </a:cubicBezTo>
                <a:cubicBezTo>
                  <a:pt x="4064000" y="895350"/>
                  <a:pt x="4081780" y="979170"/>
                  <a:pt x="4091940" y="1059180"/>
                </a:cubicBezTo>
                <a:cubicBezTo>
                  <a:pt x="4102100" y="1139190"/>
                  <a:pt x="4103370" y="1216660"/>
                  <a:pt x="4099560" y="1295400"/>
                </a:cubicBezTo>
                <a:cubicBezTo>
                  <a:pt x="4095750" y="1374140"/>
                  <a:pt x="4085590" y="1456690"/>
                  <a:pt x="4069080" y="1531620"/>
                </a:cubicBezTo>
                <a:cubicBezTo>
                  <a:pt x="4052570" y="1606550"/>
                  <a:pt x="4028440" y="1680210"/>
                  <a:pt x="4000500" y="1744980"/>
                </a:cubicBezTo>
                <a:cubicBezTo>
                  <a:pt x="3972560" y="1809750"/>
                  <a:pt x="3942080" y="1875790"/>
                  <a:pt x="3901440" y="1920240"/>
                </a:cubicBezTo>
                <a:cubicBezTo>
                  <a:pt x="3860800" y="1964690"/>
                  <a:pt x="3810000" y="2011680"/>
                  <a:pt x="3756660" y="2011680"/>
                </a:cubicBezTo>
                <a:cubicBezTo>
                  <a:pt x="3703320" y="2011680"/>
                  <a:pt x="3632200" y="1969770"/>
                  <a:pt x="3581400" y="1920240"/>
                </a:cubicBezTo>
                <a:cubicBezTo>
                  <a:pt x="3530600" y="1870710"/>
                  <a:pt x="3482340" y="1788160"/>
                  <a:pt x="3451860" y="1714500"/>
                </a:cubicBezTo>
                <a:cubicBezTo>
                  <a:pt x="3421380" y="1640840"/>
                  <a:pt x="3411220" y="1555750"/>
                  <a:pt x="3398520" y="1478280"/>
                </a:cubicBezTo>
                <a:cubicBezTo>
                  <a:pt x="3385820" y="1400810"/>
                  <a:pt x="3375660" y="1337310"/>
                  <a:pt x="3375660" y="1249680"/>
                </a:cubicBezTo>
                <a:cubicBezTo>
                  <a:pt x="3375660" y="1162050"/>
                  <a:pt x="3384550" y="1035050"/>
                  <a:pt x="3398520" y="952500"/>
                </a:cubicBezTo>
                <a:cubicBezTo>
                  <a:pt x="3412490" y="869950"/>
                  <a:pt x="3436620" y="821690"/>
                  <a:pt x="3459480" y="754380"/>
                </a:cubicBezTo>
                <a:cubicBezTo>
                  <a:pt x="3482340" y="687070"/>
                  <a:pt x="3506470" y="609600"/>
                  <a:pt x="3535680" y="548640"/>
                </a:cubicBezTo>
                <a:cubicBezTo>
                  <a:pt x="3564890" y="487680"/>
                  <a:pt x="3601720" y="434340"/>
                  <a:pt x="3634740" y="388620"/>
                </a:cubicBezTo>
                <a:cubicBezTo>
                  <a:pt x="3667760" y="342900"/>
                  <a:pt x="3694430" y="314960"/>
                  <a:pt x="3733800" y="274320"/>
                </a:cubicBezTo>
                <a:cubicBezTo>
                  <a:pt x="3773170" y="233680"/>
                  <a:pt x="3822700" y="180340"/>
                  <a:pt x="3870960" y="144780"/>
                </a:cubicBezTo>
                <a:cubicBezTo>
                  <a:pt x="3919220" y="109220"/>
                  <a:pt x="3973830" y="81280"/>
                  <a:pt x="4023360" y="60960"/>
                </a:cubicBezTo>
                <a:cubicBezTo>
                  <a:pt x="4072890" y="40640"/>
                  <a:pt x="4123690" y="31750"/>
                  <a:pt x="4168140" y="22860"/>
                </a:cubicBezTo>
                <a:cubicBezTo>
                  <a:pt x="4212590" y="13970"/>
                  <a:pt x="4246880" y="8890"/>
                  <a:pt x="4290060" y="7620"/>
                </a:cubicBezTo>
                <a:cubicBezTo>
                  <a:pt x="4333240" y="6350"/>
                  <a:pt x="4378960" y="5080"/>
                  <a:pt x="4427220" y="15240"/>
                </a:cubicBezTo>
                <a:cubicBezTo>
                  <a:pt x="4475480" y="25400"/>
                  <a:pt x="4530090" y="45720"/>
                  <a:pt x="4579620" y="68580"/>
                </a:cubicBezTo>
                <a:cubicBezTo>
                  <a:pt x="4629150" y="91440"/>
                  <a:pt x="4678680" y="121920"/>
                  <a:pt x="4724400" y="152400"/>
                </a:cubicBezTo>
                <a:cubicBezTo>
                  <a:pt x="4770120" y="182880"/>
                  <a:pt x="4813300" y="209550"/>
                  <a:pt x="4853940" y="251460"/>
                </a:cubicBezTo>
                <a:cubicBezTo>
                  <a:pt x="4894580" y="293370"/>
                  <a:pt x="4927600" y="341630"/>
                  <a:pt x="4968240" y="403860"/>
                </a:cubicBezTo>
                <a:cubicBezTo>
                  <a:pt x="5008880" y="466090"/>
                  <a:pt x="5066030" y="554990"/>
                  <a:pt x="5097780" y="624840"/>
                </a:cubicBezTo>
                <a:cubicBezTo>
                  <a:pt x="5129530" y="694690"/>
                  <a:pt x="5140960" y="759460"/>
                  <a:pt x="5158740" y="822960"/>
                </a:cubicBezTo>
                <a:cubicBezTo>
                  <a:pt x="5176520" y="886460"/>
                  <a:pt x="5194300" y="956310"/>
                  <a:pt x="5204460" y="1005840"/>
                </a:cubicBezTo>
                <a:cubicBezTo>
                  <a:pt x="5214620" y="1055370"/>
                  <a:pt x="5215890" y="1087120"/>
                  <a:pt x="5219700" y="1120140"/>
                </a:cubicBezTo>
                <a:cubicBezTo>
                  <a:pt x="5223510" y="1153160"/>
                  <a:pt x="5225415" y="1178560"/>
                  <a:pt x="5227320" y="1203960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E9FE279-43F4-C82D-1FE6-0277390CA0C3}"/>
                  </a:ext>
                </a:extLst>
              </p:cNvPr>
              <p:cNvSpPr txBox="1"/>
              <p:nvPr/>
            </p:nvSpPr>
            <p:spPr>
              <a:xfrm>
                <a:off x="2595879" y="5140487"/>
                <a:ext cx="34540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</m:oMath>
                  </m:oMathPara>
                </a14:m>
                <a:endParaRPr lang="en-US" altLang="ko-KR" sz="1600" b="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E9FE279-43F4-C82D-1FE6-0277390CA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879" y="5140487"/>
                <a:ext cx="345400" cy="246221"/>
              </a:xfrm>
              <a:prstGeom prst="rect">
                <a:avLst/>
              </a:prstGeom>
              <a:blipFill>
                <a:blip r:embed="rId6"/>
                <a:stretch>
                  <a:fillRect l="-14286" r="-7143" b="-19048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2F2F860F-3451-465F-9357-E104A93682BA}"/>
              </a:ext>
            </a:extLst>
          </p:cNvPr>
          <p:cNvGrpSpPr/>
          <p:nvPr/>
        </p:nvGrpSpPr>
        <p:grpSpPr>
          <a:xfrm>
            <a:off x="167053" y="2367419"/>
            <a:ext cx="2063521" cy="3974748"/>
            <a:chOff x="167053" y="2367419"/>
            <a:chExt cx="2063521" cy="39747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4BBF32-5074-1C00-C5F8-6786E801777C}"/>
                </a:ext>
              </a:extLst>
            </p:cNvPr>
            <p:cNvSpPr txBox="1"/>
            <p:nvPr/>
          </p:nvSpPr>
          <p:spPr>
            <a:xfrm>
              <a:off x="577903" y="2367419"/>
              <a:ext cx="14111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1600" dirty="0"/>
                <a:t>Voltage source</a:t>
              </a:r>
            </a:p>
          </p:txBody>
        </p:sp>
        <p:sp>
          <p:nvSpPr>
            <p:cNvPr id="7" name="자유형 15">
              <a:extLst>
                <a:ext uri="{FF2B5EF4-FFF2-40B4-BE49-F238E27FC236}">
                  <a16:creationId xmlns:a16="http://schemas.microsoft.com/office/drawing/2014/main" id="{8945BB8E-2022-FA15-D7B2-FADD56D370DC}"/>
                </a:ext>
              </a:extLst>
            </p:cNvPr>
            <p:cNvSpPr/>
            <p:nvPr/>
          </p:nvSpPr>
          <p:spPr>
            <a:xfrm flipV="1">
              <a:off x="895424" y="4239521"/>
              <a:ext cx="738867" cy="285069"/>
            </a:xfrm>
            <a:custGeom>
              <a:avLst/>
              <a:gdLst>
                <a:gd name="connsiteX0" fmla="*/ 0 w 5227320"/>
                <a:gd name="connsiteY0" fmla="*/ 1219200 h 2016760"/>
                <a:gd name="connsiteX1" fmla="*/ 7620 w 5227320"/>
                <a:gd name="connsiteY1" fmla="*/ 1059180 h 2016760"/>
                <a:gd name="connsiteX2" fmla="*/ 38100 w 5227320"/>
                <a:gd name="connsiteY2" fmla="*/ 906780 h 2016760"/>
                <a:gd name="connsiteX3" fmla="*/ 76200 w 5227320"/>
                <a:gd name="connsiteY3" fmla="*/ 762000 h 2016760"/>
                <a:gd name="connsiteX4" fmla="*/ 129540 w 5227320"/>
                <a:gd name="connsiteY4" fmla="*/ 632460 h 2016760"/>
                <a:gd name="connsiteX5" fmla="*/ 220980 w 5227320"/>
                <a:gd name="connsiteY5" fmla="*/ 449580 h 2016760"/>
                <a:gd name="connsiteX6" fmla="*/ 304800 w 5227320"/>
                <a:gd name="connsiteY6" fmla="*/ 327660 h 2016760"/>
                <a:gd name="connsiteX7" fmla="*/ 411480 w 5227320"/>
                <a:gd name="connsiteY7" fmla="*/ 220980 h 2016760"/>
                <a:gd name="connsiteX8" fmla="*/ 525780 w 5227320"/>
                <a:gd name="connsiteY8" fmla="*/ 129540 h 2016760"/>
                <a:gd name="connsiteX9" fmla="*/ 678180 w 5227320"/>
                <a:gd name="connsiteY9" fmla="*/ 53340 h 2016760"/>
                <a:gd name="connsiteX10" fmla="*/ 830580 w 5227320"/>
                <a:gd name="connsiteY10" fmla="*/ 7620 h 2016760"/>
                <a:gd name="connsiteX11" fmla="*/ 960120 w 5227320"/>
                <a:gd name="connsiteY11" fmla="*/ 7620 h 2016760"/>
                <a:gd name="connsiteX12" fmla="*/ 1150620 w 5227320"/>
                <a:gd name="connsiteY12" fmla="*/ 45720 h 2016760"/>
                <a:gd name="connsiteX13" fmla="*/ 1287780 w 5227320"/>
                <a:gd name="connsiteY13" fmla="*/ 106680 h 2016760"/>
                <a:gd name="connsiteX14" fmla="*/ 1386840 w 5227320"/>
                <a:gd name="connsiteY14" fmla="*/ 167640 h 2016760"/>
                <a:gd name="connsiteX15" fmla="*/ 1485900 w 5227320"/>
                <a:gd name="connsiteY15" fmla="*/ 266700 h 2016760"/>
                <a:gd name="connsiteX16" fmla="*/ 1592580 w 5227320"/>
                <a:gd name="connsiteY16" fmla="*/ 381000 h 2016760"/>
                <a:gd name="connsiteX17" fmla="*/ 1684020 w 5227320"/>
                <a:gd name="connsiteY17" fmla="*/ 541020 h 2016760"/>
                <a:gd name="connsiteX18" fmla="*/ 1760220 w 5227320"/>
                <a:gd name="connsiteY18" fmla="*/ 731520 h 2016760"/>
                <a:gd name="connsiteX19" fmla="*/ 1828800 w 5227320"/>
                <a:gd name="connsiteY19" fmla="*/ 982980 h 2016760"/>
                <a:gd name="connsiteX20" fmla="*/ 1851660 w 5227320"/>
                <a:gd name="connsiteY20" fmla="*/ 1249680 h 2016760"/>
                <a:gd name="connsiteX21" fmla="*/ 1813560 w 5227320"/>
                <a:gd name="connsiteY21" fmla="*/ 1562100 h 2016760"/>
                <a:gd name="connsiteX22" fmla="*/ 1729740 w 5227320"/>
                <a:gd name="connsiteY22" fmla="*/ 1813560 h 2016760"/>
                <a:gd name="connsiteX23" fmla="*/ 1630680 w 5227320"/>
                <a:gd name="connsiteY23" fmla="*/ 1943100 h 2016760"/>
                <a:gd name="connsiteX24" fmla="*/ 1493520 w 5227320"/>
                <a:gd name="connsiteY24" fmla="*/ 2011680 h 2016760"/>
                <a:gd name="connsiteX25" fmla="*/ 1379220 w 5227320"/>
                <a:gd name="connsiteY25" fmla="*/ 1958340 h 2016760"/>
                <a:gd name="connsiteX26" fmla="*/ 1264920 w 5227320"/>
                <a:gd name="connsiteY26" fmla="*/ 1828800 h 2016760"/>
                <a:gd name="connsiteX27" fmla="*/ 1196340 w 5227320"/>
                <a:gd name="connsiteY27" fmla="*/ 1676400 h 2016760"/>
                <a:gd name="connsiteX28" fmla="*/ 1158240 w 5227320"/>
                <a:gd name="connsiteY28" fmla="*/ 1524000 h 2016760"/>
                <a:gd name="connsiteX29" fmla="*/ 1127760 w 5227320"/>
                <a:gd name="connsiteY29" fmla="*/ 1333500 h 2016760"/>
                <a:gd name="connsiteX30" fmla="*/ 1127760 w 5227320"/>
                <a:gd name="connsiteY30" fmla="*/ 1120140 h 2016760"/>
                <a:gd name="connsiteX31" fmla="*/ 1150620 w 5227320"/>
                <a:gd name="connsiteY31" fmla="*/ 914400 h 2016760"/>
                <a:gd name="connsiteX32" fmla="*/ 1219200 w 5227320"/>
                <a:gd name="connsiteY32" fmla="*/ 716280 h 2016760"/>
                <a:gd name="connsiteX33" fmla="*/ 1318260 w 5227320"/>
                <a:gd name="connsiteY33" fmla="*/ 502920 h 2016760"/>
                <a:gd name="connsiteX34" fmla="*/ 1417320 w 5227320"/>
                <a:gd name="connsiteY34" fmla="*/ 358140 h 2016760"/>
                <a:gd name="connsiteX35" fmla="*/ 1485900 w 5227320"/>
                <a:gd name="connsiteY35" fmla="*/ 274320 h 2016760"/>
                <a:gd name="connsiteX36" fmla="*/ 1615440 w 5227320"/>
                <a:gd name="connsiteY36" fmla="*/ 160020 h 2016760"/>
                <a:gd name="connsiteX37" fmla="*/ 1737360 w 5227320"/>
                <a:gd name="connsiteY37" fmla="*/ 76200 h 2016760"/>
                <a:gd name="connsiteX38" fmla="*/ 1836420 w 5227320"/>
                <a:gd name="connsiteY38" fmla="*/ 38100 h 2016760"/>
                <a:gd name="connsiteX39" fmla="*/ 1920240 w 5227320"/>
                <a:gd name="connsiteY39" fmla="*/ 15240 h 2016760"/>
                <a:gd name="connsiteX40" fmla="*/ 2057400 w 5227320"/>
                <a:gd name="connsiteY40" fmla="*/ 7620 h 2016760"/>
                <a:gd name="connsiteX41" fmla="*/ 2209800 w 5227320"/>
                <a:gd name="connsiteY41" fmla="*/ 22860 h 2016760"/>
                <a:gd name="connsiteX42" fmla="*/ 2339340 w 5227320"/>
                <a:gd name="connsiteY42" fmla="*/ 68580 h 2016760"/>
                <a:gd name="connsiteX43" fmla="*/ 2453640 w 5227320"/>
                <a:gd name="connsiteY43" fmla="*/ 137160 h 2016760"/>
                <a:gd name="connsiteX44" fmla="*/ 2606040 w 5227320"/>
                <a:gd name="connsiteY44" fmla="*/ 266700 h 2016760"/>
                <a:gd name="connsiteX45" fmla="*/ 2727960 w 5227320"/>
                <a:gd name="connsiteY45" fmla="*/ 403860 h 2016760"/>
                <a:gd name="connsiteX46" fmla="*/ 2811780 w 5227320"/>
                <a:gd name="connsiteY46" fmla="*/ 556260 h 2016760"/>
                <a:gd name="connsiteX47" fmla="*/ 2880360 w 5227320"/>
                <a:gd name="connsiteY47" fmla="*/ 701040 h 2016760"/>
                <a:gd name="connsiteX48" fmla="*/ 2933700 w 5227320"/>
                <a:gd name="connsiteY48" fmla="*/ 876300 h 2016760"/>
                <a:gd name="connsiteX49" fmla="*/ 2979420 w 5227320"/>
                <a:gd name="connsiteY49" fmla="*/ 1074420 h 2016760"/>
                <a:gd name="connsiteX50" fmla="*/ 2971800 w 5227320"/>
                <a:gd name="connsiteY50" fmla="*/ 1341120 h 2016760"/>
                <a:gd name="connsiteX51" fmla="*/ 2941320 w 5227320"/>
                <a:gd name="connsiteY51" fmla="*/ 1554480 h 2016760"/>
                <a:gd name="connsiteX52" fmla="*/ 2849880 w 5227320"/>
                <a:gd name="connsiteY52" fmla="*/ 1805940 h 2016760"/>
                <a:gd name="connsiteX53" fmla="*/ 2720340 w 5227320"/>
                <a:gd name="connsiteY53" fmla="*/ 1965960 h 2016760"/>
                <a:gd name="connsiteX54" fmla="*/ 2621280 w 5227320"/>
                <a:gd name="connsiteY54" fmla="*/ 2011680 h 2016760"/>
                <a:gd name="connsiteX55" fmla="*/ 2461260 w 5227320"/>
                <a:gd name="connsiteY55" fmla="*/ 1935480 h 2016760"/>
                <a:gd name="connsiteX56" fmla="*/ 2369820 w 5227320"/>
                <a:gd name="connsiteY56" fmla="*/ 1790700 h 2016760"/>
                <a:gd name="connsiteX57" fmla="*/ 2286000 w 5227320"/>
                <a:gd name="connsiteY57" fmla="*/ 1554480 h 2016760"/>
                <a:gd name="connsiteX58" fmla="*/ 2255520 w 5227320"/>
                <a:gd name="connsiteY58" fmla="*/ 1356360 h 2016760"/>
                <a:gd name="connsiteX59" fmla="*/ 2255520 w 5227320"/>
                <a:gd name="connsiteY59" fmla="*/ 1066800 h 2016760"/>
                <a:gd name="connsiteX60" fmla="*/ 2308860 w 5227320"/>
                <a:gd name="connsiteY60" fmla="*/ 830580 h 2016760"/>
                <a:gd name="connsiteX61" fmla="*/ 2346960 w 5227320"/>
                <a:gd name="connsiteY61" fmla="*/ 693420 h 2016760"/>
                <a:gd name="connsiteX62" fmla="*/ 2430780 w 5227320"/>
                <a:gd name="connsiteY62" fmla="*/ 533400 h 2016760"/>
                <a:gd name="connsiteX63" fmla="*/ 2491740 w 5227320"/>
                <a:gd name="connsiteY63" fmla="*/ 419100 h 2016760"/>
                <a:gd name="connsiteX64" fmla="*/ 2613660 w 5227320"/>
                <a:gd name="connsiteY64" fmla="*/ 274320 h 2016760"/>
                <a:gd name="connsiteX65" fmla="*/ 2750820 w 5227320"/>
                <a:gd name="connsiteY65" fmla="*/ 137160 h 2016760"/>
                <a:gd name="connsiteX66" fmla="*/ 2956560 w 5227320"/>
                <a:gd name="connsiteY66" fmla="*/ 38100 h 2016760"/>
                <a:gd name="connsiteX67" fmla="*/ 3063240 w 5227320"/>
                <a:gd name="connsiteY67" fmla="*/ 15240 h 2016760"/>
                <a:gd name="connsiteX68" fmla="*/ 3162300 w 5227320"/>
                <a:gd name="connsiteY68" fmla="*/ 7620 h 2016760"/>
                <a:gd name="connsiteX69" fmla="*/ 3352800 w 5227320"/>
                <a:gd name="connsiteY69" fmla="*/ 30480 h 2016760"/>
                <a:gd name="connsiteX70" fmla="*/ 3512820 w 5227320"/>
                <a:gd name="connsiteY70" fmla="*/ 91440 h 2016760"/>
                <a:gd name="connsiteX71" fmla="*/ 3627120 w 5227320"/>
                <a:gd name="connsiteY71" fmla="*/ 167640 h 2016760"/>
                <a:gd name="connsiteX72" fmla="*/ 3733800 w 5227320"/>
                <a:gd name="connsiteY72" fmla="*/ 274320 h 2016760"/>
                <a:gd name="connsiteX73" fmla="*/ 3848100 w 5227320"/>
                <a:gd name="connsiteY73" fmla="*/ 396240 h 2016760"/>
                <a:gd name="connsiteX74" fmla="*/ 3939540 w 5227320"/>
                <a:gd name="connsiteY74" fmla="*/ 579120 h 2016760"/>
                <a:gd name="connsiteX75" fmla="*/ 4038600 w 5227320"/>
                <a:gd name="connsiteY75" fmla="*/ 815340 h 2016760"/>
                <a:gd name="connsiteX76" fmla="*/ 4091940 w 5227320"/>
                <a:gd name="connsiteY76" fmla="*/ 1059180 h 2016760"/>
                <a:gd name="connsiteX77" fmla="*/ 4099560 w 5227320"/>
                <a:gd name="connsiteY77" fmla="*/ 1295400 h 2016760"/>
                <a:gd name="connsiteX78" fmla="*/ 4069080 w 5227320"/>
                <a:gd name="connsiteY78" fmla="*/ 1531620 h 2016760"/>
                <a:gd name="connsiteX79" fmla="*/ 4000500 w 5227320"/>
                <a:gd name="connsiteY79" fmla="*/ 1744980 h 2016760"/>
                <a:gd name="connsiteX80" fmla="*/ 3901440 w 5227320"/>
                <a:gd name="connsiteY80" fmla="*/ 1920240 h 2016760"/>
                <a:gd name="connsiteX81" fmla="*/ 3756660 w 5227320"/>
                <a:gd name="connsiteY81" fmla="*/ 2011680 h 2016760"/>
                <a:gd name="connsiteX82" fmla="*/ 3581400 w 5227320"/>
                <a:gd name="connsiteY82" fmla="*/ 1920240 h 2016760"/>
                <a:gd name="connsiteX83" fmla="*/ 3451860 w 5227320"/>
                <a:gd name="connsiteY83" fmla="*/ 1714500 h 2016760"/>
                <a:gd name="connsiteX84" fmla="*/ 3398520 w 5227320"/>
                <a:gd name="connsiteY84" fmla="*/ 1478280 h 2016760"/>
                <a:gd name="connsiteX85" fmla="*/ 3375660 w 5227320"/>
                <a:gd name="connsiteY85" fmla="*/ 1249680 h 2016760"/>
                <a:gd name="connsiteX86" fmla="*/ 3398520 w 5227320"/>
                <a:gd name="connsiteY86" fmla="*/ 952500 h 2016760"/>
                <a:gd name="connsiteX87" fmla="*/ 3459480 w 5227320"/>
                <a:gd name="connsiteY87" fmla="*/ 754380 h 2016760"/>
                <a:gd name="connsiteX88" fmla="*/ 3535680 w 5227320"/>
                <a:gd name="connsiteY88" fmla="*/ 548640 h 2016760"/>
                <a:gd name="connsiteX89" fmla="*/ 3634740 w 5227320"/>
                <a:gd name="connsiteY89" fmla="*/ 388620 h 2016760"/>
                <a:gd name="connsiteX90" fmla="*/ 3733800 w 5227320"/>
                <a:gd name="connsiteY90" fmla="*/ 274320 h 2016760"/>
                <a:gd name="connsiteX91" fmla="*/ 3870960 w 5227320"/>
                <a:gd name="connsiteY91" fmla="*/ 144780 h 2016760"/>
                <a:gd name="connsiteX92" fmla="*/ 4023360 w 5227320"/>
                <a:gd name="connsiteY92" fmla="*/ 60960 h 2016760"/>
                <a:gd name="connsiteX93" fmla="*/ 4168140 w 5227320"/>
                <a:gd name="connsiteY93" fmla="*/ 22860 h 2016760"/>
                <a:gd name="connsiteX94" fmla="*/ 4290060 w 5227320"/>
                <a:gd name="connsiteY94" fmla="*/ 7620 h 2016760"/>
                <a:gd name="connsiteX95" fmla="*/ 4427220 w 5227320"/>
                <a:gd name="connsiteY95" fmla="*/ 15240 h 2016760"/>
                <a:gd name="connsiteX96" fmla="*/ 4579620 w 5227320"/>
                <a:gd name="connsiteY96" fmla="*/ 68580 h 2016760"/>
                <a:gd name="connsiteX97" fmla="*/ 4724400 w 5227320"/>
                <a:gd name="connsiteY97" fmla="*/ 152400 h 2016760"/>
                <a:gd name="connsiteX98" fmla="*/ 4853940 w 5227320"/>
                <a:gd name="connsiteY98" fmla="*/ 251460 h 2016760"/>
                <a:gd name="connsiteX99" fmla="*/ 4968240 w 5227320"/>
                <a:gd name="connsiteY99" fmla="*/ 403860 h 2016760"/>
                <a:gd name="connsiteX100" fmla="*/ 5097780 w 5227320"/>
                <a:gd name="connsiteY100" fmla="*/ 624840 h 2016760"/>
                <a:gd name="connsiteX101" fmla="*/ 5158740 w 5227320"/>
                <a:gd name="connsiteY101" fmla="*/ 822960 h 2016760"/>
                <a:gd name="connsiteX102" fmla="*/ 5204460 w 5227320"/>
                <a:gd name="connsiteY102" fmla="*/ 1005840 h 2016760"/>
                <a:gd name="connsiteX103" fmla="*/ 5219700 w 5227320"/>
                <a:gd name="connsiteY103" fmla="*/ 1120140 h 2016760"/>
                <a:gd name="connsiteX104" fmla="*/ 5227320 w 5227320"/>
                <a:gd name="connsiteY104" fmla="*/ 1203960 h 201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227320" h="2016760">
                  <a:moveTo>
                    <a:pt x="0" y="1219200"/>
                  </a:moveTo>
                  <a:cubicBezTo>
                    <a:pt x="635" y="1165225"/>
                    <a:pt x="1270" y="1111250"/>
                    <a:pt x="7620" y="1059180"/>
                  </a:cubicBezTo>
                  <a:cubicBezTo>
                    <a:pt x="13970" y="1007110"/>
                    <a:pt x="26670" y="956310"/>
                    <a:pt x="38100" y="906780"/>
                  </a:cubicBezTo>
                  <a:cubicBezTo>
                    <a:pt x="49530" y="857250"/>
                    <a:pt x="60960" y="807720"/>
                    <a:pt x="76200" y="762000"/>
                  </a:cubicBezTo>
                  <a:cubicBezTo>
                    <a:pt x="91440" y="716280"/>
                    <a:pt x="105410" y="684530"/>
                    <a:pt x="129540" y="632460"/>
                  </a:cubicBezTo>
                  <a:cubicBezTo>
                    <a:pt x="153670" y="580390"/>
                    <a:pt x="191770" y="500380"/>
                    <a:pt x="220980" y="449580"/>
                  </a:cubicBezTo>
                  <a:cubicBezTo>
                    <a:pt x="250190" y="398780"/>
                    <a:pt x="273050" y="365760"/>
                    <a:pt x="304800" y="327660"/>
                  </a:cubicBezTo>
                  <a:cubicBezTo>
                    <a:pt x="336550" y="289560"/>
                    <a:pt x="374650" y="254000"/>
                    <a:pt x="411480" y="220980"/>
                  </a:cubicBezTo>
                  <a:cubicBezTo>
                    <a:pt x="448310" y="187960"/>
                    <a:pt x="481330" y="157480"/>
                    <a:pt x="525780" y="129540"/>
                  </a:cubicBezTo>
                  <a:cubicBezTo>
                    <a:pt x="570230" y="101600"/>
                    <a:pt x="627380" y="73660"/>
                    <a:pt x="678180" y="53340"/>
                  </a:cubicBezTo>
                  <a:cubicBezTo>
                    <a:pt x="728980" y="33020"/>
                    <a:pt x="783590" y="15240"/>
                    <a:pt x="830580" y="7620"/>
                  </a:cubicBezTo>
                  <a:cubicBezTo>
                    <a:pt x="877570" y="0"/>
                    <a:pt x="906780" y="1270"/>
                    <a:pt x="960120" y="7620"/>
                  </a:cubicBezTo>
                  <a:cubicBezTo>
                    <a:pt x="1013460" y="13970"/>
                    <a:pt x="1096010" y="29210"/>
                    <a:pt x="1150620" y="45720"/>
                  </a:cubicBezTo>
                  <a:cubicBezTo>
                    <a:pt x="1205230" y="62230"/>
                    <a:pt x="1248410" y="86360"/>
                    <a:pt x="1287780" y="106680"/>
                  </a:cubicBezTo>
                  <a:cubicBezTo>
                    <a:pt x="1327150" y="127000"/>
                    <a:pt x="1353820" y="140970"/>
                    <a:pt x="1386840" y="167640"/>
                  </a:cubicBezTo>
                  <a:cubicBezTo>
                    <a:pt x="1419860" y="194310"/>
                    <a:pt x="1451610" y="231140"/>
                    <a:pt x="1485900" y="266700"/>
                  </a:cubicBezTo>
                  <a:cubicBezTo>
                    <a:pt x="1520190" y="302260"/>
                    <a:pt x="1559560" y="335280"/>
                    <a:pt x="1592580" y="381000"/>
                  </a:cubicBezTo>
                  <a:cubicBezTo>
                    <a:pt x="1625600" y="426720"/>
                    <a:pt x="1656080" y="482600"/>
                    <a:pt x="1684020" y="541020"/>
                  </a:cubicBezTo>
                  <a:cubicBezTo>
                    <a:pt x="1711960" y="599440"/>
                    <a:pt x="1736090" y="657860"/>
                    <a:pt x="1760220" y="731520"/>
                  </a:cubicBezTo>
                  <a:cubicBezTo>
                    <a:pt x="1784350" y="805180"/>
                    <a:pt x="1813560" y="896620"/>
                    <a:pt x="1828800" y="982980"/>
                  </a:cubicBezTo>
                  <a:cubicBezTo>
                    <a:pt x="1844040" y="1069340"/>
                    <a:pt x="1854200" y="1153160"/>
                    <a:pt x="1851660" y="1249680"/>
                  </a:cubicBezTo>
                  <a:cubicBezTo>
                    <a:pt x="1849120" y="1346200"/>
                    <a:pt x="1833880" y="1468120"/>
                    <a:pt x="1813560" y="1562100"/>
                  </a:cubicBezTo>
                  <a:cubicBezTo>
                    <a:pt x="1793240" y="1656080"/>
                    <a:pt x="1760220" y="1750060"/>
                    <a:pt x="1729740" y="1813560"/>
                  </a:cubicBezTo>
                  <a:cubicBezTo>
                    <a:pt x="1699260" y="1877060"/>
                    <a:pt x="1670050" y="1910080"/>
                    <a:pt x="1630680" y="1943100"/>
                  </a:cubicBezTo>
                  <a:cubicBezTo>
                    <a:pt x="1591310" y="1976120"/>
                    <a:pt x="1535430" y="2009140"/>
                    <a:pt x="1493520" y="2011680"/>
                  </a:cubicBezTo>
                  <a:cubicBezTo>
                    <a:pt x="1451610" y="2014220"/>
                    <a:pt x="1417320" y="1988820"/>
                    <a:pt x="1379220" y="1958340"/>
                  </a:cubicBezTo>
                  <a:cubicBezTo>
                    <a:pt x="1341120" y="1927860"/>
                    <a:pt x="1295400" y="1875790"/>
                    <a:pt x="1264920" y="1828800"/>
                  </a:cubicBezTo>
                  <a:cubicBezTo>
                    <a:pt x="1234440" y="1781810"/>
                    <a:pt x="1214120" y="1727200"/>
                    <a:pt x="1196340" y="1676400"/>
                  </a:cubicBezTo>
                  <a:cubicBezTo>
                    <a:pt x="1178560" y="1625600"/>
                    <a:pt x="1169670" y="1581150"/>
                    <a:pt x="1158240" y="1524000"/>
                  </a:cubicBezTo>
                  <a:cubicBezTo>
                    <a:pt x="1146810" y="1466850"/>
                    <a:pt x="1132840" y="1400810"/>
                    <a:pt x="1127760" y="1333500"/>
                  </a:cubicBezTo>
                  <a:cubicBezTo>
                    <a:pt x="1122680" y="1266190"/>
                    <a:pt x="1123950" y="1189990"/>
                    <a:pt x="1127760" y="1120140"/>
                  </a:cubicBezTo>
                  <a:cubicBezTo>
                    <a:pt x="1131570" y="1050290"/>
                    <a:pt x="1135380" y="981710"/>
                    <a:pt x="1150620" y="914400"/>
                  </a:cubicBezTo>
                  <a:cubicBezTo>
                    <a:pt x="1165860" y="847090"/>
                    <a:pt x="1191260" y="784860"/>
                    <a:pt x="1219200" y="716280"/>
                  </a:cubicBezTo>
                  <a:cubicBezTo>
                    <a:pt x="1247140" y="647700"/>
                    <a:pt x="1285240" y="562610"/>
                    <a:pt x="1318260" y="502920"/>
                  </a:cubicBezTo>
                  <a:cubicBezTo>
                    <a:pt x="1351280" y="443230"/>
                    <a:pt x="1389380" y="396240"/>
                    <a:pt x="1417320" y="358140"/>
                  </a:cubicBezTo>
                  <a:cubicBezTo>
                    <a:pt x="1445260" y="320040"/>
                    <a:pt x="1452880" y="307340"/>
                    <a:pt x="1485900" y="274320"/>
                  </a:cubicBezTo>
                  <a:cubicBezTo>
                    <a:pt x="1518920" y="241300"/>
                    <a:pt x="1573530" y="193040"/>
                    <a:pt x="1615440" y="160020"/>
                  </a:cubicBezTo>
                  <a:cubicBezTo>
                    <a:pt x="1657350" y="127000"/>
                    <a:pt x="1700530" y="96520"/>
                    <a:pt x="1737360" y="76200"/>
                  </a:cubicBezTo>
                  <a:cubicBezTo>
                    <a:pt x="1774190" y="55880"/>
                    <a:pt x="1805940" y="48260"/>
                    <a:pt x="1836420" y="38100"/>
                  </a:cubicBezTo>
                  <a:cubicBezTo>
                    <a:pt x="1866900" y="27940"/>
                    <a:pt x="1883410" y="20320"/>
                    <a:pt x="1920240" y="15240"/>
                  </a:cubicBezTo>
                  <a:cubicBezTo>
                    <a:pt x="1957070" y="10160"/>
                    <a:pt x="2009140" y="6350"/>
                    <a:pt x="2057400" y="7620"/>
                  </a:cubicBezTo>
                  <a:cubicBezTo>
                    <a:pt x="2105660" y="8890"/>
                    <a:pt x="2162810" y="12700"/>
                    <a:pt x="2209800" y="22860"/>
                  </a:cubicBezTo>
                  <a:cubicBezTo>
                    <a:pt x="2256790" y="33020"/>
                    <a:pt x="2298700" y="49530"/>
                    <a:pt x="2339340" y="68580"/>
                  </a:cubicBezTo>
                  <a:cubicBezTo>
                    <a:pt x="2379980" y="87630"/>
                    <a:pt x="2409190" y="104140"/>
                    <a:pt x="2453640" y="137160"/>
                  </a:cubicBezTo>
                  <a:cubicBezTo>
                    <a:pt x="2498090" y="170180"/>
                    <a:pt x="2560320" y="222250"/>
                    <a:pt x="2606040" y="266700"/>
                  </a:cubicBezTo>
                  <a:cubicBezTo>
                    <a:pt x="2651760" y="311150"/>
                    <a:pt x="2693670" y="355600"/>
                    <a:pt x="2727960" y="403860"/>
                  </a:cubicBezTo>
                  <a:cubicBezTo>
                    <a:pt x="2762250" y="452120"/>
                    <a:pt x="2786380" y="506730"/>
                    <a:pt x="2811780" y="556260"/>
                  </a:cubicBezTo>
                  <a:cubicBezTo>
                    <a:pt x="2837180" y="605790"/>
                    <a:pt x="2860040" y="647700"/>
                    <a:pt x="2880360" y="701040"/>
                  </a:cubicBezTo>
                  <a:cubicBezTo>
                    <a:pt x="2900680" y="754380"/>
                    <a:pt x="2917190" y="814070"/>
                    <a:pt x="2933700" y="876300"/>
                  </a:cubicBezTo>
                  <a:cubicBezTo>
                    <a:pt x="2950210" y="938530"/>
                    <a:pt x="2973070" y="996950"/>
                    <a:pt x="2979420" y="1074420"/>
                  </a:cubicBezTo>
                  <a:cubicBezTo>
                    <a:pt x="2985770" y="1151890"/>
                    <a:pt x="2978150" y="1261110"/>
                    <a:pt x="2971800" y="1341120"/>
                  </a:cubicBezTo>
                  <a:cubicBezTo>
                    <a:pt x="2965450" y="1421130"/>
                    <a:pt x="2961640" y="1477010"/>
                    <a:pt x="2941320" y="1554480"/>
                  </a:cubicBezTo>
                  <a:cubicBezTo>
                    <a:pt x="2921000" y="1631950"/>
                    <a:pt x="2886710" y="1737360"/>
                    <a:pt x="2849880" y="1805940"/>
                  </a:cubicBezTo>
                  <a:cubicBezTo>
                    <a:pt x="2813050" y="1874520"/>
                    <a:pt x="2758440" y="1931670"/>
                    <a:pt x="2720340" y="1965960"/>
                  </a:cubicBezTo>
                  <a:cubicBezTo>
                    <a:pt x="2682240" y="2000250"/>
                    <a:pt x="2664460" y="2016760"/>
                    <a:pt x="2621280" y="2011680"/>
                  </a:cubicBezTo>
                  <a:cubicBezTo>
                    <a:pt x="2578100" y="2006600"/>
                    <a:pt x="2503170" y="1972310"/>
                    <a:pt x="2461260" y="1935480"/>
                  </a:cubicBezTo>
                  <a:cubicBezTo>
                    <a:pt x="2419350" y="1898650"/>
                    <a:pt x="2399030" y="1854200"/>
                    <a:pt x="2369820" y="1790700"/>
                  </a:cubicBezTo>
                  <a:cubicBezTo>
                    <a:pt x="2340610" y="1727200"/>
                    <a:pt x="2305050" y="1626870"/>
                    <a:pt x="2286000" y="1554480"/>
                  </a:cubicBezTo>
                  <a:cubicBezTo>
                    <a:pt x="2266950" y="1482090"/>
                    <a:pt x="2260600" y="1437640"/>
                    <a:pt x="2255520" y="1356360"/>
                  </a:cubicBezTo>
                  <a:cubicBezTo>
                    <a:pt x="2250440" y="1275080"/>
                    <a:pt x="2246630" y="1154430"/>
                    <a:pt x="2255520" y="1066800"/>
                  </a:cubicBezTo>
                  <a:cubicBezTo>
                    <a:pt x="2264410" y="979170"/>
                    <a:pt x="2293620" y="892810"/>
                    <a:pt x="2308860" y="830580"/>
                  </a:cubicBezTo>
                  <a:cubicBezTo>
                    <a:pt x="2324100" y="768350"/>
                    <a:pt x="2326640" y="742950"/>
                    <a:pt x="2346960" y="693420"/>
                  </a:cubicBezTo>
                  <a:cubicBezTo>
                    <a:pt x="2367280" y="643890"/>
                    <a:pt x="2406650" y="579120"/>
                    <a:pt x="2430780" y="533400"/>
                  </a:cubicBezTo>
                  <a:cubicBezTo>
                    <a:pt x="2454910" y="487680"/>
                    <a:pt x="2461260" y="462280"/>
                    <a:pt x="2491740" y="419100"/>
                  </a:cubicBezTo>
                  <a:cubicBezTo>
                    <a:pt x="2522220" y="375920"/>
                    <a:pt x="2570480" y="321310"/>
                    <a:pt x="2613660" y="274320"/>
                  </a:cubicBezTo>
                  <a:cubicBezTo>
                    <a:pt x="2656840" y="227330"/>
                    <a:pt x="2693670" y="176530"/>
                    <a:pt x="2750820" y="137160"/>
                  </a:cubicBezTo>
                  <a:cubicBezTo>
                    <a:pt x="2807970" y="97790"/>
                    <a:pt x="2904490" y="58420"/>
                    <a:pt x="2956560" y="38100"/>
                  </a:cubicBezTo>
                  <a:cubicBezTo>
                    <a:pt x="3008630" y="17780"/>
                    <a:pt x="3028950" y="20320"/>
                    <a:pt x="3063240" y="15240"/>
                  </a:cubicBezTo>
                  <a:cubicBezTo>
                    <a:pt x="3097530" y="10160"/>
                    <a:pt x="3114040" y="5080"/>
                    <a:pt x="3162300" y="7620"/>
                  </a:cubicBezTo>
                  <a:cubicBezTo>
                    <a:pt x="3210560" y="10160"/>
                    <a:pt x="3294380" y="16510"/>
                    <a:pt x="3352800" y="30480"/>
                  </a:cubicBezTo>
                  <a:cubicBezTo>
                    <a:pt x="3411220" y="44450"/>
                    <a:pt x="3467100" y="68580"/>
                    <a:pt x="3512820" y="91440"/>
                  </a:cubicBezTo>
                  <a:cubicBezTo>
                    <a:pt x="3558540" y="114300"/>
                    <a:pt x="3590290" y="137160"/>
                    <a:pt x="3627120" y="167640"/>
                  </a:cubicBezTo>
                  <a:cubicBezTo>
                    <a:pt x="3663950" y="198120"/>
                    <a:pt x="3696970" y="236220"/>
                    <a:pt x="3733800" y="274320"/>
                  </a:cubicBezTo>
                  <a:cubicBezTo>
                    <a:pt x="3770630" y="312420"/>
                    <a:pt x="3813810" y="345440"/>
                    <a:pt x="3848100" y="396240"/>
                  </a:cubicBezTo>
                  <a:cubicBezTo>
                    <a:pt x="3882390" y="447040"/>
                    <a:pt x="3907790" y="509270"/>
                    <a:pt x="3939540" y="579120"/>
                  </a:cubicBezTo>
                  <a:cubicBezTo>
                    <a:pt x="3971290" y="648970"/>
                    <a:pt x="4013200" y="735330"/>
                    <a:pt x="4038600" y="815340"/>
                  </a:cubicBezTo>
                  <a:cubicBezTo>
                    <a:pt x="4064000" y="895350"/>
                    <a:pt x="4081780" y="979170"/>
                    <a:pt x="4091940" y="1059180"/>
                  </a:cubicBezTo>
                  <a:cubicBezTo>
                    <a:pt x="4102100" y="1139190"/>
                    <a:pt x="4103370" y="1216660"/>
                    <a:pt x="4099560" y="1295400"/>
                  </a:cubicBezTo>
                  <a:cubicBezTo>
                    <a:pt x="4095750" y="1374140"/>
                    <a:pt x="4085590" y="1456690"/>
                    <a:pt x="4069080" y="1531620"/>
                  </a:cubicBezTo>
                  <a:cubicBezTo>
                    <a:pt x="4052570" y="1606550"/>
                    <a:pt x="4028440" y="1680210"/>
                    <a:pt x="4000500" y="1744980"/>
                  </a:cubicBezTo>
                  <a:cubicBezTo>
                    <a:pt x="3972560" y="1809750"/>
                    <a:pt x="3942080" y="1875790"/>
                    <a:pt x="3901440" y="1920240"/>
                  </a:cubicBezTo>
                  <a:cubicBezTo>
                    <a:pt x="3860800" y="1964690"/>
                    <a:pt x="3810000" y="2011680"/>
                    <a:pt x="3756660" y="2011680"/>
                  </a:cubicBezTo>
                  <a:cubicBezTo>
                    <a:pt x="3703320" y="2011680"/>
                    <a:pt x="3632200" y="1969770"/>
                    <a:pt x="3581400" y="1920240"/>
                  </a:cubicBezTo>
                  <a:cubicBezTo>
                    <a:pt x="3530600" y="1870710"/>
                    <a:pt x="3482340" y="1788160"/>
                    <a:pt x="3451860" y="1714500"/>
                  </a:cubicBezTo>
                  <a:cubicBezTo>
                    <a:pt x="3421380" y="1640840"/>
                    <a:pt x="3411220" y="1555750"/>
                    <a:pt x="3398520" y="1478280"/>
                  </a:cubicBezTo>
                  <a:cubicBezTo>
                    <a:pt x="3385820" y="1400810"/>
                    <a:pt x="3375660" y="1337310"/>
                    <a:pt x="3375660" y="1249680"/>
                  </a:cubicBezTo>
                  <a:cubicBezTo>
                    <a:pt x="3375660" y="1162050"/>
                    <a:pt x="3384550" y="1035050"/>
                    <a:pt x="3398520" y="952500"/>
                  </a:cubicBezTo>
                  <a:cubicBezTo>
                    <a:pt x="3412490" y="869950"/>
                    <a:pt x="3436620" y="821690"/>
                    <a:pt x="3459480" y="754380"/>
                  </a:cubicBezTo>
                  <a:cubicBezTo>
                    <a:pt x="3482340" y="687070"/>
                    <a:pt x="3506470" y="609600"/>
                    <a:pt x="3535680" y="548640"/>
                  </a:cubicBezTo>
                  <a:cubicBezTo>
                    <a:pt x="3564890" y="487680"/>
                    <a:pt x="3601720" y="434340"/>
                    <a:pt x="3634740" y="388620"/>
                  </a:cubicBezTo>
                  <a:cubicBezTo>
                    <a:pt x="3667760" y="342900"/>
                    <a:pt x="3694430" y="314960"/>
                    <a:pt x="3733800" y="274320"/>
                  </a:cubicBezTo>
                  <a:cubicBezTo>
                    <a:pt x="3773170" y="233680"/>
                    <a:pt x="3822700" y="180340"/>
                    <a:pt x="3870960" y="144780"/>
                  </a:cubicBezTo>
                  <a:cubicBezTo>
                    <a:pt x="3919220" y="109220"/>
                    <a:pt x="3973830" y="81280"/>
                    <a:pt x="4023360" y="60960"/>
                  </a:cubicBezTo>
                  <a:cubicBezTo>
                    <a:pt x="4072890" y="40640"/>
                    <a:pt x="4123690" y="31750"/>
                    <a:pt x="4168140" y="22860"/>
                  </a:cubicBezTo>
                  <a:cubicBezTo>
                    <a:pt x="4212590" y="13970"/>
                    <a:pt x="4246880" y="8890"/>
                    <a:pt x="4290060" y="7620"/>
                  </a:cubicBezTo>
                  <a:cubicBezTo>
                    <a:pt x="4333240" y="6350"/>
                    <a:pt x="4378960" y="5080"/>
                    <a:pt x="4427220" y="15240"/>
                  </a:cubicBezTo>
                  <a:cubicBezTo>
                    <a:pt x="4475480" y="25400"/>
                    <a:pt x="4530090" y="45720"/>
                    <a:pt x="4579620" y="68580"/>
                  </a:cubicBezTo>
                  <a:cubicBezTo>
                    <a:pt x="4629150" y="91440"/>
                    <a:pt x="4678680" y="121920"/>
                    <a:pt x="4724400" y="152400"/>
                  </a:cubicBezTo>
                  <a:cubicBezTo>
                    <a:pt x="4770120" y="182880"/>
                    <a:pt x="4813300" y="209550"/>
                    <a:pt x="4853940" y="251460"/>
                  </a:cubicBezTo>
                  <a:cubicBezTo>
                    <a:pt x="4894580" y="293370"/>
                    <a:pt x="4927600" y="341630"/>
                    <a:pt x="4968240" y="403860"/>
                  </a:cubicBezTo>
                  <a:cubicBezTo>
                    <a:pt x="5008880" y="466090"/>
                    <a:pt x="5066030" y="554990"/>
                    <a:pt x="5097780" y="624840"/>
                  </a:cubicBezTo>
                  <a:cubicBezTo>
                    <a:pt x="5129530" y="694690"/>
                    <a:pt x="5140960" y="759460"/>
                    <a:pt x="5158740" y="822960"/>
                  </a:cubicBezTo>
                  <a:cubicBezTo>
                    <a:pt x="5176520" y="886460"/>
                    <a:pt x="5194300" y="956310"/>
                    <a:pt x="5204460" y="1005840"/>
                  </a:cubicBezTo>
                  <a:cubicBezTo>
                    <a:pt x="5214620" y="1055370"/>
                    <a:pt x="5215890" y="1087120"/>
                    <a:pt x="5219700" y="1120140"/>
                  </a:cubicBezTo>
                  <a:cubicBezTo>
                    <a:pt x="5223510" y="1153160"/>
                    <a:pt x="5225415" y="1178560"/>
                    <a:pt x="5227320" y="1203960"/>
                  </a:cubicBez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cxnSp>
          <p:nvCxnSpPr>
            <p:cNvPr id="9" name="직선 연결선 6">
              <a:extLst>
                <a:ext uri="{FF2B5EF4-FFF2-40B4-BE49-F238E27FC236}">
                  <a16:creationId xmlns:a16="http://schemas.microsoft.com/office/drawing/2014/main" id="{4F64F7AF-4F75-7D54-4797-987007C0D3C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37155" y="3111544"/>
              <a:ext cx="3139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3">
              <a:extLst>
                <a:ext uri="{FF2B5EF4-FFF2-40B4-BE49-F238E27FC236}">
                  <a16:creationId xmlns:a16="http://schemas.microsoft.com/office/drawing/2014/main" id="{2BA4D832-F625-7380-9913-72A55702C19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4776" y="4151885"/>
              <a:ext cx="0" cy="40129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3">
              <a:extLst>
                <a:ext uri="{FF2B5EF4-FFF2-40B4-BE49-F238E27FC236}">
                  <a16:creationId xmlns:a16="http://schemas.microsoft.com/office/drawing/2014/main" id="{C96687F3-0BCA-56F6-DBBC-3616302BD8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1284" y="4357520"/>
              <a:ext cx="42573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3">
              <a:extLst>
                <a:ext uri="{FF2B5EF4-FFF2-40B4-BE49-F238E27FC236}">
                  <a16:creationId xmlns:a16="http://schemas.microsoft.com/office/drawing/2014/main" id="{593FEAC1-4DDB-157C-8F6F-63CADB68BA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4129" y="2951849"/>
              <a:ext cx="157870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타원 30">
              <a:extLst>
                <a:ext uri="{FF2B5EF4-FFF2-40B4-BE49-F238E27FC236}">
                  <a16:creationId xmlns:a16="http://schemas.microsoft.com/office/drawing/2014/main" id="{BCB83754-90E0-6A4D-3A8F-E7467E329375}"/>
                </a:ext>
              </a:extLst>
            </p:cNvPr>
            <p:cNvSpPr/>
            <p:nvPr/>
          </p:nvSpPr>
          <p:spPr>
            <a:xfrm>
              <a:off x="1014369" y="2691183"/>
              <a:ext cx="496651" cy="496651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" name="자유형 31">
              <a:extLst>
                <a:ext uri="{FF2B5EF4-FFF2-40B4-BE49-F238E27FC236}">
                  <a16:creationId xmlns:a16="http://schemas.microsoft.com/office/drawing/2014/main" id="{C123DAF0-652A-F339-0419-B3B247C7C85C}"/>
                </a:ext>
              </a:extLst>
            </p:cNvPr>
            <p:cNvSpPr/>
            <p:nvPr/>
          </p:nvSpPr>
          <p:spPr>
            <a:xfrm>
              <a:off x="1065608" y="2884160"/>
              <a:ext cx="394173" cy="128702"/>
            </a:xfrm>
            <a:custGeom>
              <a:avLst/>
              <a:gdLst>
                <a:gd name="connsiteX0" fmla="*/ 0 w 4343400"/>
                <a:gd name="connsiteY0" fmla="*/ 715433 h 1418166"/>
                <a:gd name="connsiteX1" fmla="*/ 101600 w 4343400"/>
                <a:gd name="connsiteY1" fmla="*/ 537633 h 1418166"/>
                <a:gd name="connsiteX2" fmla="*/ 228600 w 4343400"/>
                <a:gd name="connsiteY2" fmla="*/ 359833 h 1418166"/>
                <a:gd name="connsiteX3" fmla="*/ 355600 w 4343400"/>
                <a:gd name="connsiteY3" fmla="*/ 245533 h 1418166"/>
                <a:gd name="connsiteX4" fmla="*/ 533400 w 4343400"/>
                <a:gd name="connsiteY4" fmla="*/ 143933 h 1418166"/>
                <a:gd name="connsiteX5" fmla="*/ 673100 w 4343400"/>
                <a:gd name="connsiteY5" fmla="*/ 80433 h 1418166"/>
                <a:gd name="connsiteX6" fmla="*/ 800100 w 4343400"/>
                <a:gd name="connsiteY6" fmla="*/ 29633 h 1418166"/>
                <a:gd name="connsiteX7" fmla="*/ 952500 w 4343400"/>
                <a:gd name="connsiteY7" fmla="*/ 4233 h 1418166"/>
                <a:gd name="connsiteX8" fmla="*/ 1041400 w 4343400"/>
                <a:gd name="connsiteY8" fmla="*/ 4233 h 1418166"/>
                <a:gd name="connsiteX9" fmla="*/ 1219200 w 4343400"/>
                <a:gd name="connsiteY9" fmla="*/ 4233 h 1418166"/>
                <a:gd name="connsiteX10" fmla="*/ 1371600 w 4343400"/>
                <a:gd name="connsiteY10" fmla="*/ 29633 h 1418166"/>
                <a:gd name="connsiteX11" fmla="*/ 1574800 w 4343400"/>
                <a:gd name="connsiteY11" fmla="*/ 93133 h 1418166"/>
                <a:gd name="connsiteX12" fmla="*/ 1701800 w 4343400"/>
                <a:gd name="connsiteY12" fmla="*/ 156633 h 1418166"/>
                <a:gd name="connsiteX13" fmla="*/ 1816100 w 4343400"/>
                <a:gd name="connsiteY13" fmla="*/ 232833 h 1418166"/>
                <a:gd name="connsiteX14" fmla="*/ 1930400 w 4343400"/>
                <a:gd name="connsiteY14" fmla="*/ 347133 h 1418166"/>
                <a:gd name="connsiteX15" fmla="*/ 2019300 w 4343400"/>
                <a:gd name="connsiteY15" fmla="*/ 461433 h 1418166"/>
                <a:gd name="connsiteX16" fmla="*/ 2108200 w 4343400"/>
                <a:gd name="connsiteY16" fmla="*/ 588433 h 1418166"/>
                <a:gd name="connsiteX17" fmla="*/ 2222500 w 4343400"/>
                <a:gd name="connsiteY17" fmla="*/ 778933 h 1418166"/>
                <a:gd name="connsiteX18" fmla="*/ 2324100 w 4343400"/>
                <a:gd name="connsiteY18" fmla="*/ 931333 h 1418166"/>
                <a:gd name="connsiteX19" fmla="*/ 2438400 w 4343400"/>
                <a:gd name="connsiteY19" fmla="*/ 1071033 h 1418166"/>
                <a:gd name="connsiteX20" fmla="*/ 2552700 w 4343400"/>
                <a:gd name="connsiteY20" fmla="*/ 1185333 h 1418166"/>
                <a:gd name="connsiteX21" fmla="*/ 2692400 w 4343400"/>
                <a:gd name="connsiteY21" fmla="*/ 1274233 h 1418166"/>
                <a:gd name="connsiteX22" fmla="*/ 2857500 w 4343400"/>
                <a:gd name="connsiteY22" fmla="*/ 1337733 h 1418166"/>
                <a:gd name="connsiteX23" fmla="*/ 3073400 w 4343400"/>
                <a:gd name="connsiteY23" fmla="*/ 1388533 h 1418166"/>
                <a:gd name="connsiteX24" fmla="*/ 3238500 w 4343400"/>
                <a:gd name="connsiteY24" fmla="*/ 1413933 h 1418166"/>
                <a:gd name="connsiteX25" fmla="*/ 3467100 w 4343400"/>
                <a:gd name="connsiteY25" fmla="*/ 1413933 h 1418166"/>
                <a:gd name="connsiteX26" fmla="*/ 3657600 w 4343400"/>
                <a:gd name="connsiteY26" fmla="*/ 1388533 h 1418166"/>
                <a:gd name="connsiteX27" fmla="*/ 3860800 w 4343400"/>
                <a:gd name="connsiteY27" fmla="*/ 1312333 h 1418166"/>
                <a:gd name="connsiteX28" fmla="*/ 4013200 w 4343400"/>
                <a:gd name="connsiteY28" fmla="*/ 1198033 h 1418166"/>
                <a:gd name="connsiteX29" fmla="*/ 4140200 w 4343400"/>
                <a:gd name="connsiteY29" fmla="*/ 1083733 h 1418166"/>
                <a:gd name="connsiteX30" fmla="*/ 4229100 w 4343400"/>
                <a:gd name="connsiteY30" fmla="*/ 956733 h 1418166"/>
                <a:gd name="connsiteX31" fmla="*/ 4305300 w 4343400"/>
                <a:gd name="connsiteY31" fmla="*/ 842433 h 1418166"/>
                <a:gd name="connsiteX32" fmla="*/ 4343400 w 4343400"/>
                <a:gd name="connsiteY32" fmla="*/ 728133 h 141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343400" h="1418166">
                  <a:moveTo>
                    <a:pt x="0" y="715433"/>
                  </a:moveTo>
                  <a:cubicBezTo>
                    <a:pt x="31750" y="656166"/>
                    <a:pt x="63500" y="596900"/>
                    <a:pt x="101600" y="537633"/>
                  </a:cubicBezTo>
                  <a:cubicBezTo>
                    <a:pt x="139700" y="478366"/>
                    <a:pt x="186267" y="408516"/>
                    <a:pt x="228600" y="359833"/>
                  </a:cubicBezTo>
                  <a:cubicBezTo>
                    <a:pt x="270933" y="311150"/>
                    <a:pt x="304800" y="281516"/>
                    <a:pt x="355600" y="245533"/>
                  </a:cubicBezTo>
                  <a:cubicBezTo>
                    <a:pt x="406400" y="209550"/>
                    <a:pt x="480483" y="171450"/>
                    <a:pt x="533400" y="143933"/>
                  </a:cubicBezTo>
                  <a:cubicBezTo>
                    <a:pt x="586317" y="116416"/>
                    <a:pt x="628650" y="99483"/>
                    <a:pt x="673100" y="80433"/>
                  </a:cubicBezTo>
                  <a:cubicBezTo>
                    <a:pt x="717550" y="61383"/>
                    <a:pt x="753533" y="42333"/>
                    <a:pt x="800100" y="29633"/>
                  </a:cubicBezTo>
                  <a:cubicBezTo>
                    <a:pt x="846667" y="16933"/>
                    <a:pt x="912283" y="8466"/>
                    <a:pt x="952500" y="4233"/>
                  </a:cubicBezTo>
                  <a:cubicBezTo>
                    <a:pt x="992717" y="0"/>
                    <a:pt x="1041400" y="4233"/>
                    <a:pt x="1041400" y="4233"/>
                  </a:cubicBezTo>
                  <a:cubicBezTo>
                    <a:pt x="1085850" y="4233"/>
                    <a:pt x="1164167" y="0"/>
                    <a:pt x="1219200" y="4233"/>
                  </a:cubicBezTo>
                  <a:cubicBezTo>
                    <a:pt x="1274233" y="8466"/>
                    <a:pt x="1312333" y="14816"/>
                    <a:pt x="1371600" y="29633"/>
                  </a:cubicBezTo>
                  <a:cubicBezTo>
                    <a:pt x="1430867" y="44450"/>
                    <a:pt x="1519767" y="71966"/>
                    <a:pt x="1574800" y="93133"/>
                  </a:cubicBezTo>
                  <a:cubicBezTo>
                    <a:pt x="1629833" y="114300"/>
                    <a:pt x="1661583" y="133350"/>
                    <a:pt x="1701800" y="156633"/>
                  </a:cubicBezTo>
                  <a:cubicBezTo>
                    <a:pt x="1742017" y="179916"/>
                    <a:pt x="1778000" y="201083"/>
                    <a:pt x="1816100" y="232833"/>
                  </a:cubicBezTo>
                  <a:cubicBezTo>
                    <a:pt x="1854200" y="264583"/>
                    <a:pt x="1896533" y="309033"/>
                    <a:pt x="1930400" y="347133"/>
                  </a:cubicBezTo>
                  <a:cubicBezTo>
                    <a:pt x="1964267" y="385233"/>
                    <a:pt x="1989667" y="421217"/>
                    <a:pt x="2019300" y="461433"/>
                  </a:cubicBezTo>
                  <a:cubicBezTo>
                    <a:pt x="2048933" y="501649"/>
                    <a:pt x="2074333" y="535516"/>
                    <a:pt x="2108200" y="588433"/>
                  </a:cubicBezTo>
                  <a:cubicBezTo>
                    <a:pt x="2142067" y="641350"/>
                    <a:pt x="2186517" y="721783"/>
                    <a:pt x="2222500" y="778933"/>
                  </a:cubicBezTo>
                  <a:cubicBezTo>
                    <a:pt x="2258483" y="836083"/>
                    <a:pt x="2288117" y="882650"/>
                    <a:pt x="2324100" y="931333"/>
                  </a:cubicBezTo>
                  <a:cubicBezTo>
                    <a:pt x="2360083" y="980016"/>
                    <a:pt x="2400300" y="1028700"/>
                    <a:pt x="2438400" y="1071033"/>
                  </a:cubicBezTo>
                  <a:cubicBezTo>
                    <a:pt x="2476500" y="1113366"/>
                    <a:pt x="2510367" y="1151466"/>
                    <a:pt x="2552700" y="1185333"/>
                  </a:cubicBezTo>
                  <a:cubicBezTo>
                    <a:pt x="2595033" y="1219200"/>
                    <a:pt x="2641600" y="1248833"/>
                    <a:pt x="2692400" y="1274233"/>
                  </a:cubicBezTo>
                  <a:cubicBezTo>
                    <a:pt x="2743200" y="1299633"/>
                    <a:pt x="2794000" y="1318683"/>
                    <a:pt x="2857500" y="1337733"/>
                  </a:cubicBezTo>
                  <a:cubicBezTo>
                    <a:pt x="2921000" y="1356783"/>
                    <a:pt x="3009900" y="1375833"/>
                    <a:pt x="3073400" y="1388533"/>
                  </a:cubicBezTo>
                  <a:cubicBezTo>
                    <a:pt x="3136900" y="1401233"/>
                    <a:pt x="3172883" y="1409700"/>
                    <a:pt x="3238500" y="1413933"/>
                  </a:cubicBezTo>
                  <a:cubicBezTo>
                    <a:pt x="3304117" y="1418166"/>
                    <a:pt x="3397250" y="1418166"/>
                    <a:pt x="3467100" y="1413933"/>
                  </a:cubicBezTo>
                  <a:cubicBezTo>
                    <a:pt x="3536950" y="1409700"/>
                    <a:pt x="3591983" y="1405466"/>
                    <a:pt x="3657600" y="1388533"/>
                  </a:cubicBezTo>
                  <a:cubicBezTo>
                    <a:pt x="3723217" y="1371600"/>
                    <a:pt x="3801533" y="1344083"/>
                    <a:pt x="3860800" y="1312333"/>
                  </a:cubicBezTo>
                  <a:cubicBezTo>
                    <a:pt x="3920067" y="1280583"/>
                    <a:pt x="3966633" y="1236133"/>
                    <a:pt x="4013200" y="1198033"/>
                  </a:cubicBezTo>
                  <a:cubicBezTo>
                    <a:pt x="4059767" y="1159933"/>
                    <a:pt x="4104217" y="1123950"/>
                    <a:pt x="4140200" y="1083733"/>
                  </a:cubicBezTo>
                  <a:cubicBezTo>
                    <a:pt x="4176183" y="1043516"/>
                    <a:pt x="4201583" y="996950"/>
                    <a:pt x="4229100" y="956733"/>
                  </a:cubicBezTo>
                  <a:cubicBezTo>
                    <a:pt x="4256617" y="916516"/>
                    <a:pt x="4286250" y="880533"/>
                    <a:pt x="4305300" y="842433"/>
                  </a:cubicBezTo>
                  <a:cubicBezTo>
                    <a:pt x="4324350" y="804333"/>
                    <a:pt x="4333875" y="766233"/>
                    <a:pt x="4343400" y="728133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742EC9-C18F-C8CB-0B39-4591AE9808C5}"/>
                </a:ext>
              </a:extLst>
            </p:cNvPr>
            <p:cNvSpPr txBox="1"/>
            <p:nvPr/>
          </p:nvSpPr>
          <p:spPr>
            <a:xfrm>
              <a:off x="536328" y="3411244"/>
              <a:ext cx="14280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B050"/>
                  </a:solidFill>
                </a:rPr>
                <a:t>Inductance(s) to cancel</a:t>
              </a:r>
              <a:endParaRPr lang="en-KR" sz="1600" dirty="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0B82804-4FAA-AED6-C9E7-89E2F26C945C}"/>
                    </a:ext>
                  </a:extLst>
                </p:cNvPr>
                <p:cNvSpPr txBox="1"/>
                <p:nvPr/>
              </p:nvSpPr>
              <p:spPr>
                <a:xfrm>
                  <a:off x="1123588" y="3945043"/>
                  <a:ext cx="345400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ko-KR" sz="1600" b="0" dirty="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0B82804-4FAA-AED6-C9E7-89E2F26C94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3588" y="3945043"/>
                  <a:ext cx="345400" cy="246221"/>
                </a:xfrm>
                <a:prstGeom prst="rect">
                  <a:avLst/>
                </a:prstGeom>
                <a:blipFill>
                  <a:blip r:embed="rId7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직선 연결선 3">
              <a:extLst>
                <a:ext uri="{FF2B5EF4-FFF2-40B4-BE49-F238E27FC236}">
                  <a16:creationId xmlns:a16="http://schemas.microsoft.com/office/drawing/2014/main" id="{FDC1A977-5758-338E-A87F-AE2210777430}"/>
                </a:ext>
              </a:extLst>
            </p:cNvPr>
            <p:cNvCxnSpPr>
              <a:cxnSpLocks/>
            </p:cNvCxnSpPr>
            <p:nvPr/>
          </p:nvCxnSpPr>
          <p:spPr>
            <a:xfrm>
              <a:off x="2065548" y="4017239"/>
              <a:ext cx="0" cy="34028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3">
              <a:extLst>
                <a:ext uri="{FF2B5EF4-FFF2-40B4-BE49-F238E27FC236}">
                  <a16:creationId xmlns:a16="http://schemas.microsoft.com/office/drawing/2014/main" id="{60B20591-F9F1-C0F5-ADE2-A631D08098B4}"/>
                </a:ext>
              </a:extLst>
            </p:cNvPr>
            <p:cNvCxnSpPr>
              <a:cxnSpLocks/>
            </p:cNvCxnSpPr>
            <p:nvPr/>
          </p:nvCxnSpPr>
          <p:spPr>
            <a:xfrm>
              <a:off x="2072835" y="2953525"/>
              <a:ext cx="0" cy="34028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자유형 15">
              <a:extLst>
                <a:ext uri="{FF2B5EF4-FFF2-40B4-BE49-F238E27FC236}">
                  <a16:creationId xmlns:a16="http://schemas.microsoft.com/office/drawing/2014/main" id="{99B40EB4-9C95-5785-EE48-81EFF495D633}"/>
                </a:ext>
              </a:extLst>
            </p:cNvPr>
            <p:cNvSpPr/>
            <p:nvPr/>
          </p:nvSpPr>
          <p:spPr>
            <a:xfrm rot="16200000" flipV="1">
              <a:off x="143021" y="3491568"/>
              <a:ext cx="738867" cy="285069"/>
            </a:xfrm>
            <a:custGeom>
              <a:avLst/>
              <a:gdLst>
                <a:gd name="connsiteX0" fmla="*/ 0 w 5227320"/>
                <a:gd name="connsiteY0" fmla="*/ 1219200 h 2016760"/>
                <a:gd name="connsiteX1" fmla="*/ 7620 w 5227320"/>
                <a:gd name="connsiteY1" fmla="*/ 1059180 h 2016760"/>
                <a:gd name="connsiteX2" fmla="*/ 38100 w 5227320"/>
                <a:gd name="connsiteY2" fmla="*/ 906780 h 2016760"/>
                <a:gd name="connsiteX3" fmla="*/ 76200 w 5227320"/>
                <a:gd name="connsiteY3" fmla="*/ 762000 h 2016760"/>
                <a:gd name="connsiteX4" fmla="*/ 129540 w 5227320"/>
                <a:gd name="connsiteY4" fmla="*/ 632460 h 2016760"/>
                <a:gd name="connsiteX5" fmla="*/ 220980 w 5227320"/>
                <a:gd name="connsiteY5" fmla="*/ 449580 h 2016760"/>
                <a:gd name="connsiteX6" fmla="*/ 304800 w 5227320"/>
                <a:gd name="connsiteY6" fmla="*/ 327660 h 2016760"/>
                <a:gd name="connsiteX7" fmla="*/ 411480 w 5227320"/>
                <a:gd name="connsiteY7" fmla="*/ 220980 h 2016760"/>
                <a:gd name="connsiteX8" fmla="*/ 525780 w 5227320"/>
                <a:gd name="connsiteY8" fmla="*/ 129540 h 2016760"/>
                <a:gd name="connsiteX9" fmla="*/ 678180 w 5227320"/>
                <a:gd name="connsiteY9" fmla="*/ 53340 h 2016760"/>
                <a:gd name="connsiteX10" fmla="*/ 830580 w 5227320"/>
                <a:gd name="connsiteY10" fmla="*/ 7620 h 2016760"/>
                <a:gd name="connsiteX11" fmla="*/ 960120 w 5227320"/>
                <a:gd name="connsiteY11" fmla="*/ 7620 h 2016760"/>
                <a:gd name="connsiteX12" fmla="*/ 1150620 w 5227320"/>
                <a:gd name="connsiteY12" fmla="*/ 45720 h 2016760"/>
                <a:gd name="connsiteX13" fmla="*/ 1287780 w 5227320"/>
                <a:gd name="connsiteY13" fmla="*/ 106680 h 2016760"/>
                <a:gd name="connsiteX14" fmla="*/ 1386840 w 5227320"/>
                <a:gd name="connsiteY14" fmla="*/ 167640 h 2016760"/>
                <a:gd name="connsiteX15" fmla="*/ 1485900 w 5227320"/>
                <a:gd name="connsiteY15" fmla="*/ 266700 h 2016760"/>
                <a:gd name="connsiteX16" fmla="*/ 1592580 w 5227320"/>
                <a:gd name="connsiteY16" fmla="*/ 381000 h 2016760"/>
                <a:gd name="connsiteX17" fmla="*/ 1684020 w 5227320"/>
                <a:gd name="connsiteY17" fmla="*/ 541020 h 2016760"/>
                <a:gd name="connsiteX18" fmla="*/ 1760220 w 5227320"/>
                <a:gd name="connsiteY18" fmla="*/ 731520 h 2016760"/>
                <a:gd name="connsiteX19" fmla="*/ 1828800 w 5227320"/>
                <a:gd name="connsiteY19" fmla="*/ 982980 h 2016760"/>
                <a:gd name="connsiteX20" fmla="*/ 1851660 w 5227320"/>
                <a:gd name="connsiteY20" fmla="*/ 1249680 h 2016760"/>
                <a:gd name="connsiteX21" fmla="*/ 1813560 w 5227320"/>
                <a:gd name="connsiteY21" fmla="*/ 1562100 h 2016760"/>
                <a:gd name="connsiteX22" fmla="*/ 1729740 w 5227320"/>
                <a:gd name="connsiteY22" fmla="*/ 1813560 h 2016760"/>
                <a:gd name="connsiteX23" fmla="*/ 1630680 w 5227320"/>
                <a:gd name="connsiteY23" fmla="*/ 1943100 h 2016760"/>
                <a:gd name="connsiteX24" fmla="*/ 1493520 w 5227320"/>
                <a:gd name="connsiteY24" fmla="*/ 2011680 h 2016760"/>
                <a:gd name="connsiteX25" fmla="*/ 1379220 w 5227320"/>
                <a:gd name="connsiteY25" fmla="*/ 1958340 h 2016760"/>
                <a:gd name="connsiteX26" fmla="*/ 1264920 w 5227320"/>
                <a:gd name="connsiteY26" fmla="*/ 1828800 h 2016760"/>
                <a:gd name="connsiteX27" fmla="*/ 1196340 w 5227320"/>
                <a:gd name="connsiteY27" fmla="*/ 1676400 h 2016760"/>
                <a:gd name="connsiteX28" fmla="*/ 1158240 w 5227320"/>
                <a:gd name="connsiteY28" fmla="*/ 1524000 h 2016760"/>
                <a:gd name="connsiteX29" fmla="*/ 1127760 w 5227320"/>
                <a:gd name="connsiteY29" fmla="*/ 1333500 h 2016760"/>
                <a:gd name="connsiteX30" fmla="*/ 1127760 w 5227320"/>
                <a:gd name="connsiteY30" fmla="*/ 1120140 h 2016760"/>
                <a:gd name="connsiteX31" fmla="*/ 1150620 w 5227320"/>
                <a:gd name="connsiteY31" fmla="*/ 914400 h 2016760"/>
                <a:gd name="connsiteX32" fmla="*/ 1219200 w 5227320"/>
                <a:gd name="connsiteY32" fmla="*/ 716280 h 2016760"/>
                <a:gd name="connsiteX33" fmla="*/ 1318260 w 5227320"/>
                <a:gd name="connsiteY33" fmla="*/ 502920 h 2016760"/>
                <a:gd name="connsiteX34" fmla="*/ 1417320 w 5227320"/>
                <a:gd name="connsiteY34" fmla="*/ 358140 h 2016760"/>
                <a:gd name="connsiteX35" fmla="*/ 1485900 w 5227320"/>
                <a:gd name="connsiteY35" fmla="*/ 274320 h 2016760"/>
                <a:gd name="connsiteX36" fmla="*/ 1615440 w 5227320"/>
                <a:gd name="connsiteY36" fmla="*/ 160020 h 2016760"/>
                <a:gd name="connsiteX37" fmla="*/ 1737360 w 5227320"/>
                <a:gd name="connsiteY37" fmla="*/ 76200 h 2016760"/>
                <a:gd name="connsiteX38" fmla="*/ 1836420 w 5227320"/>
                <a:gd name="connsiteY38" fmla="*/ 38100 h 2016760"/>
                <a:gd name="connsiteX39" fmla="*/ 1920240 w 5227320"/>
                <a:gd name="connsiteY39" fmla="*/ 15240 h 2016760"/>
                <a:gd name="connsiteX40" fmla="*/ 2057400 w 5227320"/>
                <a:gd name="connsiteY40" fmla="*/ 7620 h 2016760"/>
                <a:gd name="connsiteX41" fmla="*/ 2209800 w 5227320"/>
                <a:gd name="connsiteY41" fmla="*/ 22860 h 2016760"/>
                <a:gd name="connsiteX42" fmla="*/ 2339340 w 5227320"/>
                <a:gd name="connsiteY42" fmla="*/ 68580 h 2016760"/>
                <a:gd name="connsiteX43" fmla="*/ 2453640 w 5227320"/>
                <a:gd name="connsiteY43" fmla="*/ 137160 h 2016760"/>
                <a:gd name="connsiteX44" fmla="*/ 2606040 w 5227320"/>
                <a:gd name="connsiteY44" fmla="*/ 266700 h 2016760"/>
                <a:gd name="connsiteX45" fmla="*/ 2727960 w 5227320"/>
                <a:gd name="connsiteY45" fmla="*/ 403860 h 2016760"/>
                <a:gd name="connsiteX46" fmla="*/ 2811780 w 5227320"/>
                <a:gd name="connsiteY46" fmla="*/ 556260 h 2016760"/>
                <a:gd name="connsiteX47" fmla="*/ 2880360 w 5227320"/>
                <a:gd name="connsiteY47" fmla="*/ 701040 h 2016760"/>
                <a:gd name="connsiteX48" fmla="*/ 2933700 w 5227320"/>
                <a:gd name="connsiteY48" fmla="*/ 876300 h 2016760"/>
                <a:gd name="connsiteX49" fmla="*/ 2979420 w 5227320"/>
                <a:gd name="connsiteY49" fmla="*/ 1074420 h 2016760"/>
                <a:gd name="connsiteX50" fmla="*/ 2971800 w 5227320"/>
                <a:gd name="connsiteY50" fmla="*/ 1341120 h 2016760"/>
                <a:gd name="connsiteX51" fmla="*/ 2941320 w 5227320"/>
                <a:gd name="connsiteY51" fmla="*/ 1554480 h 2016760"/>
                <a:gd name="connsiteX52" fmla="*/ 2849880 w 5227320"/>
                <a:gd name="connsiteY52" fmla="*/ 1805940 h 2016760"/>
                <a:gd name="connsiteX53" fmla="*/ 2720340 w 5227320"/>
                <a:gd name="connsiteY53" fmla="*/ 1965960 h 2016760"/>
                <a:gd name="connsiteX54" fmla="*/ 2621280 w 5227320"/>
                <a:gd name="connsiteY54" fmla="*/ 2011680 h 2016760"/>
                <a:gd name="connsiteX55" fmla="*/ 2461260 w 5227320"/>
                <a:gd name="connsiteY55" fmla="*/ 1935480 h 2016760"/>
                <a:gd name="connsiteX56" fmla="*/ 2369820 w 5227320"/>
                <a:gd name="connsiteY56" fmla="*/ 1790700 h 2016760"/>
                <a:gd name="connsiteX57" fmla="*/ 2286000 w 5227320"/>
                <a:gd name="connsiteY57" fmla="*/ 1554480 h 2016760"/>
                <a:gd name="connsiteX58" fmla="*/ 2255520 w 5227320"/>
                <a:gd name="connsiteY58" fmla="*/ 1356360 h 2016760"/>
                <a:gd name="connsiteX59" fmla="*/ 2255520 w 5227320"/>
                <a:gd name="connsiteY59" fmla="*/ 1066800 h 2016760"/>
                <a:gd name="connsiteX60" fmla="*/ 2308860 w 5227320"/>
                <a:gd name="connsiteY60" fmla="*/ 830580 h 2016760"/>
                <a:gd name="connsiteX61" fmla="*/ 2346960 w 5227320"/>
                <a:gd name="connsiteY61" fmla="*/ 693420 h 2016760"/>
                <a:gd name="connsiteX62" fmla="*/ 2430780 w 5227320"/>
                <a:gd name="connsiteY62" fmla="*/ 533400 h 2016760"/>
                <a:gd name="connsiteX63" fmla="*/ 2491740 w 5227320"/>
                <a:gd name="connsiteY63" fmla="*/ 419100 h 2016760"/>
                <a:gd name="connsiteX64" fmla="*/ 2613660 w 5227320"/>
                <a:gd name="connsiteY64" fmla="*/ 274320 h 2016760"/>
                <a:gd name="connsiteX65" fmla="*/ 2750820 w 5227320"/>
                <a:gd name="connsiteY65" fmla="*/ 137160 h 2016760"/>
                <a:gd name="connsiteX66" fmla="*/ 2956560 w 5227320"/>
                <a:gd name="connsiteY66" fmla="*/ 38100 h 2016760"/>
                <a:gd name="connsiteX67" fmla="*/ 3063240 w 5227320"/>
                <a:gd name="connsiteY67" fmla="*/ 15240 h 2016760"/>
                <a:gd name="connsiteX68" fmla="*/ 3162300 w 5227320"/>
                <a:gd name="connsiteY68" fmla="*/ 7620 h 2016760"/>
                <a:gd name="connsiteX69" fmla="*/ 3352800 w 5227320"/>
                <a:gd name="connsiteY69" fmla="*/ 30480 h 2016760"/>
                <a:gd name="connsiteX70" fmla="*/ 3512820 w 5227320"/>
                <a:gd name="connsiteY70" fmla="*/ 91440 h 2016760"/>
                <a:gd name="connsiteX71" fmla="*/ 3627120 w 5227320"/>
                <a:gd name="connsiteY71" fmla="*/ 167640 h 2016760"/>
                <a:gd name="connsiteX72" fmla="*/ 3733800 w 5227320"/>
                <a:gd name="connsiteY72" fmla="*/ 274320 h 2016760"/>
                <a:gd name="connsiteX73" fmla="*/ 3848100 w 5227320"/>
                <a:gd name="connsiteY73" fmla="*/ 396240 h 2016760"/>
                <a:gd name="connsiteX74" fmla="*/ 3939540 w 5227320"/>
                <a:gd name="connsiteY74" fmla="*/ 579120 h 2016760"/>
                <a:gd name="connsiteX75" fmla="*/ 4038600 w 5227320"/>
                <a:gd name="connsiteY75" fmla="*/ 815340 h 2016760"/>
                <a:gd name="connsiteX76" fmla="*/ 4091940 w 5227320"/>
                <a:gd name="connsiteY76" fmla="*/ 1059180 h 2016760"/>
                <a:gd name="connsiteX77" fmla="*/ 4099560 w 5227320"/>
                <a:gd name="connsiteY77" fmla="*/ 1295400 h 2016760"/>
                <a:gd name="connsiteX78" fmla="*/ 4069080 w 5227320"/>
                <a:gd name="connsiteY78" fmla="*/ 1531620 h 2016760"/>
                <a:gd name="connsiteX79" fmla="*/ 4000500 w 5227320"/>
                <a:gd name="connsiteY79" fmla="*/ 1744980 h 2016760"/>
                <a:gd name="connsiteX80" fmla="*/ 3901440 w 5227320"/>
                <a:gd name="connsiteY80" fmla="*/ 1920240 h 2016760"/>
                <a:gd name="connsiteX81" fmla="*/ 3756660 w 5227320"/>
                <a:gd name="connsiteY81" fmla="*/ 2011680 h 2016760"/>
                <a:gd name="connsiteX82" fmla="*/ 3581400 w 5227320"/>
                <a:gd name="connsiteY82" fmla="*/ 1920240 h 2016760"/>
                <a:gd name="connsiteX83" fmla="*/ 3451860 w 5227320"/>
                <a:gd name="connsiteY83" fmla="*/ 1714500 h 2016760"/>
                <a:gd name="connsiteX84" fmla="*/ 3398520 w 5227320"/>
                <a:gd name="connsiteY84" fmla="*/ 1478280 h 2016760"/>
                <a:gd name="connsiteX85" fmla="*/ 3375660 w 5227320"/>
                <a:gd name="connsiteY85" fmla="*/ 1249680 h 2016760"/>
                <a:gd name="connsiteX86" fmla="*/ 3398520 w 5227320"/>
                <a:gd name="connsiteY86" fmla="*/ 952500 h 2016760"/>
                <a:gd name="connsiteX87" fmla="*/ 3459480 w 5227320"/>
                <a:gd name="connsiteY87" fmla="*/ 754380 h 2016760"/>
                <a:gd name="connsiteX88" fmla="*/ 3535680 w 5227320"/>
                <a:gd name="connsiteY88" fmla="*/ 548640 h 2016760"/>
                <a:gd name="connsiteX89" fmla="*/ 3634740 w 5227320"/>
                <a:gd name="connsiteY89" fmla="*/ 388620 h 2016760"/>
                <a:gd name="connsiteX90" fmla="*/ 3733800 w 5227320"/>
                <a:gd name="connsiteY90" fmla="*/ 274320 h 2016760"/>
                <a:gd name="connsiteX91" fmla="*/ 3870960 w 5227320"/>
                <a:gd name="connsiteY91" fmla="*/ 144780 h 2016760"/>
                <a:gd name="connsiteX92" fmla="*/ 4023360 w 5227320"/>
                <a:gd name="connsiteY92" fmla="*/ 60960 h 2016760"/>
                <a:gd name="connsiteX93" fmla="*/ 4168140 w 5227320"/>
                <a:gd name="connsiteY93" fmla="*/ 22860 h 2016760"/>
                <a:gd name="connsiteX94" fmla="*/ 4290060 w 5227320"/>
                <a:gd name="connsiteY94" fmla="*/ 7620 h 2016760"/>
                <a:gd name="connsiteX95" fmla="*/ 4427220 w 5227320"/>
                <a:gd name="connsiteY95" fmla="*/ 15240 h 2016760"/>
                <a:gd name="connsiteX96" fmla="*/ 4579620 w 5227320"/>
                <a:gd name="connsiteY96" fmla="*/ 68580 h 2016760"/>
                <a:gd name="connsiteX97" fmla="*/ 4724400 w 5227320"/>
                <a:gd name="connsiteY97" fmla="*/ 152400 h 2016760"/>
                <a:gd name="connsiteX98" fmla="*/ 4853940 w 5227320"/>
                <a:gd name="connsiteY98" fmla="*/ 251460 h 2016760"/>
                <a:gd name="connsiteX99" fmla="*/ 4968240 w 5227320"/>
                <a:gd name="connsiteY99" fmla="*/ 403860 h 2016760"/>
                <a:gd name="connsiteX100" fmla="*/ 5097780 w 5227320"/>
                <a:gd name="connsiteY100" fmla="*/ 624840 h 2016760"/>
                <a:gd name="connsiteX101" fmla="*/ 5158740 w 5227320"/>
                <a:gd name="connsiteY101" fmla="*/ 822960 h 2016760"/>
                <a:gd name="connsiteX102" fmla="*/ 5204460 w 5227320"/>
                <a:gd name="connsiteY102" fmla="*/ 1005840 h 2016760"/>
                <a:gd name="connsiteX103" fmla="*/ 5219700 w 5227320"/>
                <a:gd name="connsiteY103" fmla="*/ 1120140 h 2016760"/>
                <a:gd name="connsiteX104" fmla="*/ 5227320 w 5227320"/>
                <a:gd name="connsiteY104" fmla="*/ 1203960 h 201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227320" h="2016760">
                  <a:moveTo>
                    <a:pt x="0" y="1219200"/>
                  </a:moveTo>
                  <a:cubicBezTo>
                    <a:pt x="635" y="1165225"/>
                    <a:pt x="1270" y="1111250"/>
                    <a:pt x="7620" y="1059180"/>
                  </a:cubicBezTo>
                  <a:cubicBezTo>
                    <a:pt x="13970" y="1007110"/>
                    <a:pt x="26670" y="956310"/>
                    <a:pt x="38100" y="906780"/>
                  </a:cubicBezTo>
                  <a:cubicBezTo>
                    <a:pt x="49530" y="857250"/>
                    <a:pt x="60960" y="807720"/>
                    <a:pt x="76200" y="762000"/>
                  </a:cubicBezTo>
                  <a:cubicBezTo>
                    <a:pt x="91440" y="716280"/>
                    <a:pt x="105410" y="684530"/>
                    <a:pt x="129540" y="632460"/>
                  </a:cubicBezTo>
                  <a:cubicBezTo>
                    <a:pt x="153670" y="580390"/>
                    <a:pt x="191770" y="500380"/>
                    <a:pt x="220980" y="449580"/>
                  </a:cubicBezTo>
                  <a:cubicBezTo>
                    <a:pt x="250190" y="398780"/>
                    <a:pt x="273050" y="365760"/>
                    <a:pt x="304800" y="327660"/>
                  </a:cubicBezTo>
                  <a:cubicBezTo>
                    <a:pt x="336550" y="289560"/>
                    <a:pt x="374650" y="254000"/>
                    <a:pt x="411480" y="220980"/>
                  </a:cubicBezTo>
                  <a:cubicBezTo>
                    <a:pt x="448310" y="187960"/>
                    <a:pt x="481330" y="157480"/>
                    <a:pt x="525780" y="129540"/>
                  </a:cubicBezTo>
                  <a:cubicBezTo>
                    <a:pt x="570230" y="101600"/>
                    <a:pt x="627380" y="73660"/>
                    <a:pt x="678180" y="53340"/>
                  </a:cubicBezTo>
                  <a:cubicBezTo>
                    <a:pt x="728980" y="33020"/>
                    <a:pt x="783590" y="15240"/>
                    <a:pt x="830580" y="7620"/>
                  </a:cubicBezTo>
                  <a:cubicBezTo>
                    <a:pt x="877570" y="0"/>
                    <a:pt x="906780" y="1270"/>
                    <a:pt x="960120" y="7620"/>
                  </a:cubicBezTo>
                  <a:cubicBezTo>
                    <a:pt x="1013460" y="13970"/>
                    <a:pt x="1096010" y="29210"/>
                    <a:pt x="1150620" y="45720"/>
                  </a:cubicBezTo>
                  <a:cubicBezTo>
                    <a:pt x="1205230" y="62230"/>
                    <a:pt x="1248410" y="86360"/>
                    <a:pt x="1287780" y="106680"/>
                  </a:cubicBezTo>
                  <a:cubicBezTo>
                    <a:pt x="1327150" y="127000"/>
                    <a:pt x="1353820" y="140970"/>
                    <a:pt x="1386840" y="167640"/>
                  </a:cubicBezTo>
                  <a:cubicBezTo>
                    <a:pt x="1419860" y="194310"/>
                    <a:pt x="1451610" y="231140"/>
                    <a:pt x="1485900" y="266700"/>
                  </a:cubicBezTo>
                  <a:cubicBezTo>
                    <a:pt x="1520190" y="302260"/>
                    <a:pt x="1559560" y="335280"/>
                    <a:pt x="1592580" y="381000"/>
                  </a:cubicBezTo>
                  <a:cubicBezTo>
                    <a:pt x="1625600" y="426720"/>
                    <a:pt x="1656080" y="482600"/>
                    <a:pt x="1684020" y="541020"/>
                  </a:cubicBezTo>
                  <a:cubicBezTo>
                    <a:pt x="1711960" y="599440"/>
                    <a:pt x="1736090" y="657860"/>
                    <a:pt x="1760220" y="731520"/>
                  </a:cubicBezTo>
                  <a:cubicBezTo>
                    <a:pt x="1784350" y="805180"/>
                    <a:pt x="1813560" y="896620"/>
                    <a:pt x="1828800" y="982980"/>
                  </a:cubicBezTo>
                  <a:cubicBezTo>
                    <a:pt x="1844040" y="1069340"/>
                    <a:pt x="1854200" y="1153160"/>
                    <a:pt x="1851660" y="1249680"/>
                  </a:cubicBezTo>
                  <a:cubicBezTo>
                    <a:pt x="1849120" y="1346200"/>
                    <a:pt x="1833880" y="1468120"/>
                    <a:pt x="1813560" y="1562100"/>
                  </a:cubicBezTo>
                  <a:cubicBezTo>
                    <a:pt x="1793240" y="1656080"/>
                    <a:pt x="1760220" y="1750060"/>
                    <a:pt x="1729740" y="1813560"/>
                  </a:cubicBezTo>
                  <a:cubicBezTo>
                    <a:pt x="1699260" y="1877060"/>
                    <a:pt x="1670050" y="1910080"/>
                    <a:pt x="1630680" y="1943100"/>
                  </a:cubicBezTo>
                  <a:cubicBezTo>
                    <a:pt x="1591310" y="1976120"/>
                    <a:pt x="1535430" y="2009140"/>
                    <a:pt x="1493520" y="2011680"/>
                  </a:cubicBezTo>
                  <a:cubicBezTo>
                    <a:pt x="1451610" y="2014220"/>
                    <a:pt x="1417320" y="1988820"/>
                    <a:pt x="1379220" y="1958340"/>
                  </a:cubicBezTo>
                  <a:cubicBezTo>
                    <a:pt x="1341120" y="1927860"/>
                    <a:pt x="1295400" y="1875790"/>
                    <a:pt x="1264920" y="1828800"/>
                  </a:cubicBezTo>
                  <a:cubicBezTo>
                    <a:pt x="1234440" y="1781810"/>
                    <a:pt x="1214120" y="1727200"/>
                    <a:pt x="1196340" y="1676400"/>
                  </a:cubicBezTo>
                  <a:cubicBezTo>
                    <a:pt x="1178560" y="1625600"/>
                    <a:pt x="1169670" y="1581150"/>
                    <a:pt x="1158240" y="1524000"/>
                  </a:cubicBezTo>
                  <a:cubicBezTo>
                    <a:pt x="1146810" y="1466850"/>
                    <a:pt x="1132840" y="1400810"/>
                    <a:pt x="1127760" y="1333500"/>
                  </a:cubicBezTo>
                  <a:cubicBezTo>
                    <a:pt x="1122680" y="1266190"/>
                    <a:pt x="1123950" y="1189990"/>
                    <a:pt x="1127760" y="1120140"/>
                  </a:cubicBezTo>
                  <a:cubicBezTo>
                    <a:pt x="1131570" y="1050290"/>
                    <a:pt x="1135380" y="981710"/>
                    <a:pt x="1150620" y="914400"/>
                  </a:cubicBezTo>
                  <a:cubicBezTo>
                    <a:pt x="1165860" y="847090"/>
                    <a:pt x="1191260" y="784860"/>
                    <a:pt x="1219200" y="716280"/>
                  </a:cubicBezTo>
                  <a:cubicBezTo>
                    <a:pt x="1247140" y="647700"/>
                    <a:pt x="1285240" y="562610"/>
                    <a:pt x="1318260" y="502920"/>
                  </a:cubicBezTo>
                  <a:cubicBezTo>
                    <a:pt x="1351280" y="443230"/>
                    <a:pt x="1389380" y="396240"/>
                    <a:pt x="1417320" y="358140"/>
                  </a:cubicBezTo>
                  <a:cubicBezTo>
                    <a:pt x="1445260" y="320040"/>
                    <a:pt x="1452880" y="307340"/>
                    <a:pt x="1485900" y="274320"/>
                  </a:cubicBezTo>
                  <a:cubicBezTo>
                    <a:pt x="1518920" y="241300"/>
                    <a:pt x="1573530" y="193040"/>
                    <a:pt x="1615440" y="160020"/>
                  </a:cubicBezTo>
                  <a:cubicBezTo>
                    <a:pt x="1657350" y="127000"/>
                    <a:pt x="1700530" y="96520"/>
                    <a:pt x="1737360" y="76200"/>
                  </a:cubicBezTo>
                  <a:cubicBezTo>
                    <a:pt x="1774190" y="55880"/>
                    <a:pt x="1805940" y="48260"/>
                    <a:pt x="1836420" y="38100"/>
                  </a:cubicBezTo>
                  <a:cubicBezTo>
                    <a:pt x="1866900" y="27940"/>
                    <a:pt x="1883410" y="20320"/>
                    <a:pt x="1920240" y="15240"/>
                  </a:cubicBezTo>
                  <a:cubicBezTo>
                    <a:pt x="1957070" y="10160"/>
                    <a:pt x="2009140" y="6350"/>
                    <a:pt x="2057400" y="7620"/>
                  </a:cubicBezTo>
                  <a:cubicBezTo>
                    <a:pt x="2105660" y="8890"/>
                    <a:pt x="2162810" y="12700"/>
                    <a:pt x="2209800" y="22860"/>
                  </a:cubicBezTo>
                  <a:cubicBezTo>
                    <a:pt x="2256790" y="33020"/>
                    <a:pt x="2298700" y="49530"/>
                    <a:pt x="2339340" y="68580"/>
                  </a:cubicBezTo>
                  <a:cubicBezTo>
                    <a:pt x="2379980" y="87630"/>
                    <a:pt x="2409190" y="104140"/>
                    <a:pt x="2453640" y="137160"/>
                  </a:cubicBezTo>
                  <a:cubicBezTo>
                    <a:pt x="2498090" y="170180"/>
                    <a:pt x="2560320" y="222250"/>
                    <a:pt x="2606040" y="266700"/>
                  </a:cubicBezTo>
                  <a:cubicBezTo>
                    <a:pt x="2651760" y="311150"/>
                    <a:pt x="2693670" y="355600"/>
                    <a:pt x="2727960" y="403860"/>
                  </a:cubicBezTo>
                  <a:cubicBezTo>
                    <a:pt x="2762250" y="452120"/>
                    <a:pt x="2786380" y="506730"/>
                    <a:pt x="2811780" y="556260"/>
                  </a:cubicBezTo>
                  <a:cubicBezTo>
                    <a:pt x="2837180" y="605790"/>
                    <a:pt x="2860040" y="647700"/>
                    <a:pt x="2880360" y="701040"/>
                  </a:cubicBezTo>
                  <a:cubicBezTo>
                    <a:pt x="2900680" y="754380"/>
                    <a:pt x="2917190" y="814070"/>
                    <a:pt x="2933700" y="876300"/>
                  </a:cubicBezTo>
                  <a:cubicBezTo>
                    <a:pt x="2950210" y="938530"/>
                    <a:pt x="2973070" y="996950"/>
                    <a:pt x="2979420" y="1074420"/>
                  </a:cubicBezTo>
                  <a:cubicBezTo>
                    <a:pt x="2985770" y="1151890"/>
                    <a:pt x="2978150" y="1261110"/>
                    <a:pt x="2971800" y="1341120"/>
                  </a:cubicBezTo>
                  <a:cubicBezTo>
                    <a:pt x="2965450" y="1421130"/>
                    <a:pt x="2961640" y="1477010"/>
                    <a:pt x="2941320" y="1554480"/>
                  </a:cubicBezTo>
                  <a:cubicBezTo>
                    <a:pt x="2921000" y="1631950"/>
                    <a:pt x="2886710" y="1737360"/>
                    <a:pt x="2849880" y="1805940"/>
                  </a:cubicBezTo>
                  <a:cubicBezTo>
                    <a:pt x="2813050" y="1874520"/>
                    <a:pt x="2758440" y="1931670"/>
                    <a:pt x="2720340" y="1965960"/>
                  </a:cubicBezTo>
                  <a:cubicBezTo>
                    <a:pt x="2682240" y="2000250"/>
                    <a:pt x="2664460" y="2016760"/>
                    <a:pt x="2621280" y="2011680"/>
                  </a:cubicBezTo>
                  <a:cubicBezTo>
                    <a:pt x="2578100" y="2006600"/>
                    <a:pt x="2503170" y="1972310"/>
                    <a:pt x="2461260" y="1935480"/>
                  </a:cubicBezTo>
                  <a:cubicBezTo>
                    <a:pt x="2419350" y="1898650"/>
                    <a:pt x="2399030" y="1854200"/>
                    <a:pt x="2369820" y="1790700"/>
                  </a:cubicBezTo>
                  <a:cubicBezTo>
                    <a:pt x="2340610" y="1727200"/>
                    <a:pt x="2305050" y="1626870"/>
                    <a:pt x="2286000" y="1554480"/>
                  </a:cubicBezTo>
                  <a:cubicBezTo>
                    <a:pt x="2266950" y="1482090"/>
                    <a:pt x="2260600" y="1437640"/>
                    <a:pt x="2255520" y="1356360"/>
                  </a:cubicBezTo>
                  <a:cubicBezTo>
                    <a:pt x="2250440" y="1275080"/>
                    <a:pt x="2246630" y="1154430"/>
                    <a:pt x="2255520" y="1066800"/>
                  </a:cubicBezTo>
                  <a:cubicBezTo>
                    <a:pt x="2264410" y="979170"/>
                    <a:pt x="2293620" y="892810"/>
                    <a:pt x="2308860" y="830580"/>
                  </a:cubicBezTo>
                  <a:cubicBezTo>
                    <a:pt x="2324100" y="768350"/>
                    <a:pt x="2326640" y="742950"/>
                    <a:pt x="2346960" y="693420"/>
                  </a:cubicBezTo>
                  <a:cubicBezTo>
                    <a:pt x="2367280" y="643890"/>
                    <a:pt x="2406650" y="579120"/>
                    <a:pt x="2430780" y="533400"/>
                  </a:cubicBezTo>
                  <a:cubicBezTo>
                    <a:pt x="2454910" y="487680"/>
                    <a:pt x="2461260" y="462280"/>
                    <a:pt x="2491740" y="419100"/>
                  </a:cubicBezTo>
                  <a:cubicBezTo>
                    <a:pt x="2522220" y="375920"/>
                    <a:pt x="2570480" y="321310"/>
                    <a:pt x="2613660" y="274320"/>
                  </a:cubicBezTo>
                  <a:cubicBezTo>
                    <a:pt x="2656840" y="227330"/>
                    <a:pt x="2693670" y="176530"/>
                    <a:pt x="2750820" y="137160"/>
                  </a:cubicBezTo>
                  <a:cubicBezTo>
                    <a:pt x="2807970" y="97790"/>
                    <a:pt x="2904490" y="58420"/>
                    <a:pt x="2956560" y="38100"/>
                  </a:cubicBezTo>
                  <a:cubicBezTo>
                    <a:pt x="3008630" y="17780"/>
                    <a:pt x="3028950" y="20320"/>
                    <a:pt x="3063240" y="15240"/>
                  </a:cubicBezTo>
                  <a:cubicBezTo>
                    <a:pt x="3097530" y="10160"/>
                    <a:pt x="3114040" y="5080"/>
                    <a:pt x="3162300" y="7620"/>
                  </a:cubicBezTo>
                  <a:cubicBezTo>
                    <a:pt x="3210560" y="10160"/>
                    <a:pt x="3294380" y="16510"/>
                    <a:pt x="3352800" y="30480"/>
                  </a:cubicBezTo>
                  <a:cubicBezTo>
                    <a:pt x="3411220" y="44450"/>
                    <a:pt x="3467100" y="68580"/>
                    <a:pt x="3512820" y="91440"/>
                  </a:cubicBezTo>
                  <a:cubicBezTo>
                    <a:pt x="3558540" y="114300"/>
                    <a:pt x="3590290" y="137160"/>
                    <a:pt x="3627120" y="167640"/>
                  </a:cubicBezTo>
                  <a:cubicBezTo>
                    <a:pt x="3663950" y="198120"/>
                    <a:pt x="3696970" y="236220"/>
                    <a:pt x="3733800" y="274320"/>
                  </a:cubicBezTo>
                  <a:cubicBezTo>
                    <a:pt x="3770630" y="312420"/>
                    <a:pt x="3813810" y="345440"/>
                    <a:pt x="3848100" y="396240"/>
                  </a:cubicBezTo>
                  <a:cubicBezTo>
                    <a:pt x="3882390" y="447040"/>
                    <a:pt x="3907790" y="509270"/>
                    <a:pt x="3939540" y="579120"/>
                  </a:cubicBezTo>
                  <a:cubicBezTo>
                    <a:pt x="3971290" y="648970"/>
                    <a:pt x="4013200" y="735330"/>
                    <a:pt x="4038600" y="815340"/>
                  </a:cubicBezTo>
                  <a:cubicBezTo>
                    <a:pt x="4064000" y="895350"/>
                    <a:pt x="4081780" y="979170"/>
                    <a:pt x="4091940" y="1059180"/>
                  </a:cubicBezTo>
                  <a:cubicBezTo>
                    <a:pt x="4102100" y="1139190"/>
                    <a:pt x="4103370" y="1216660"/>
                    <a:pt x="4099560" y="1295400"/>
                  </a:cubicBezTo>
                  <a:cubicBezTo>
                    <a:pt x="4095750" y="1374140"/>
                    <a:pt x="4085590" y="1456690"/>
                    <a:pt x="4069080" y="1531620"/>
                  </a:cubicBezTo>
                  <a:cubicBezTo>
                    <a:pt x="4052570" y="1606550"/>
                    <a:pt x="4028440" y="1680210"/>
                    <a:pt x="4000500" y="1744980"/>
                  </a:cubicBezTo>
                  <a:cubicBezTo>
                    <a:pt x="3972560" y="1809750"/>
                    <a:pt x="3942080" y="1875790"/>
                    <a:pt x="3901440" y="1920240"/>
                  </a:cubicBezTo>
                  <a:cubicBezTo>
                    <a:pt x="3860800" y="1964690"/>
                    <a:pt x="3810000" y="2011680"/>
                    <a:pt x="3756660" y="2011680"/>
                  </a:cubicBezTo>
                  <a:cubicBezTo>
                    <a:pt x="3703320" y="2011680"/>
                    <a:pt x="3632200" y="1969770"/>
                    <a:pt x="3581400" y="1920240"/>
                  </a:cubicBezTo>
                  <a:cubicBezTo>
                    <a:pt x="3530600" y="1870710"/>
                    <a:pt x="3482340" y="1788160"/>
                    <a:pt x="3451860" y="1714500"/>
                  </a:cubicBezTo>
                  <a:cubicBezTo>
                    <a:pt x="3421380" y="1640840"/>
                    <a:pt x="3411220" y="1555750"/>
                    <a:pt x="3398520" y="1478280"/>
                  </a:cubicBezTo>
                  <a:cubicBezTo>
                    <a:pt x="3385820" y="1400810"/>
                    <a:pt x="3375660" y="1337310"/>
                    <a:pt x="3375660" y="1249680"/>
                  </a:cubicBezTo>
                  <a:cubicBezTo>
                    <a:pt x="3375660" y="1162050"/>
                    <a:pt x="3384550" y="1035050"/>
                    <a:pt x="3398520" y="952500"/>
                  </a:cubicBezTo>
                  <a:cubicBezTo>
                    <a:pt x="3412490" y="869950"/>
                    <a:pt x="3436620" y="821690"/>
                    <a:pt x="3459480" y="754380"/>
                  </a:cubicBezTo>
                  <a:cubicBezTo>
                    <a:pt x="3482340" y="687070"/>
                    <a:pt x="3506470" y="609600"/>
                    <a:pt x="3535680" y="548640"/>
                  </a:cubicBezTo>
                  <a:cubicBezTo>
                    <a:pt x="3564890" y="487680"/>
                    <a:pt x="3601720" y="434340"/>
                    <a:pt x="3634740" y="388620"/>
                  </a:cubicBezTo>
                  <a:cubicBezTo>
                    <a:pt x="3667760" y="342900"/>
                    <a:pt x="3694430" y="314960"/>
                    <a:pt x="3733800" y="274320"/>
                  </a:cubicBezTo>
                  <a:cubicBezTo>
                    <a:pt x="3773170" y="233680"/>
                    <a:pt x="3822700" y="180340"/>
                    <a:pt x="3870960" y="144780"/>
                  </a:cubicBezTo>
                  <a:cubicBezTo>
                    <a:pt x="3919220" y="109220"/>
                    <a:pt x="3973830" y="81280"/>
                    <a:pt x="4023360" y="60960"/>
                  </a:cubicBezTo>
                  <a:cubicBezTo>
                    <a:pt x="4072890" y="40640"/>
                    <a:pt x="4123690" y="31750"/>
                    <a:pt x="4168140" y="22860"/>
                  </a:cubicBezTo>
                  <a:cubicBezTo>
                    <a:pt x="4212590" y="13970"/>
                    <a:pt x="4246880" y="8890"/>
                    <a:pt x="4290060" y="7620"/>
                  </a:cubicBezTo>
                  <a:cubicBezTo>
                    <a:pt x="4333240" y="6350"/>
                    <a:pt x="4378960" y="5080"/>
                    <a:pt x="4427220" y="15240"/>
                  </a:cubicBezTo>
                  <a:cubicBezTo>
                    <a:pt x="4475480" y="25400"/>
                    <a:pt x="4530090" y="45720"/>
                    <a:pt x="4579620" y="68580"/>
                  </a:cubicBezTo>
                  <a:cubicBezTo>
                    <a:pt x="4629150" y="91440"/>
                    <a:pt x="4678680" y="121920"/>
                    <a:pt x="4724400" y="152400"/>
                  </a:cubicBezTo>
                  <a:cubicBezTo>
                    <a:pt x="4770120" y="182880"/>
                    <a:pt x="4813300" y="209550"/>
                    <a:pt x="4853940" y="251460"/>
                  </a:cubicBezTo>
                  <a:cubicBezTo>
                    <a:pt x="4894580" y="293370"/>
                    <a:pt x="4927600" y="341630"/>
                    <a:pt x="4968240" y="403860"/>
                  </a:cubicBezTo>
                  <a:cubicBezTo>
                    <a:pt x="5008880" y="466090"/>
                    <a:pt x="5066030" y="554990"/>
                    <a:pt x="5097780" y="624840"/>
                  </a:cubicBezTo>
                  <a:cubicBezTo>
                    <a:pt x="5129530" y="694690"/>
                    <a:pt x="5140960" y="759460"/>
                    <a:pt x="5158740" y="822960"/>
                  </a:cubicBezTo>
                  <a:cubicBezTo>
                    <a:pt x="5176520" y="886460"/>
                    <a:pt x="5194300" y="956310"/>
                    <a:pt x="5204460" y="1005840"/>
                  </a:cubicBezTo>
                  <a:cubicBezTo>
                    <a:pt x="5214620" y="1055370"/>
                    <a:pt x="5215890" y="1087120"/>
                    <a:pt x="5219700" y="1120140"/>
                  </a:cubicBezTo>
                  <a:cubicBezTo>
                    <a:pt x="5223510" y="1153160"/>
                    <a:pt x="5225415" y="1178560"/>
                    <a:pt x="5227320" y="1203960"/>
                  </a:cubicBez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cxnSp>
          <p:nvCxnSpPr>
            <p:cNvPr id="23" name="직선 연결선 6">
              <a:extLst>
                <a:ext uri="{FF2B5EF4-FFF2-40B4-BE49-F238E27FC236}">
                  <a16:creationId xmlns:a16="http://schemas.microsoft.com/office/drawing/2014/main" id="{FE5DC437-C9AC-094B-7C78-BDDA3DA48507}"/>
                </a:ext>
              </a:extLst>
            </p:cNvPr>
            <p:cNvCxnSpPr>
              <a:cxnSpLocks/>
            </p:cNvCxnSpPr>
            <p:nvPr/>
          </p:nvCxnSpPr>
          <p:spPr>
            <a:xfrm>
              <a:off x="494128" y="4003536"/>
              <a:ext cx="0" cy="34268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BB7B8B7-CB65-EC46-A92A-E3EAA1CAB1FC}"/>
                    </a:ext>
                  </a:extLst>
                </p:cNvPr>
                <p:cNvSpPr txBox="1"/>
                <p:nvPr/>
              </p:nvSpPr>
              <p:spPr>
                <a:xfrm>
                  <a:off x="167053" y="2977170"/>
                  <a:ext cx="345400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ko-KR" sz="1600" b="0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BB7B8B7-CB65-EC46-A92A-E3EAA1CAB1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053" y="2977170"/>
                  <a:ext cx="345400" cy="246221"/>
                </a:xfrm>
                <a:prstGeom prst="rect">
                  <a:avLst/>
                </a:prstGeom>
                <a:blipFill>
                  <a:blip r:embed="rId8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직선 연결선 6">
              <a:extLst>
                <a:ext uri="{FF2B5EF4-FFF2-40B4-BE49-F238E27FC236}">
                  <a16:creationId xmlns:a16="http://schemas.microsoft.com/office/drawing/2014/main" id="{A7F2E20C-B313-B898-BFA7-CF72FE13158D}"/>
                </a:ext>
              </a:extLst>
            </p:cNvPr>
            <p:cNvCxnSpPr>
              <a:cxnSpLocks/>
            </p:cNvCxnSpPr>
            <p:nvPr/>
          </p:nvCxnSpPr>
          <p:spPr>
            <a:xfrm>
              <a:off x="496329" y="5011434"/>
              <a:ext cx="0" cy="66384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3">
              <a:extLst>
                <a:ext uri="{FF2B5EF4-FFF2-40B4-BE49-F238E27FC236}">
                  <a16:creationId xmlns:a16="http://schemas.microsoft.com/office/drawing/2014/main" id="{7D0CD8B0-9EBF-EB9B-6B12-6759B3AD20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329" y="5006445"/>
              <a:ext cx="41555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3">
              <a:extLst>
                <a:ext uri="{FF2B5EF4-FFF2-40B4-BE49-F238E27FC236}">
                  <a16:creationId xmlns:a16="http://schemas.microsoft.com/office/drawing/2014/main" id="{6FB7F3F9-64BD-BA5D-78F6-AF3B311D52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7744" y="5011434"/>
              <a:ext cx="41997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자유형 15">
              <a:extLst>
                <a:ext uri="{FF2B5EF4-FFF2-40B4-BE49-F238E27FC236}">
                  <a16:creationId xmlns:a16="http://schemas.microsoft.com/office/drawing/2014/main" id="{7B7EA0A6-358A-04C2-89FC-5FE61C4B8FA7}"/>
                </a:ext>
              </a:extLst>
            </p:cNvPr>
            <p:cNvSpPr/>
            <p:nvPr/>
          </p:nvSpPr>
          <p:spPr>
            <a:xfrm>
              <a:off x="903123" y="4841729"/>
              <a:ext cx="738867" cy="285069"/>
            </a:xfrm>
            <a:custGeom>
              <a:avLst/>
              <a:gdLst>
                <a:gd name="connsiteX0" fmla="*/ 0 w 5227320"/>
                <a:gd name="connsiteY0" fmla="*/ 1219200 h 2016760"/>
                <a:gd name="connsiteX1" fmla="*/ 7620 w 5227320"/>
                <a:gd name="connsiteY1" fmla="*/ 1059180 h 2016760"/>
                <a:gd name="connsiteX2" fmla="*/ 38100 w 5227320"/>
                <a:gd name="connsiteY2" fmla="*/ 906780 h 2016760"/>
                <a:gd name="connsiteX3" fmla="*/ 76200 w 5227320"/>
                <a:gd name="connsiteY3" fmla="*/ 762000 h 2016760"/>
                <a:gd name="connsiteX4" fmla="*/ 129540 w 5227320"/>
                <a:gd name="connsiteY4" fmla="*/ 632460 h 2016760"/>
                <a:gd name="connsiteX5" fmla="*/ 220980 w 5227320"/>
                <a:gd name="connsiteY5" fmla="*/ 449580 h 2016760"/>
                <a:gd name="connsiteX6" fmla="*/ 304800 w 5227320"/>
                <a:gd name="connsiteY6" fmla="*/ 327660 h 2016760"/>
                <a:gd name="connsiteX7" fmla="*/ 411480 w 5227320"/>
                <a:gd name="connsiteY7" fmla="*/ 220980 h 2016760"/>
                <a:gd name="connsiteX8" fmla="*/ 525780 w 5227320"/>
                <a:gd name="connsiteY8" fmla="*/ 129540 h 2016760"/>
                <a:gd name="connsiteX9" fmla="*/ 678180 w 5227320"/>
                <a:gd name="connsiteY9" fmla="*/ 53340 h 2016760"/>
                <a:gd name="connsiteX10" fmla="*/ 830580 w 5227320"/>
                <a:gd name="connsiteY10" fmla="*/ 7620 h 2016760"/>
                <a:gd name="connsiteX11" fmla="*/ 960120 w 5227320"/>
                <a:gd name="connsiteY11" fmla="*/ 7620 h 2016760"/>
                <a:gd name="connsiteX12" fmla="*/ 1150620 w 5227320"/>
                <a:gd name="connsiteY12" fmla="*/ 45720 h 2016760"/>
                <a:gd name="connsiteX13" fmla="*/ 1287780 w 5227320"/>
                <a:gd name="connsiteY13" fmla="*/ 106680 h 2016760"/>
                <a:gd name="connsiteX14" fmla="*/ 1386840 w 5227320"/>
                <a:gd name="connsiteY14" fmla="*/ 167640 h 2016760"/>
                <a:gd name="connsiteX15" fmla="*/ 1485900 w 5227320"/>
                <a:gd name="connsiteY15" fmla="*/ 266700 h 2016760"/>
                <a:gd name="connsiteX16" fmla="*/ 1592580 w 5227320"/>
                <a:gd name="connsiteY16" fmla="*/ 381000 h 2016760"/>
                <a:gd name="connsiteX17" fmla="*/ 1684020 w 5227320"/>
                <a:gd name="connsiteY17" fmla="*/ 541020 h 2016760"/>
                <a:gd name="connsiteX18" fmla="*/ 1760220 w 5227320"/>
                <a:gd name="connsiteY18" fmla="*/ 731520 h 2016760"/>
                <a:gd name="connsiteX19" fmla="*/ 1828800 w 5227320"/>
                <a:gd name="connsiteY19" fmla="*/ 982980 h 2016760"/>
                <a:gd name="connsiteX20" fmla="*/ 1851660 w 5227320"/>
                <a:gd name="connsiteY20" fmla="*/ 1249680 h 2016760"/>
                <a:gd name="connsiteX21" fmla="*/ 1813560 w 5227320"/>
                <a:gd name="connsiteY21" fmla="*/ 1562100 h 2016760"/>
                <a:gd name="connsiteX22" fmla="*/ 1729740 w 5227320"/>
                <a:gd name="connsiteY22" fmla="*/ 1813560 h 2016760"/>
                <a:gd name="connsiteX23" fmla="*/ 1630680 w 5227320"/>
                <a:gd name="connsiteY23" fmla="*/ 1943100 h 2016760"/>
                <a:gd name="connsiteX24" fmla="*/ 1493520 w 5227320"/>
                <a:gd name="connsiteY24" fmla="*/ 2011680 h 2016760"/>
                <a:gd name="connsiteX25" fmla="*/ 1379220 w 5227320"/>
                <a:gd name="connsiteY25" fmla="*/ 1958340 h 2016760"/>
                <a:gd name="connsiteX26" fmla="*/ 1264920 w 5227320"/>
                <a:gd name="connsiteY26" fmla="*/ 1828800 h 2016760"/>
                <a:gd name="connsiteX27" fmla="*/ 1196340 w 5227320"/>
                <a:gd name="connsiteY27" fmla="*/ 1676400 h 2016760"/>
                <a:gd name="connsiteX28" fmla="*/ 1158240 w 5227320"/>
                <a:gd name="connsiteY28" fmla="*/ 1524000 h 2016760"/>
                <a:gd name="connsiteX29" fmla="*/ 1127760 w 5227320"/>
                <a:gd name="connsiteY29" fmla="*/ 1333500 h 2016760"/>
                <a:gd name="connsiteX30" fmla="*/ 1127760 w 5227320"/>
                <a:gd name="connsiteY30" fmla="*/ 1120140 h 2016760"/>
                <a:gd name="connsiteX31" fmla="*/ 1150620 w 5227320"/>
                <a:gd name="connsiteY31" fmla="*/ 914400 h 2016760"/>
                <a:gd name="connsiteX32" fmla="*/ 1219200 w 5227320"/>
                <a:gd name="connsiteY32" fmla="*/ 716280 h 2016760"/>
                <a:gd name="connsiteX33" fmla="*/ 1318260 w 5227320"/>
                <a:gd name="connsiteY33" fmla="*/ 502920 h 2016760"/>
                <a:gd name="connsiteX34" fmla="*/ 1417320 w 5227320"/>
                <a:gd name="connsiteY34" fmla="*/ 358140 h 2016760"/>
                <a:gd name="connsiteX35" fmla="*/ 1485900 w 5227320"/>
                <a:gd name="connsiteY35" fmla="*/ 274320 h 2016760"/>
                <a:gd name="connsiteX36" fmla="*/ 1615440 w 5227320"/>
                <a:gd name="connsiteY36" fmla="*/ 160020 h 2016760"/>
                <a:gd name="connsiteX37" fmla="*/ 1737360 w 5227320"/>
                <a:gd name="connsiteY37" fmla="*/ 76200 h 2016760"/>
                <a:gd name="connsiteX38" fmla="*/ 1836420 w 5227320"/>
                <a:gd name="connsiteY38" fmla="*/ 38100 h 2016760"/>
                <a:gd name="connsiteX39" fmla="*/ 1920240 w 5227320"/>
                <a:gd name="connsiteY39" fmla="*/ 15240 h 2016760"/>
                <a:gd name="connsiteX40" fmla="*/ 2057400 w 5227320"/>
                <a:gd name="connsiteY40" fmla="*/ 7620 h 2016760"/>
                <a:gd name="connsiteX41" fmla="*/ 2209800 w 5227320"/>
                <a:gd name="connsiteY41" fmla="*/ 22860 h 2016760"/>
                <a:gd name="connsiteX42" fmla="*/ 2339340 w 5227320"/>
                <a:gd name="connsiteY42" fmla="*/ 68580 h 2016760"/>
                <a:gd name="connsiteX43" fmla="*/ 2453640 w 5227320"/>
                <a:gd name="connsiteY43" fmla="*/ 137160 h 2016760"/>
                <a:gd name="connsiteX44" fmla="*/ 2606040 w 5227320"/>
                <a:gd name="connsiteY44" fmla="*/ 266700 h 2016760"/>
                <a:gd name="connsiteX45" fmla="*/ 2727960 w 5227320"/>
                <a:gd name="connsiteY45" fmla="*/ 403860 h 2016760"/>
                <a:gd name="connsiteX46" fmla="*/ 2811780 w 5227320"/>
                <a:gd name="connsiteY46" fmla="*/ 556260 h 2016760"/>
                <a:gd name="connsiteX47" fmla="*/ 2880360 w 5227320"/>
                <a:gd name="connsiteY47" fmla="*/ 701040 h 2016760"/>
                <a:gd name="connsiteX48" fmla="*/ 2933700 w 5227320"/>
                <a:gd name="connsiteY48" fmla="*/ 876300 h 2016760"/>
                <a:gd name="connsiteX49" fmla="*/ 2979420 w 5227320"/>
                <a:gd name="connsiteY49" fmla="*/ 1074420 h 2016760"/>
                <a:gd name="connsiteX50" fmla="*/ 2971800 w 5227320"/>
                <a:gd name="connsiteY50" fmla="*/ 1341120 h 2016760"/>
                <a:gd name="connsiteX51" fmla="*/ 2941320 w 5227320"/>
                <a:gd name="connsiteY51" fmla="*/ 1554480 h 2016760"/>
                <a:gd name="connsiteX52" fmla="*/ 2849880 w 5227320"/>
                <a:gd name="connsiteY52" fmla="*/ 1805940 h 2016760"/>
                <a:gd name="connsiteX53" fmla="*/ 2720340 w 5227320"/>
                <a:gd name="connsiteY53" fmla="*/ 1965960 h 2016760"/>
                <a:gd name="connsiteX54" fmla="*/ 2621280 w 5227320"/>
                <a:gd name="connsiteY54" fmla="*/ 2011680 h 2016760"/>
                <a:gd name="connsiteX55" fmla="*/ 2461260 w 5227320"/>
                <a:gd name="connsiteY55" fmla="*/ 1935480 h 2016760"/>
                <a:gd name="connsiteX56" fmla="*/ 2369820 w 5227320"/>
                <a:gd name="connsiteY56" fmla="*/ 1790700 h 2016760"/>
                <a:gd name="connsiteX57" fmla="*/ 2286000 w 5227320"/>
                <a:gd name="connsiteY57" fmla="*/ 1554480 h 2016760"/>
                <a:gd name="connsiteX58" fmla="*/ 2255520 w 5227320"/>
                <a:gd name="connsiteY58" fmla="*/ 1356360 h 2016760"/>
                <a:gd name="connsiteX59" fmla="*/ 2255520 w 5227320"/>
                <a:gd name="connsiteY59" fmla="*/ 1066800 h 2016760"/>
                <a:gd name="connsiteX60" fmla="*/ 2308860 w 5227320"/>
                <a:gd name="connsiteY60" fmla="*/ 830580 h 2016760"/>
                <a:gd name="connsiteX61" fmla="*/ 2346960 w 5227320"/>
                <a:gd name="connsiteY61" fmla="*/ 693420 h 2016760"/>
                <a:gd name="connsiteX62" fmla="*/ 2430780 w 5227320"/>
                <a:gd name="connsiteY62" fmla="*/ 533400 h 2016760"/>
                <a:gd name="connsiteX63" fmla="*/ 2491740 w 5227320"/>
                <a:gd name="connsiteY63" fmla="*/ 419100 h 2016760"/>
                <a:gd name="connsiteX64" fmla="*/ 2613660 w 5227320"/>
                <a:gd name="connsiteY64" fmla="*/ 274320 h 2016760"/>
                <a:gd name="connsiteX65" fmla="*/ 2750820 w 5227320"/>
                <a:gd name="connsiteY65" fmla="*/ 137160 h 2016760"/>
                <a:gd name="connsiteX66" fmla="*/ 2956560 w 5227320"/>
                <a:gd name="connsiteY66" fmla="*/ 38100 h 2016760"/>
                <a:gd name="connsiteX67" fmla="*/ 3063240 w 5227320"/>
                <a:gd name="connsiteY67" fmla="*/ 15240 h 2016760"/>
                <a:gd name="connsiteX68" fmla="*/ 3162300 w 5227320"/>
                <a:gd name="connsiteY68" fmla="*/ 7620 h 2016760"/>
                <a:gd name="connsiteX69" fmla="*/ 3352800 w 5227320"/>
                <a:gd name="connsiteY69" fmla="*/ 30480 h 2016760"/>
                <a:gd name="connsiteX70" fmla="*/ 3512820 w 5227320"/>
                <a:gd name="connsiteY70" fmla="*/ 91440 h 2016760"/>
                <a:gd name="connsiteX71" fmla="*/ 3627120 w 5227320"/>
                <a:gd name="connsiteY71" fmla="*/ 167640 h 2016760"/>
                <a:gd name="connsiteX72" fmla="*/ 3733800 w 5227320"/>
                <a:gd name="connsiteY72" fmla="*/ 274320 h 2016760"/>
                <a:gd name="connsiteX73" fmla="*/ 3848100 w 5227320"/>
                <a:gd name="connsiteY73" fmla="*/ 396240 h 2016760"/>
                <a:gd name="connsiteX74" fmla="*/ 3939540 w 5227320"/>
                <a:gd name="connsiteY74" fmla="*/ 579120 h 2016760"/>
                <a:gd name="connsiteX75" fmla="*/ 4038600 w 5227320"/>
                <a:gd name="connsiteY75" fmla="*/ 815340 h 2016760"/>
                <a:gd name="connsiteX76" fmla="*/ 4091940 w 5227320"/>
                <a:gd name="connsiteY76" fmla="*/ 1059180 h 2016760"/>
                <a:gd name="connsiteX77" fmla="*/ 4099560 w 5227320"/>
                <a:gd name="connsiteY77" fmla="*/ 1295400 h 2016760"/>
                <a:gd name="connsiteX78" fmla="*/ 4069080 w 5227320"/>
                <a:gd name="connsiteY78" fmla="*/ 1531620 h 2016760"/>
                <a:gd name="connsiteX79" fmla="*/ 4000500 w 5227320"/>
                <a:gd name="connsiteY79" fmla="*/ 1744980 h 2016760"/>
                <a:gd name="connsiteX80" fmla="*/ 3901440 w 5227320"/>
                <a:gd name="connsiteY80" fmla="*/ 1920240 h 2016760"/>
                <a:gd name="connsiteX81" fmla="*/ 3756660 w 5227320"/>
                <a:gd name="connsiteY81" fmla="*/ 2011680 h 2016760"/>
                <a:gd name="connsiteX82" fmla="*/ 3581400 w 5227320"/>
                <a:gd name="connsiteY82" fmla="*/ 1920240 h 2016760"/>
                <a:gd name="connsiteX83" fmla="*/ 3451860 w 5227320"/>
                <a:gd name="connsiteY83" fmla="*/ 1714500 h 2016760"/>
                <a:gd name="connsiteX84" fmla="*/ 3398520 w 5227320"/>
                <a:gd name="connsiteY84" fmla="*/ 1478280 h 2016760"/>
                <a:gd name="connsiteX85" fmla="*/ 3375660 w 5227320"/>
                <a:gd name="connsiteY85" fmla="*/ 1249680 h 2016760"/>
                <a:gd name="connsiteX86" fmla="*/ 3398520 w 5227320"/>
                <a:gd name="connsiteY86" fmla="*/ 952500 h 2016760"/>
                <a:gd name="connsiteX87" fmla="*/ 3459480 w 5227320"/>
                <a:gd name="connsiteY87" fmla="*/ 754380 h 2016760"/>
                <a:gd name="connsiteX88" fmla="*/ 3535680 w 5227320"/>
                <a:gd name="connsiteY88" fmla="*/ 548640 h 2016760"/>
                <a:gd name="connsiteX89" fmla="*/ 3634740 w 5227320"/>
                <a:gd name="connsiteY89" fmla="*/ 388620 h 2016760"/>
                <a:gd name="connsiteX90" fmla="*/ 3733800 w 5227320"/>
                <a:gd name="connsiteY90" fmla="*/ 274320 h 2016760"/>
                <a:gd name="connsiteX91" fmla="*/ 3870960 w 5227320"/>
                <a:gd name="connsiteY91" fmla="*/ 144780 h 2016760"/>
                <a:gd name="connsiteX92" fmla="*/ 4023360 w 5227320"/>
                <a:gd name="connsiteY92" fmla="*/ 60960 h 2016760"/>
                <a:gd name="connsiteX93" fmla="*/ 4168140 w 5227320"/>
                <a:gd name="connsiteY93" fmla="*/ 22860 h 2016760"/>
                <a:gd name="connsiteX94" fmla="*/ 4290060 w 5227320"/>
                <a:gd name="connsiteY94" fmla="*/ 7620 h 2016760"/>
                <a:gd name="connsiteX95" fmla="*/ 4427220 w 5227320"/>
                <a:gd name="connsiteY95" fmla="*/ 15240 h 2016760"/>
                <a:gd name="connsiteX96" fmla="*/ 4579620 w 5227320"/>
                <a:gd name="connsiteY96" fmla="*/ 68580 h 2016760"/>
                <a:gd name="connsiteX97" fmla="*/ 4724400 w 5227320"/>
                <a:gd name="connsiteY97" fmla="*/ 152400 h 2016760"/>
                <a:gd name="connsiteX98" fmla="*/ 4853940 w 5227320"/>
                <a:gd name="connsiteY98" fmla="*/ 251460 h 2016760"/>
                <a:gd name="connsiteX99" fmla="*/ 4968240 w 5227320"/>
                <a:gd name="connsiteY99" fmla="*/ 403860 h 2016760"/>
                <a:gd name="connsiteX100" fmla="*/ 5097780 w 5227320"/>
                <a:gd name="connsiteY100" fmla="*/ 624840 h 2016760"/>
                <a:gd name="connsiteX101" fmla="*/ 5158740 w 5227320"/>
                <a:gd name="connsiteY101" fmla="*/ 822960 h 2016760"/>
                <a:gd name="connsiteX102" fmla="*/ 5204460 w 5227320"/>
                <a:gd name="connsiteY102" fmla="*/ 1005840 h 2016760"/>
                <a:gd name="connsiteX103" fmla="*/ 5219700 w 5227320"/>
                <a:gd name="connsiteY103" fmla="*/ 1120140 h 2016760"/>
                <a:gd name="connsiteX104" fmla="*/ 5227320 w 5227320"/>
                <a:gd name="connsiteY104" fmla="*/ 1203960 h 201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227320" h="2016760">
                  <a:moveTo>
                    <a:pt x="0" y="1219200"/>
                  </a:moveTo>
                  <a:cubicBezTo>
                    <a:pt x="635" y="1165225"/>
                    <a:pt x="1270" y="1111250"/>
                    <a:pt x="7620" y="1059180"/>
                  </a:cubicBezTo>
                  <a:cubicBezTo>
                    <a:pt x="13970" y="1007110"/>
                    <a:pt x="26670" y="956310"/>
                    <a:pt x="38100" y="906780"/>
                  </a:cubicBezTo>
                  <a:cubicBezTo>
                    <a:pt x="49530" y="857250"/>
                    <a:pt x="60960" y="807720"/>
                    <a:pt x="76200" y="762000"/>
                  </a:cubicBezTo>
                  <a:cubicBezTo>
                    <a:pt x="91440" y="716280"/>
                    <a:pt x="105410" y="684530"/>
                    <a:pt x="129540" y="632460"/>
                  </a:cubicBezTo>
                  <a:cubicBezTo>
                    <a:pt x="153670" y="580390"/>
                    <a:pt x="191770" y="500380"/>
                    <a:pt x="220980" y="449580"/>
                  </a:cubicBezTo>
                  <a:cubicBezTo>
                    <a:pt x="250190" y="398780"/>
                    <a:pt x="273050" y="365760"/>
                    <a:pt x="304800" y="327660"/>
                  </a:cubicBezTo>
                  <a:cubicBezTo>
                    <a:pt x="336550" y="289560"/>
                    <a:pt x="374650" y="254000"/>
                    <a:pt x="411480" y="220980"/>
                  </a:cubicBezTo>
                  <a:cubicBezTo>
                    <a:pt x="448310" y="187960"/>
                    <a:pt x="481330" y="157480"/>
                    <a:pt x="525780" y="129540"/>
                  </a:cubicBezTo>
                  <a:cubicBezTo>
                    <a:pt x="570230" y="101600"/>
                    <a:pt x="627380" y="73660"/>
                    <a:pt x="678180" y="53340"/>
                  </a:cubicBezTo>
                  <a:cubicBezTo>
                    <a:pt x="728980" y="33020"/>
                    <a:pt x="783590" y="15240"/>
                    <a:pt x="830580" y="7620"/>
                  </a:cubicBezTo>
                  <a:cubicBezTo>
                    <a:pt x="877570" y="0"/>
                    <a:pt x="906780" y="1270"/>
                    <a:pt x="960120" y="7620"/>
                  </a:cubicBezTo>
                  <a:cubicBezTo>
                    <a:pt x="1013460" y="13970"/>
                    <a:pt x="1096010" y="29210"/>
                    <a:pt x="1150620" y="45720"/>
                  </a:cubicBezTo>
                  <a:cubicBezTo>
                    <a:pt x="1205230" y="62230"/>
                    <a:pt x="1248410" y="86360"/>
                    <a:pt x="1287780" y="106680"/>
                  </a:cubicBezTo>
                  <a:cubicBezTo>
                    <a:pt x="1327150" y="127000"/>
                    <a:pt x="1353820" y="140970"/>
                    <a:pt x="1386840" y="167640"/>
                  </a:cubicBezTo>
                  <a:cubicBezTo>
                    <a:pt x="1419860" y="194310"/>
                    <a:pt x="1451610" y="231140"/>
                    <a:pt x="1485900" y="266700"/>
                  </a:cubicBezTo>
                  <a:cubicBezTo>
                    <a:pt x="1520190" y="302260"/>
                    <a:pt x="1559560" y="335280"/>
                    <a:pt x="1592580" y="381000"/>
                  </a:cubicBezTo>
                  <a:cubicBezTo>
                    <a:pt x="1625600" y="426720"/>
                    <a:pt x="1656080" y="482600"/>
                    <a:pt x="1684020" y="541020"/>
                  </a:cubicBezTo>
                  <a:cubicBezTo>
                    <a:pt x="1711960" y="599440"/>
                    <a:pt x="1736090" y="657860"/>
                    <a:pt x="1760220" y="731520"/>
                  </a:cubicBezTo>
                  <a:cubicBezTo>
                    <a:pt x="1784350" y="805180"/>
                    <a:pt x="1813560" y="896620"/>
                    <a:pt x="1828800" y="982980"/>
                  </a:cubicBezTo>
                  <a:cubicBezTo>
                    <a:pt x="1844040" y="1069340"/>
                    <a:pt x="1854200" y="1153160"/>
                    <a:pt x="1851660" y="1249680"/>
                  </a:cubicBezTo>
                  <a:cubicBezTo>
                    <a:pt x="1849120" y="1346200"/>
                    <a:pt x="1833880" y="1468120"/>
                    <a:pt x="1813560" y="1562100"/>
                  </a:cubicBezTo>
                  <a:cubicBezTo>
                    <a:pt x="1793240" y="1656080"/>
                    <a:pt x="1760220" y="1750060"/>
                    <a:pt x="1729740" y="1813560"/>
                  </a:cubicBezTo>
                  <a:cubicBezTo>
                    <a:pt x="1699260" y="1877060"/>
                    <a:pt x="1670050" y="1910080"/>
                    <a:pt x="1630680" y="1943100"/>
                  </a:cubicBezTo>
                  <a:cubicBezTo>
                    <a:pt x="1591310" y="1976120"/>
                    <a:pt x="1535430" y="2009140"/>
                    <a:pt x="1493520" y="2011680"/>
                  </a:cubicBezTo>
                  <a:cubicBezTo>
                    <a:pt x="1451610" y="2014220"/>
                    <a:pt x="1417320" y="1988820"/>
                    <a:pt x="1379220" y="1958340"/>
                  </a:cubicBezTo>
                  <a:cubicBezTo>
                    <a:pt x="1341120" y="1927860"/>
                    <a:pt x="1295400" y="1875790"/>
                    <a:pt x="1264920" y="1828800"/>
                  </a:cubicBezTo>
                  <a:cubicBezTo>
                    <a:pt x="1234440" y="1781810"/>
                    <a:pt x="1214120" y="1727200"/>
                    <a:pt x="1196340" y="1676400"/>
                  </a:cubicBezTo>
                  <a:cubicBezTo>
                    <a:pt x="1178560" y="1625600"/>
                    <a:pt x="1169670" y="1581150"/>
                    <a:pt x="1158240" y="1524000"/>
                  </a:cubicBezTo>
                  <a:cubicBezTo>
                    <a:pt x="1146810" y="1466850"/>
                    <a:pt x="1132840" y="1400810"/>
                    <a:pt x="1127760" y="1333500"/>
                  </a:cubicBezTo>
                  <a:cubicBezTo>
                    <a:pt x="1122680" y="1266190"/>
                    <a:pt x="1123950" y="1189990"/>
                    <a:pt x="1127760" y="1120140"/>
                  </a:cubicBezTo>
                  <a:cubicBezTo>
                    <a:pt x="1131570" y="1050290"/>
                    <a:pt x="1135380" y="981710"/>
                    <a:pt x="1150620" y="914400"/>
                  </a:cubicBezTo>
                  <a:cubicBezTo>
                    <a:pt x="1165860" y="847090"/>
                    <a:pt x="1191260" y="784860"/>
                    <a:pt x="1219200" y="716280"/>
                  </a:cubicBezTo>
                  <a:cubicBezTo>
                    <a:pt x="1247140" y="647700"/>
                    <a:pt x="1285240" y="562610"/>
                    <a:pt x="1318260" y="502920"/>
                  </a:cubicBezTo>
                  <a:cubicBezTo>
                    <a:pt x="1351280" y="443230"/>
                    <a:pt x="1389380" y="396240"/>
                    <a:pt x="1417320" y="358140"/>
                  </a:cubicBezTo>
                  <a:cubicBezTo>
                    <a:pt x="1445260" y="320040"/>
                    <a:pt x="1452880" y="307340"/>
                    <a:pt x="1485900" y="274320"/>
                  </a:cubicBezTo>
                  <a:cubicBezTo>
                    <a:pt x="1518920" y="241300"/>
                    <a:pt x="1573530" y="193040"/>
                    <a:pt x="1615440" y="160020"/>
                  </a:cubicBezTo>
                  <a:cubicBezTo>
                    <a:pt x="1657350" y="127000"/>
                    <a:pt x="1700530" y="96520"/>
                    <a:pt x="1737360" y="76200"/>
                  </a:cubicBezTo>
                  <a:cubicBezTo>
                    <a:pt x="1774190" y="55880"/>
                    <a:pt x="1805940" y="48260"/>
                    <a:pt x="1836420" y="38100"/>
                  </a:cubicBezTo>
                  <a:cubicBezTo>
                    <a:pt x="1866900" y="27940"/>
                    <a:pt x="1883410" y="20320"/>
                    <a:pt x="1920240" y="15240"/>
                  </a:cubicBezTo>
                  <a:cubicBezTo>
                    <a:pt x="1957070" y="10160"/>
                    <a:pt x="2009140" y="6350"/>
                    <a:pt x="2057400" y="7620"/>
                  </a:cubicBezTo>
                  <a:cubicBezTo>
                    <a:pt x="2105660" y="8890"/>
                    <a:pt x="2162810" y="12700"/>
                    <a:pt x="2209800" y="22860"/>
                  </a:cubicBezTo>
                  <a:cubicBezTo>
                    <a:pt x="2256790" y="33020"/>
                    <a:pt x="2298700" y="49530"/>
                    <a:pt x="2339340" y="68580"/>
                  </a:cubicBezTo>
                  <a:cubicBezTo>
                    <a:pt x="2379980" y="87630"/>
                    <a:pt x="2409190" y="104140"/>
                    <a:pt x="2453640" y="137160"/>
                  </a:cubicBezTo>
                  <a:cubicBezTo>
                    <a:pt x="2498090" y="170180"/>
                    <a:pt x="2560320" y="222250"/>
                    <a:pt x="2606040" y="266700"/>
                  </a:cubicBezTo>
                  <a:cubicBezTo>
                    <a:pt x="2651760" y="311150"/>
                    <a:pt x="2693670" y="355600"/>
                    <a:pt x="2727960" y="403860"/>
                  </a:cubicBezTo>
                  <a:cubicBezTo>
                    <a:pt x="2762250" y="452120"/>
                    <a:pt x="2786380" y="506730"/>
                    <a:pt x="2811780" y="556260"/>
                  </a:cubicBezTo>
                  <a:cubicBezTo>
                    <a:pt x="2837180" y="605790"/>
                    <a:pt x="2860040" y="647700"/>
                    <a:pt x="2880360" y="701040"/>
                  </a:cubicBezTo>
                  <a:cubicBezTo>
                    <a:pt x="2900680" y="754380"/>
                    <a:pt x="2917190" y="814070"/>
                    <a:pt x="2933700" y="876300"/>
                  </a:cubicBezTo>
                  <a:cubicBezTo>
                    <a:pt x="2950210" y="938530"/>
                    <a:pt x="2973070" y="996950"/>
                    <a:pt x="2979420" y="1074420"/>
                  </a:cubicBezTo>
                  <a:cubicBezTo>
                    <a:pt x="2985770" y="1151890"/>
                    <a:pt x="2978150" y="1261110"/>
                    <a:pt x="2971800" y="1341120"/>
                  </a:cubicBezTo>
                  <a:cubicBezTo>
                    <a:pt x="2965450" y="1421130"/>
                    <a:pt x="2961640" y="1477010"/>
                    <a:pt x="2941320" y="1554480"/>
                  </a:cubicBezTo>
                  <a:cubicBezTo>
                    <a:pt x="2921000" y="1631950"/>
                    <a:pt x="2886710" y="1737360"/>
                    <a:pt x="2849880" y="1805940"/>
                  </a:cubicBezTo>
                  <a:cubicBezTo>
                    <a:pt x="2813050" y="1874520"/>
                    <a:pt x="2758440" y="1931670"/>
                    <a:pt x="2720340" y="1965960"/>
                  </a:cubicBezTo>
                  <a:cubicBezTo>
                    <a:pt x="2682240" y="2000250"/>
                    <a:pt x="2664460" y="2016760"/>
                    <a:pt x="2621280" y="2011680"/>
                  </a:cubicBezTo>
                  <a:cubicBezTo>
                    <a:pt x="2578100" y="2006600"/>
                    <a:pt x="2503170" y="1972310"/>
                    <a:pt x="2461260" y="1935480"/>
                  </a:cubicBezTo>
                  <a:cubicBezTo>
                    <a:pt x="2419350" y="1898650"/>
                    <a:pt x="2399030" y="1854200"/>
                    <a:pt x="2369820" y="1790700"/>
                  </a:cubicBezTo>
                  <a:cubicBezTo>
                    <a:pt x="2340610" y="1727200"/>
                    <a:pt x="2305050" y="1626870"/>
                    <a:pt x="2286000" y="1554480"/>
                  </a:cubicBezTo>
                  <a:cubicBezTo>
                    <a:pt x="2266950" y="1482090"/>
                    <a:pt x="2260600" y="1437640"/>
                    <a:pt x="2255520" y="1356360"/>
                  </a:cubicBezTo>
                  <a:cubicBezTo>
                    <a:pt x="2250440" y="1275080"/>
                    <a:pt x="2246630" y="1154430"/>
                    <a:pt x="2255520" y="1066800"/>
                  </a:cubicBezTo>
                  <a:cubicBezTo>
                    <a:pt x="2264410" y="979170"/>
                    <a:pt x="2293620" y="892810"/>
                    <a:pt x="2308860" y="830580"/>
                  </a:cubicBezTo>
                  <a:cubicBezTo>
                    <a:pt x="2324100" y="768350"/>
                    <a:pt x="2326640" y="742950"/>
                    <a:pt x="2346960" y="693420"/>
                  </a:cubicBezTo>
                  <a:cubicBezTo>
                    <a:pt x="2367280" y="643890"/>
                    <a:pt x="2406650" y="579120"/>
                    <a:pt x="2430780" y="533400"/>
                  </a:cubicBezTo>
                  <a:cubicBezTo>
                    <a:pt x="2454910" y="487680"/>
                    <a:pt x="2461260" y="462280"/>
                    <a:pt x="2491740" y="419100"/>
                  </a:cubicBezTo>
                  <a:cubicBezTo>
                    <a:pt x="2522220" y="375920"/>
                    <a:pt x="2570480" y="321310"/>
                    <a:pt x="2613660" y="274320"/>
                  </a:cubicBezTo>
                  <a:cubicBezTo>
                    <a:pt x="2656840" y="227330"/>
                    <a:pt x="2693670" y="176530"/>
                    <a:pt x="2750820" y="137160"/>
                  </a:cubicBezTo>
                  <a:cubicBezTo>
                    <a:pt x="2807970" y="97790"/>
                    <a:pt x="2904490" y="58420"/>
                    <a:pt x="2956560" y="38100"/>
                  </a:cubicBezTo>
                  <a:cubicBezTo>
                    <a:pt x="3008630" y="17780"/>
                    <a:pt x="3028950" y="20320"/>
                    <a:pt x="3063240" y="15240"/>
                  </a:cubicBezTo>
                  <a:cubicBezTo>
                    <a:pt x="3097530" y="10160"/>
                    <a:pt x="3114040" y="5080"/>
                    <a:pt x="3162300" y="7620"/>
                  </a:cubicBezTo>
                  <a:cubicBezTo>
                    <a:pt x="3210560" y="10160"/>
                    <a:pt x="3294380" y="16510"/>
                    <a:pt x="3352800" y="30480"/>
                  </a:cubicBezTo>
                  <a:cubicBezTo>
                    <a:pt x="3411220" y="44450"/>
                    <a:pt x="3467100" y="68580"/>
                    <a:pt x="3512820" y="91440"/>
                  </a:cubicBezTo>
                  <a:cubicBezTo>
                    <a:pt x="3558540" y="114300"/>
                    <a:pt x="3590290" y="137160"/>
                    <a:pt x="3627120" y="167640"/>
                  </a:cubicBezTo>
                  <a:cubicBezTo>
                    <a:pt x="3663950" y="198120"/>
                    <a:pt x="3696970" y="236220"/>
                    <a:pt x="3733800" y="274320"/>
                  </a:cubicBezTo>
                  <a:cubicBezTo>
                    <a:pt x="3770630" y="312420"/>
                    <a:pt x="3813810" y="345440"/>
                    <a:pt x="3848100" y="396240"/>
                  </a:cubicBezTo>
                  <a:cubicBezTo>
                    <a:pt x="3882390" y="447040"/>
                    <a:pt x="3907790" y="509270"/>
                    <a:pt x="3939540" y="579120"/>
                  </a:cubicBezTo>
                  <a:cubicBezTo>
                    <a:pt x="3971290" y="648970"/>
                    <a:pt x="4013200" y="735330"/>
                    <a:pt x="4038600" y="815340"/>
                  </a:cubicBezTo>
                  <a:cubicBezTo>
                    <a:pt x="4064000" y="895350"/>
                    <a:pt x="4081780" y="979170"/>
                    <a:pt x="4091940" y="1059180"/>
                  </a:cubicBezTo>
                  <a:cubicBezTo>
                    <a:pt x="4102100" y="1139190"/>
                    <a:pt x="4103370" y="1216660"/>
                    <a:pt x="4099560" y="1295400"/>
                  </a:cubicBezTo>
                  <a:cubicBezTo>
                    <a:pt x="4095750" y="1374140"/>
                    <a:pt x="4085590" y="1456690"/>
                    <a:pt x="4069080" y="1531620"/>
                  </a:cubicBezTo>
                  <a:cubicBezTo>
                    <a:pt x="4052570" y="1606550"/>
                    <a:pt x="4028440" y="1680210"/>
                    <a:pt x="4000500" y="1744980"/>
                  </a:cubicBezTo>
                  <a:cubicBezTo>
                    <a:pt x="3972560" y="1809750"/>
                    <a:pt x="3942080" y="1875790"/>
                    <a:pt x="3901440" y="1920240"/>
                  </a:cubicBezTo>
                  <a:cubicBezTo>
                    <a:pt x="3860800" y="1964690"/>
                    <a:pt x="3810000" y="2011680"/>
                    <a:pt x="3756660" y="2011680"/>
                  </a:cubicBezTo>
                  <a:cubicBezTo>
                    <a:pt x="3703320" y="2011680"/>
                    <a:pt x="3632200" y="1969770"/>
                    <a:pt x="3581400" y="1920240"/>
                  </a:cubicBezTo>
                  <a:cubicBezTo>
                    <a:pt x="3530600" y="1870710"/>
                    <a:pt x="3482340" y="1788160"/>
                    <a:pt x="3451860" y="1714500"/>
                  </a:cubicBezTo>
                  <a:cubicBezTo>
                    <a:pt x="3421380" y="1640840"/>
                    <a:pt x="3411220" y="1555750"/>
                    <a:pt x="3398520" y="1478280"/>
                  </a:cubicBezTo>
                  <a:cubicBezTo>
                    <a:pt x="3385820" y="1400810"/>
                    <a:pt x="3375660" y="1337310"/>
                    <a:pt x="3375660" y="1249680"/>
                  </a:cubicBezTo>
                  <a:cubicBezTo>
                    <a:pt x="3375660" y="1162050"/>
                    <a:pt x="3384550" y="1035050"/>
                    <a:pt x="3398520" y="952500"/>
                  </a:cubicBezTo>
                  <a:cubicBezTo>
                    <a:pt x="3412490" y="869950"/>
                    <a:pt x="3436620" y="821690"/>
                    <a:pt x="3459480" y="754380"/>
                  </a:cubicBezTo>
                  <a:cubicBezTo>
                    <a:pt x="3482340" y="687070"/>
                    <a:pt x="3506470" y="609600"/>
                    <a:pt x="3535680" y="548640"/>
                  </a:cubicBezTo>
                  <a:cubicBezTo>
                    <a:pt x="3564890" y="487680"/>
                    <a:pt x="3601720" y="434340"/>
                    <a:pt x="3634740" y="388620"/>
                  </a:cubicBezTo>
                  <a:cubicBezTo>
                    <a:pt x="3667760" y="342900"/>
                    <a:pt x="3694430" y="314960"/>
                    <a:pt x="3733800" y="274320"/>
                  </a:cubicBezTo>
                  <a:cubicBezTo>
                    <a:pt x="3773170" y="233680"/>
                    <a:pt x="3822700" y="180340"/>
                    <a:pt x="3870960" y="144780"/>
                  </a:cubicBezTo>
                  <a:cubicBezTo>
                    <a:pt x="3919220" y="109220"/>
                    <a:pt x="3973830" y="81280"/>
                    <a:pt x="4023360" y="60960"/>
                  </a:cubicBezTo>
                  <a:cubicBezTo>
                    <a:pt x="4072890" y="40640"/>
                    <a:pt x="4123690" y="31750"/>
                    <a:pt x="4168140" y="22860"/>
                  </a:cubicBezTo>
                  <a:cubicBezTo>
                    <a:pt x="4212590" y="13970"/>
                    <a:pt x="4246880" y="8890"/>
                    <a:pt x="4290060" y="7620"/>
                  </a:cubicBezTo>
                  <a:cubicBezTo>
                    <a:pt x="4333240" y="6350"/>
                    <a:pt x="4378960" y="5080"/>
                    <a:pt x="4427220" y="15240"/>
                  </a:cubicBezTo>
                  <a:cubicBezTo>
                    <a:pt x="4475480" y="25400"/>
                    <a:pt x="4530090" y="45720"/>
                    <a:pt x="4579620" y="68580"/>
                  </a:cubicBezTo>
                  <a:cubicBezTo>
                    <a:pt x="4629150" y="91440"/>
                    <a:pt x="4678680" y="121920"/>
                    <a:pt x="4724400" y="152400"/>
                  </a:cubicBezTo>
                  <a:cubicBezTo>
                    <a:pt x="4770120" y="182880"/>
                    <a:pt x="4813300" y="209550"/>
                    <a:pt x="4853940" y="251460"/>
                  </a:cubicBezTo>
                  <a:cubicBezTo>
                    <a:pt x="4894580" y="293370"/>
                    <a:pt x="4927600" y="341630"/>
                    <a:pt x="4968240" y="403860"/>
                  </a:cubicBezTo>
                  <a:cubicBezTo>
                    <a:pt x="5008880" y="466090"/>
                    <a:pt x="5066030" y="554990"/>
                    <a:pt x="5097780" y="624840"/>
                  </a:cubicBezTo>
                  <a:cubicBezTo>
                    <a:pt x="5129530" y="694690"/>
                    <a:pt x="5140960" y="759460"/>
                    <a:pt x="5158740" y="822960"/>
                  </a:cubicBezTo>
                  <a:cubicBezTo>
                    <a:pt x="5176520" y="886460"/>
                    <a:pt x="5194300" y="956310"/>
                    <a:pt x="5204460" y="1005840"/>
                  </a:cubicBezTo>
                  <a:cubicBezTo>
                    <a:pt x="5214620" y="1055370"/>
                    <a:pt x="5215890" y="1087120"/>
                    <a:pt x="5219700" y="1120140"/>
                  </a:cubicBezTo>
                  <a:cubicBezTo>
                    <a:pt x="5223510" y="1153160"/>
                    <a:pt x="5225415" y="1178560"/>
                    <a:pt x="5227320" y="1203960"/>
                  </a:cubicBez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cxnSp>
          <p:nvCxnSpPr>
            <p:cNvPr id="29" name="직선 연결선 3">
              <a:extLst>
                <a:ext uri="{FF2B5EF4-FFF2-40B4-BE49-F238E27FC236}">
                  <a16:creationId xmlns:a16="http://schemas.microsoft.com/office/drawing/2014/main" id="{DA4BD90F-94CC-E635-71DA-DCACC4A3A17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264924" y="4267087"/>
              <a:ext cx="0" cy="7289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3">
              <a:extLst>
                <a:ext uri="{FF2B5EF4-FFF2-40B4-BE49-F238E27FC236}">
                  <a16:creationId xmlns:a16="http://schemas.microsoft.com/office/drawing/2014/main" id="{70074D27-0ADE-1FFE-1EF3-8D643AFE764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264924" y="4372937"/>
              <a:ext cx="0" cy="7289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6BA5A9D-1BE2-6719-35C5-D4A41D3DB1C2}"/>
                    </a:ext>
                  </a:extLst>
                </p:cNvPr>
                <p:cNvSpPr txBox="1"/>
                <p:nvPr/>
              </p:nvSpPr>
              <p:spPr>
                <a:xfrm>
                  <a:off x="1095656" y="5145971"/>
                  <a:ext cx="345400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ko-KR" sz="1600" b="0" dirty="0"/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6BA5A9D-1BE2-6719-35C5-D4A41D3DB1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656" y="5145971"/>
                  <a:ext cx="345400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3571" b="-15000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A68DF7D-2205-4F15-8E7F-1880C4143CFB}"/>
                    </a:ext>
                  </a:extLst>
                </p:cNvPr>
                <p:cNvSpPr txBox="1"/>
                <p:nvPr/>
              </p:nvSpPr>
              <p:spPr>
                <a:xfrm>
                  <a:off x="1671578" y="4565277"/>
                  <a:ext cx="271354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ko-KR" sz="1600" b="0" dirty="0"/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A68DF7D-2205-4F15-8E7F-1880C4143C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1578" y="4565277"/>
                  <a:ext cx="271354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13043" r="-4348" b="-20000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직선 연결선 3">
              <a:extLst>
                <a:ext uri="{FF2B5EF4-FFF2-40B4-BE49-F238E27FC236}">
                  <a16:creationId xmlns:a16="http://schemas.microsoft.com/office/drawing/2014/main" id="{BADBB622-9D42-4816-3E82-B606F183ED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0804" y="5675278"/>
              <a:ext cx="44476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자유형 12">
              <a:extLst>
                <a:ext uri="{FF2B5EF4-FFF2-40B4-BE49-F238E27FC236}">
                  <a16:creationId xmlns:a16="http://schemas.microsoft.com/office/drawing/2014/main" id="{8589D48D-19E2-AC95-E400-F3FA7E18C9EE}"/>
                </a:ext>
              </a:extLst>
            </p:cNvPr>
            <p:cNvSpPr/>
            <p:nvPr/>
          </p:nvSpPr>
          <p:spPr>
            <a:xfrm>
              <a:off x="934796" y="5598210"/>
              <a:ext cx="667120" cy="154136"/>
            </a:xfrm>
            <a:custGeom>
              <a:avLst/>
              <a:gdLst>
                <a:gd name="connsiteX0" fmla="*/ 0 w 8170606"/>
                <a:gd name="connsiteY0" fmla="*/ 943897 h 1887793"/>
                <a:gd name="connsiteX1" fmla="*/ 707922 w 8170606"/>
                <a:gd name="connsiteY1" fmla="*/ 0 h 1887793"/>
                <a:gd name="connsiteX2" fmla="*/ 2064774 w 8170606"/>
                <a:gd name="connsiteY2" fmla="*/ 1887793 h 1887793"/>
                <a:gd name="connsiteX3" fmla="*/ 3406877 w 8170606"/>
                <a:gd name="connsiteY3" fmla="*/ 14748 h 1887793"/>
                <a:gd name="connsiteX4" fmla="*/ 4763729 w 8170606"/>
                <a:gd name="connsiteY4" fmla="*/ 1887793 h 1887793"/>
                <a:gd name="connsiteX5" fmla="*/ 6105832 w 8170606"/>
                <a:gd name="connsiteY5" fmla="*/ 29497 h 1887793"/>
                <a:gd name="connsiteX6" fmla="*/ 7462683 w 8170606"/>
                <a:gd name="connsiteY6" fmla="*/ 1887793 h 1887793"/>
                <a:gd name="connsiteX7" fmla="*/ 8170606 w 8170606"/>
                <a:gd name="connsiteY7" fmla="*/ 943897 h 188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70606" h="1887793">
                  <a:moveTo>
                    <a:pt x="0" y="943897"/>
                  </a:moveTo>
                  <a:lnTo>
                    <a:pt x="707922" y="0"/>
                  </a:lnTo>
                  <a:lnTo>
                    <a:pt x="2064774" y="1887793"/>
                  </a:lnTo>
                  <a:lnTo>
                    <a:pt x="3406877" y="14748"/>
                  </a:lnTo>
                  <a:lnTo>
                    <a:pt x="4763729" y="1887793"/>
                  </a:lnTo>
                  <a:lnTo>
                    <a:pt x="6105832" y="29497"/>
                  </a:lnTo>
                  <a:lnTo>
                    <a:pt x="7462683" y="1887793"/>
                  </a:lnTo>
                  <a:lnTo>
                    <a:pt x="8170606" y="943897"/>
                  </a:ln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cxnSp>
          <p:nvCxnSpPr>
            <p:cNvPr id="35" name="직선 연결선 3">
              <a:extLst>
                <a:ext uri="{FF2B5EF4-FFF2-40B4-BE49-F238E27FC236}">
                  <a16:creationId xmlns:a16="http://schemas.microsoft.com/office/drawing/2014/main" id="{8EF8122F-FB09-6374-4129-02A95DF2F6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1916" y="5675278"/>
              <a:ext cx="470917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1802C7B-B26B-9A83-D6DD-14134E46ED7A}"/>
                    </a:ext>
                  </a:extLst>
                </p:cNvPr>
                <p:cNvSpPr txBox="1"/>
                <p:nvPr/>
              </p:nvSpPr>
              <p:spPr>
                <a:xfrm>
                  <a:off x="1023987" y="5774428"/>
                  <a:ext cx="518986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US" altLang="ko-KR" sz="1600" b="0" dirty="0"/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1802C7B-B26B-9A83-D6DD-14134E46ED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987" y="5774428"/>
                  <a:ext cx="518986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2381" t="-4762" r="-2381" b="-33333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6E77CA3C-D25C-7822-933C-6F84B6F72ACA}"/>
                </a:ext>
              </a:extLst>
            </p:cNvPr>
            <p:cNvSpPr/>
            <p:nvPr/>
          </p:nvSpPr>
          <p:spPr>
            <a:xfrm>
              <a:off x="259434" y="3222317"/>
              <a:ext cx="1597786" cy="1349504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 sz="12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9E7FCCB-8F37-B999-822B-0ADCD330E31B}"/>
                </a:ext>
              </a:extLst>
            </p:cNvPr>
            <p:cNvSpPr txBox="1"/>
            <p:nvPr/>
          </p:nvSpPr>
          <p:spPr>
            <a:xfrm>
              <a:off x="439953" y="6003613"/>
              <a:ext cx="17126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KR" sz="1600" dirty="0"/>
                <a:t>Output read here</a:t>
              </a:r>
            </a:p>
          </p:txBody>
        </p:sp>
        <p:cxnSp>
          <p:nvCxnSpPr>
            <p:cNvPr id="39" name="직선 연결선 6">
              <a:extLst>
                <a:ext uri="{FF2B5EF4-FFF2-40B4-BE49-F238E27FC236}">
                  <a16:creationId xmlns:a16="http://schemas.microsoft.com/office/drawing/2014/main" id="{6528858A-7FC0-9DBC-06A7-C9801315F711}"/>
                </a:ext>
              </a:extLst>
            </p:cNvPr>
            <p:cNvCxnSpPr>
              <a:cxnSpLocks/>
            </p:cNvCxnSpPr>
            <p:nvPr/>
          </p:nvCxnSpPr>
          <p:spPr>
            <a:xfrm>
              <a:off x="2067722" y="5011434"/>
              <a:ext cx="0" cy="66384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14DEFCB-1355-8745-8B35-BDACF98EA1A8}"/>
                </a:ext>
              </a:extLst>
            </p:cNvPr>
            <p:cNvSpPr/>
            <p:nvPr/>
          </p:nvSpPr>
          <p:spPr>
            <a:xfrm rot="16200000">
              <a:off x="1704042" y="3490707"/>
              <a:ext cx="723011" cy="3300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KR" sz="1000" dirty="0"/>
                <a:t>Matching network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B9521832-F313-621B-A9D2-0D644FD31AE4}"/>
              </a:ext>
            </a:extLst>
          </p:cNvPr>
          <p:cNvSpPr txBox="1"/>
          <p:nvPr/>
        </p:nvSpPr>
        <p:spPr>
          <a:xfrm>
            <a:off x="2411841" y="2665365"/>
            <a:ext cx="1462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1400" dirty="0"/>
              <a:t>Matching network can be:</a:t>
            </a:r>
          </a:p>
        </p:txBody>
      </p:sp>
      <p:cxnSp>
        <p:nvCxnSpPr>
          <p:cNvPr id="47" name="직선 연결선 3">
            <a:extLst>
              <a:ext uri="{FF2B5EF4-FFF2-40B4-BE49-F238E27FC236}">
                <a16:creationId xmlns:a16="http://schemas.microsoft.com/office/drawing/2014/main" id="{5F271B08-E719-A4F2-EEEA-6B5C2B27C75E}"/>
              </a:ext>
            </a:extLst>
          </p:cNvPr>
          <p:cNvCxnSpPr>
            <a:cxnSpLocks/>
          </p:cNvCxnSpPr>
          <p:nvPr/>
        </p:nvCxnSpPr>
        <p:spPr>
          <a:xfrm>
            <a:off x="3655817" y="4262225"/>
            <a:ext cx="0" cy="69222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C7A5F32-E6DD-F487-C151-E1789F487247}"/>
              </a:ext>
            </a:extLst>
          </p:cNvPr>
          <p:cNvGrpSpPr/>
          <p:nvPr/>
        </p:nvGrpSpPr>
        <p:grpSpPr>
          <a:xfrm>
            <a:off x="2514952" y="3286732"/>
            <a:ext cx="315566" cy="871923"/>
            <a:chOff x="2622746" y="3264669"/>
            <a:chExt cx="315566" cy="871923"/>
          </a:xfrm>
        </p:grpSpPr>
        <p:cxnSp>
          <p:nvCxnSpPr>
            <p:cNvPr id="50" name="직선 연결선 3">
              <a:extLst>
                <a:ext uri="{FF2B5EF4-FFF2-40B4-BE49-F238E27FC236}">
                  <a16:creationId xmlns:a16="http://schemas.microsoft.com/office/drawing/2014/main" id="{590BDB15-6A12-147A-FC14-76F127015D36}"/>
                </a:ext>
              </a:extLst>
            </p:cNvPr>
            <p:cNvCxnSpPr>
              <a:cxnSpLocks/>
            </p:cNvCxnSpPr>
            <p:nvPr/>
          </p:nvCxnSpPr>
          <p:spPr>
            <a:xfrm>
              <a:off x="2780529" y="3264669"/>
              <a:ext cx="0" cy="39106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3">
              <a:extLst>
                <a:ext uri="{FF2B5EF4-FFF2-40B4-BE49-F238E27FC236}">
                  <a16:creationId xmlns:a16="http://schemas.microsoft.com/office/drawing/2014/main" id="{D40ABCF3-B898-7A31-692F-8EBB7A90C94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780529" y="3487771"/>
              <a:ext cx="0" cy="3155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3">
              <a:extLst>
                <a:ext uri="{FF2B5EF4-FFF2-40B4-BE49-F238E27FC236}">
                  <a16:creationId xmlns:a16="http://schemas.microsoft.com/office/drawing/2014/main" id="{1F25DF19-8D95-10CD-24D3-0BE17695F1B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780529" y="3593621"/>
              <a:ext cx="0" cy="3155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3">
              <a:extLst>
                <a:ext uri="{FF2B5EF4-FFF2-40B4-BE49-F238E27FC236}">
                  <a16:creationId xmlns:a16="http://schemas.microsoft.com/office/drawing/2014/main" id="{10E0CF3E-5D16-7615-11B2-E3DAB19E0CE7}"/>
                </a:ext>
              </a:extLst>
            </p:cNvPr>
            <p:cNvCxnSpPr>
              <a:cxnSpLocks/>
            </p:cNvCxnSpPr>
            <p:nvPr/>
          </p:nvCxnSpPr>
          <p:spPr>
            <a:xfrm>
              <a:off x="2780014" y="3745528"/>
              <a:ext cx="0" cy="39106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4D9FE99-9C47-C3A7-F597-18F11B0D6F72}"/>
              </a:ext>
            </a:extLst>
          </p:cNvPr>
          <p:cNvSpPr txBox="1"/>
          <p:nvPr/>
        </p:nvSpPr>
        <p:spPr>
          <a:xfrm>
            <a:off x="2743446" y="3407803"/>
            <a:ext cx="1186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1400" dirty="0"/>
              <a:t>Capacitor</a:t>
            </a:r>
          </a:p>
          <a:p>
            <a:pPr algn="ctr"/>
            <a:r>
              <a:rPr lang="en-KR" sz="1400" dirty="0"/>
              <a:t>(resonant)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5BB303E-E548-8620-A66F-9E9D1F42AEC2}"/>
              </a:ext>
            </a:extLst>
          </p:cNvPr>
          <p:cNvSpPr txBox="1"/>
          <p:nvPr/>
        </p:nvSpPr>
        <p:spPr>
          <a:xfrm>
            <a:off x="2224221" y="4224101"/>
            <a:ext cx="13820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1400" dirty="0"/>
              <a:t>Short</a:t>
            </a:r>
          </a:p>
          <a:p>
            <a:pPr algn="ctr"/>
            <a:r>
              <a:rPr lang="en-KR" sz="1400" dirty="0"/>
              <a:t>(non-resonant, no Bode-Fano)</a:t>
            </a:r>
          </a:p>
        </p:txBody>
      </p:sp>
      <p:cxnSp>
        <p:nvCxnSpPr>
          <p:cNvPr id="61" name="직선 연결선 3">
            <a:extLst>
              <a:ext uri="{FF2B5EF4-FFF2-40B4-BE49-F238E27FC236}">
                <a16:creationId xmlns:a16="http://schemas.microsoft.com/office/drawing/2014/main" id="{4F60A1DA-F5C9-AB3F-C028-711D0A91EC89}"/>
              </a:ext>
            </a:extLst>
          </p:cNvPr>
          <p:cNvCxnSpPr>
            <a:cxnSpLocks/>
          </p:cNvCxnSpPr>
          <p:nvPr/>
        </p:nvCxnSpPr>
        <p:spPr>
          <a:xfrm>
            <a:off x="2418156" y="5110147"/>
            <a:ext cx="0" cy="22300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3">
            <a:extLst>
              <a:ext uri="{FF2B5EF4-FFF2-40B4-BE49-F238E27FC236}">
                <a16:creationId xmlns:a16="http://schemas.microsoft.com/office/drawing/2014/main" id="{F5DE2C9B-C997-760F-A80F-A181E07E1319}"/>
              </a:ext>
            </a:extLst>
          </p:cNvPr>
          <p:cNvCxnSpPr>
            <a:cxnSpLocks/>
          </p:cNvCxnSpPr>
          <p:nvPr/>
        </p:nvCxnSpPr>
        <p:spPr>
          <a:xfrm>
            <a:off x="2418156" y="6068221"/>
            <a:ext cx="0" cy="22300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>
            <a:extLst>
              <a:ext uri="{FF2B5EF4-FFF2-40B4-BE49-F238E27FC236}">
                <a16:creationId xmlns:a16="http://schemas.microsoft.com/office/drawing/2014/main" id="{5A4695C1-52B9-A8D0-5412-9D35903728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16094" y="2718138"/>
            <a:ext cx="4075052" cy="3056289"/>
          </a:xfrm>
          <a:prstGeom prst="rect">
            <a:avLst/>
          </a:prstGeom>
          <a:ln>
            <a:noFill/>
          </a:ln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CD51C04-AAE6-5D8B-4E50-BC2B401D17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67210" y="2718138"/>
            <a:ext cx="4123936" cy="3092952"/>
          </a:xfrm>
          <a:prstGeom prst="rect">
            <a:avLst/>
          </a:prstGeom>
          <a:ln>
            <a:noFill/>
          </a:ln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08C17C8-28B0-051A-B99A-49D51482DB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03159" y="2715207"/>
            <a:ext cx="4087987" cy="3065990"/>
          </a:xfrm>
          <a:prstGeom prst="rect">
            <a:avLst/>
          </a:prstGeom>
          <a:ln>
            <a:noFill/>
          </a:ln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B1426038-C77F-2972-D465-59AA3D56CE9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72830" y="2716896"/>
            <a:ext cx="4124455" cy="3093341"/>
          </a:xfrm>
          <a:prstGeom prst="rect">
            <a:avLst/>
          </a:prstGeom>
          <a:ln>
            <a:noFill/>
          </a:ln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625C5D0A-3519-7CD7-A225-9078B82A31FB}"/>
              </a:ext>
            </a:extLst>
          </p:cNvPr>
          <p:cNvSpPr txBox="1"/>
          <p:nvPr/>
        </p:nvSpPr>
        <p:spPr>
          <a:xfrm>
            <a:off x="4568120" y="3286732"/>
            <a:ext cx="128740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Expectation</a:t>
            </a:r>
          </a:p>
          <a:p>
            <a:pPr algn="ctr"/>
            <a:r>
              <a:rPr lang="en-US" dirty="0"/>
              <a:t>(Analytic)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F20B4E1-ECFC-2005-8894-6A7690838B6B}"/>
              </a:ext>
            </a:extLst>
          </p:cNvPr>
          <p:cNvSpPr txBox="1"/>
          <p:nvPr/>
        </p:nvSpPr>
        <p:spPr>
          <a:xfrm>
            <a:off x="8889060" y="3270749"/>
            <a:ext cx="118442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Simulation</a:t>
            </a:r>
          </a:p>
          <a:p>
            <a:pPr algn="ctr"/>
            <a:r>
              <a:rPr lang="en-US" dirty="0"/>
              <a:t>(WRSPICE)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2507069-CE7C-AE19-1D07-546C3AAE725F}"/>
              </a:ext>
            </a:extLst>
          </p:cNvPr>
          <p:cNvSpPr txBox="1"/>
          <p:nvPr/>
        </p:nvSpPr>
        <p:spPr>
          <a:xfrm>
            <a:off x="2566241" y="5490736"/>
            <a:ext cx="177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1400" dirty="0"/>
              <a:t>Inductance cancelling</a:t>
            </a:r>
          </a:p>
          <a:p>
            <a:pPr algn="ctr"/>
            <a:r>
              <a:rPr lang="en-KR" sz="1400" dirty="0"/>
              <a:t>(Bode-Fano Evasion)</a:t>
            </a:r>
          </a:p>
        </p:txBody>
      </p:sp>
    </p:spTree>
    <p:extLst>
      <p:ext uri="{BB962C8B-B14F-4D97-AF65-F5344CB8AC3E}">
        <p14:creationId xmlns:p14="http://schemas.microsoft.com/office/powerpoint/2010/main" val="226575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61A94-139B-5F2F-541E-D8ADE4C8C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Phase considerations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4020A-7514-4A02-570F-FF94E519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BD58DB-0C4E-29DD-AAB7-44F638245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577" y="1585765"/>
            <a:ext cx="3271988" cy="24539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323B5E2-96F4-1060-F51F-26683F15E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479" y="1587222"/>
            <a:ext cx="3271988" cy="24539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D71358CD-0F09-1C8B-DFAC-B479C0627BFC}"/>
              </a:ext>
            </a:extLst>
          </p:cNvPr>
          <p:cNvGrpSpPr/>
          <p:nvPr/>
        </p:nvGrpSpPr>
        <p:grpSpPr>
          <a:xfrm>
            <a:off x="167055" y="1584022"/>
            <a:ext cx="2523434" cy="4034811"/>
            <a:chOff x="167054" y="1558247"/>
            <a:chExt cx="2868191" cy="458605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D15EE2-1587-CED0-D1AA-5116F201AF44}"/>
                </a:ext>
              </a:extLst>
            </p:cNvPr>
            <p:cNvSpPr txBox="1"/>
            <p:nvPr/>
          </p:nvSpPr>
          <p:spPr>
            <a:xfrm>
              <a:off x="786224" y="1558247"/>
              <a:ext cx="1564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dirty="0"/>
                <a:t>Voltage source</a:t>
              </a:r>
            </a:p>
          </p:txBody>
        </p:sp>
        <p:sp>
          <p:nvSpPr>
            <p:cNvPr id="6" name="자유형 15">
              <a:extLst>
                <a:ext uri="{FF2B5EF4-FFF2-40B4-BE49-F238E27FC236}">
                  <a16:creationId xmlns:a16="http://schemas.microsoft.com/office/drawing/2014/main" id="{69F846F8-6144-3936-630C-BBEAF00768AD}"/>
                </a:ext>
              </a:extLst>
            </p:cNvPr>
            <p:cNvSpPr/>
            <p:nvPr/>
          </p:nvSpPr>
          <p:spPr>
            <a:xfrm flipV="1">
              <a:off x="1081409" y="3908377"/>
              <a:ext cx="927532" cy="357859"/>
            </a:xfrm>
            <a:custGeom>
              <a:avLst/>
              <a:gdLst>
                <a:gd name="connsiteX0" fmla="*/ 0 w 5227320"/>
                <a:gd name="connsiteY0" fmla="*/ 1219200 h 2016760"/>
                <a:gd name="connsiteX1" fmla="*/ 7620 w 5227320"/>
                <a:gd name="connsiteY1" fmla="*/ 1059180 h 2016760"/>
                <a:gd name="connsiteX2" fmla="*/ 38100 w 5227320"/>
                <a:gd name="connsiteY2" fmla="*/ 906780 h 2016760"/>
                <a:gd name="connsiteX3" fmla="*/ 76200 w 5227320"/>
                <a:gd name="connsiteY3" fmla="*/ 762000 h 2016760"/>
                <a:gd name="connsiteX4" fmla="*/ 129540 w 5227320"/>
                <a:gd name="connsiteY4" fmla="*/ 632460 h 2016760"/>
                <a:gd name="connsiteX5" fmla="*/ 220980 w 5227320"/>
                <a:gd name="connsiteY5" fmla="*/ 449580 h 2016760"/>
                <a:gd name="connsiteX6" fmla="*/ 304800 w 5227320"/>
                <a:gd name="connsiteY6" fmla="*/ 327660 h 2016760"/>
                <a:gd name="connsiteX7" fmla="*/ 411480 w 5227320"/>
                <a:gd name="connsiteY7" fmla="*/ 220980 h 2016760"/>
                <a:gd name="connsiteX8" fmla="*/ 525780 w 5227320"/>
                <a:gd name="connsiteY8" fmla="*/ 129540 h 2016760"/>
                <a:gd name="connsiteX9" fmla="*/ 678180 w 5227320"/>
                <a:gd name="connsiteY9" fmla="*/ 53340 h 2016760"/>
                <a:gd name="connsiteX10" fmla="*/ 830580 w 5227320"/>
                <a:gd name="connsiteY10" fmla="*/ 7620 h 2016760"/>
                <a:gd name="connsiteX11" fmla="*/ 960120 w 5227320"/>
                <a:gd name="connsiteY11" fmla="*/ 7620 h 2016760"/>
                <a:gd name="connsiteX12" fmla="*/ 1150620 w 5227320"/>
                <a:gd name="connsiteY12" fmla="*/ 45720 h 2016760"/>
                <a:gd name="connsiteX13" fmla="*/ 1287780 w 5227320"/>
                <a:gd name="connsiteY13" fmla="*/ 106680 h 2016760"/>
                <a:gd name="connsiteX14" fmla="*/ 1386840 w 5227320"/>
                <a:gd name="connsiteY14" fmla="*/ 167640 h 2016760"/>
                <a:gd name="connsiteX15" fmla="*/ 1485900 w 5227320"/>
                <a:gd name="connsiteY15" fmla="*/ 266700 h 2016760"/>
                <a:gd name="connsiteX16" fmla="*/ 1592580 w 5227320"/>
                <a:gd name="connsiteY16" fmla="*/ 381000 h 2016760"/>
                <a:gd name="connsiteX17" fmla="*/ 1684020 w 5227320"/>
                <a:gd name="connsiteY17" fmla="*/ 541020 h 2016760"/>
                <a:gd name="connsiteX18" fmla="*/ 1760220 w 5227320"/>
                <a:gd name="connsiteY18" fmla="*/ 731520 h 2016760"/>
                <a:gd name="connsiteX19" fmla="*/ 1828800 w 5227320"/>
                <a:gd name="connsiteY19" fmla="*/ 982980 h 2016760"/>
                <a:gd name="connsiteX20" fmla="*/ 1851660 w 5227320"/>
                <a:gd name="connsiteY20" fmla="*/ 1249680 h 2016760"/>
                <a:gd name="connsiteX21" fmla="*/ 1813560 w 5227320"/>
                <a:gd name="connsiteY21" fmla="*/ 1562100 h 2016760"/>
                <a:gd name="connsiteX22" fmla="*/ 1729740 w 5227320"/>
                <a:gd name="connsiteY22" fmla="*/ 1813560 h 2016760"/>
                <a:gd name="connsiteX23" fmla="*/ 1630680 w 5227320"/>
                <a:gd name="connsiteY23" fmla="*/ 1943100 h 2016760"/>
                <a:gd name="connsiteX24" fmla="*/ 1493520 w 5227320"/>
                <a:gd name="connsiteY24" fmla="*/ 2011680 h 2016760"/>
                <a:gd name="connsiteX25" fmla="*/ 1379220 w 5227320"/>
                <a:gd name="connsiteY25" fmla="*/ 1958340 h 2016760"/>
                <a:gd name="connsiteX26" fmla="*/ 1264920 w 5227320"/>
                <a:gd name="connsiteY26" fmla="*/ 1828800 h 2016760"/>
                <a:gd name="connsiteX27" fmla="*/ 1196340 w 5227320"/>
                <a:gd name="connsiteY27" fmla="*/ 1676400 h 2016760"/>
                <a:gd name="connsiteX28" fmla="*/ 1158240 w 5227320"/>
                <a:gd name="connsiteY28" fmla="*/ 1524000 h 2016760"/>
                <a:gd name="connsiteX29" fmla="*/ 1127760 w 5227320"/>
                <a:gd name="connsiteY29" fmla="*/ 1333500 h 2016760"/>
                <a:gd name="connsiteX30" fmla="*/ 1127760 w 5227320"/>
                <a:gd name="connsiteY30" fmla="*/ 1120140 h 2016760"/>
                <a:gd name="connsiteX31" fmla="*/ 1150620 w 5227320"/>
                <a:gd name="connsiteY31" fmla="*/ 914400 h 2016760"/>
                <a:gd name="connsiteX32" fmla="*/ 1219200 w 5227320"/>
                <a:gd name="connsiteY32" fmla="*/ 716280 h 2016760"/>
                <a:gd name="connsiteX33" fmla="*/ 1318260 w 5227320"/>
                <a:gd name="connsiteY33" fmla="*/ 502920 h 2016760"/>
                <a:gd name="connsiteX34" fmla="*/ 1417320 w 5227320"/>
                <a:gd name="connsiteY34" fmla="*/ 358140 h 2016760"/>
                <a:gd name="connsiteX35" fmla="*/ 1485900 w 5227320"/>
                <a:gd name="connsiteY35" fmla="*/ 274320 h 2016760"/>
                <a:gd name="connsiteX36" fmla="*/ 1615440 w 5227320"/>
                <a:gd name="connsiteY36" fmla="*/ 160020 h 2016760"/>
                <a:gd name="connsiteX37" fmla="*/ 1737360 w 5227320"/>
                <a:gd name="connsiteY37" fmla="*/ 76200 h 2016760"/>
                <a:gd name="connsiteX38" fmla="*/ 1836420 w 5227320"/>
                <a:gd name="connsiteY38" fmla="*/ 38100 h 2016760"/>
                <a:gd name="connsiteX39" fmla="*/ 1920240 w 5227320"/>
                <a:gd name="connsiteY39" fmla="*/ 15240 h 2016760"/>
                <a:gd name="connsiteX40" fmla="*/ 2057400 w 5227320"/>
                <a:gd name="connsiteY40" fmla="*/ 7620 h 2016760"/>
                <a:gd name="connsiteX41" fmla="*/ 2209800 w 5227320"/>
                <a:gd name="connsiteY41" fmla="*/ 22860 h 2016760"/>
                <a:gd name="connsiteX42" fmla="*/ 2339340 w 5227320"/>
                <a:gd name="connsiteY42" fmla="*/ 68580 h 2016760"/>
                <a:gd name="connsiteX43" fmla="*/ 2453640 w 5227320"/>
                <a:gd name="connsiteY43" fmla="*/ 137160 h 2016760"/>
                <a:gd name="connsiteX44" fmla="*/ 2606040 w 5227320"/>
                <a:gd name="connsiteY44" fmla="*/ 266700 h 2016760"/>
                <a:gd name="connsiteX45" fmla="*/ 2727960 w 5227320"/>
                <a:gd name="connsiteY45" fmla="*/ 403860 h 2016760"/>
                <a:gd name="connsiteX46" fmla="*/ 2811780 w 5227320"/>
                <a:gd name="connsiteY46" fmla="*/ 556260 h 2016760"/>
                <a:gd name="connsiteX47" fmla="*/ 2880360 w 5227320"/>
                <a:gd name="connsiteY47" fmla="*/ 701040 h 2016760"/>
                <a:gd name="connsiteX48" fmla="*/ 2933700 w 5227320"/>
                <a:gd name="connsiteY48" fmla="*/ 876300 h 2016760"/>
                <a:gd name="connsiteX49" fmla="*/ 2979420 w 5227320"/>
                <a:gd name="connsiteY49" fmla="*/ 1074420 h 2016760"/>
                <a:gd name="connsiteX50" fmla="*/ 2971800 w 5227320"/>
                <a:gd name="connsiteY50" fmla="*/ 1341120 h 2016760"/>
                <a:gd name="connsiteX51" fmla="*/ 2941320 w 5227320"/>
                <a:gd name="connsiteY51" fmla="*/ 1554480 h 2016760"/>
                <a:gd name="connsiteX52" fmla="*/ 2849880 w 5227320"/>
                <a:gd name="connsiteY52" fmla="*/ 1805940 h 2016760"/>
                <a:gd name="connsiteX53" fmla="*/ 2720340 w 5227320"/>
                <a:gd name="connsiteY53" fmla="*/ 1965960 h 2016760"/>
                <a:gd name="connsiteX54" fmla="*/ 2621280 w 5227320"/>
                <a:gd name="connsiteY54" fmla="*/ 2011680 h 2016760"/>
                <a:gd name="connsiteX55" fmla="*/ 2461260 w 5227320"/>
                <a:gd name="connsiteY55" fmla="*/ 1935480 h 2016760"/>
                <a:gd name="connsiteX56" fmla="*/ 2369820 w 5227320"/>
                <a:gd name="connsiteY56" fmla="*/ 1790700 h 2016760"/>
                <a:gd name="connsiteX57" fmla="*/ 2286000 w 5227320"/>
                <a:gd name="connsiteY57" fmla="*/ 1554480 h 2016760"/>
                <a:gd name="connsiteX58" fmla="*/ 2255520 w 5227320"/>
                <a:gd name="connsiteY58" fmla="*/ 1356360 h 2016760"/>
                <a:gd name="connsiteX59" fmla="*/ 2255520 w 5227320"/>
                <a:gd name="connsiteY59" fmla="*/ 1066800 h 2016760"/>
                <a:gd name="connsiteX60" fmla="*/ 2308860 w 5227320"/>
                <a:gd name="connsiteY60" fmla="*/ 830580 h 2016760"/>
                <a:gd name="connsiteX61" fmla="*/ 2346960 w 5227320"/>
                <a:gd name="connsiteY61" fmla="*/ 693420 h 2016760"/>
                <a:gd name="connsiteX62" fmla="*/ 2430780 w 5227320"/>
                <a:gd name="connsiteY62" fmla="*/ 533400 h 2016760"/>
                <a:gd name="connsiteX63" fmla="*/ 2491740 w 5227320"/>
                <a:gd name="connsiteY63" fmla="*/ 419100 h 2016760"/>
                <a:gd name="connsiteX64" fmla="*/ 2613660 w 5227320"/>
                <a:gd name="connsiteY64" fmla="*/ 274320 h 2016760"/>
                <a:gd name="connsiteX65" fmla="*/ 2750820 w 5227320"/>
                <a:gd name="connsiteY65" fmla="*/ 137160 h 2016760"/>
                <a:gd name="connsiteX66" fmla="*/ 2956560 w 5227320"/>
                <a:gd name="connsiteY66" fmla="*/ 38100 h 2016760"/>
                <a:gd name="connsiteX67" fmla="*/ 3063240 w 5227320"/>
                <a:gd name="connsiteY67" fmla="*/ 15240 h 2016760"/>
                <a:gd name="connsiteX68" fmla="*/ 3162300 w 5227320"/>
                <a:gd name="connsiteY68" fmla="*/ 7620 h 2016760"/>
                <a:gd name="connsiteX69" fmla="*/ 3352800 w 5227320"/>
                <a:gd name="connsiteY69" fmla="*/ 30480 h 2016760"/>
                <a:gd name="connsiteX70" fmla="*/ 3512820 w 5227320"/>
                <a:gd name="connsiteY70" fmla="*/ 91440 h 2016760"/>
                <a:gd name="connsiteX71" fmla="*/ 3627120 w 5227320"/>
                <a:gd name="connsiteY71" fmla="*/ 167640 h 2016760"/>
                <a:gd name="connsiteX72" fmla="*/ 3733800 w 5227320"/>
                <a:gd name="connsiteY72" fmla="*/ 274320 h 2016760"/>
                <a:gd name="connsiteX73" fmla="*/ 3848100 w 5227320"/>
                <a:gd name="connsiteY73" fmla="*/ 396240 h 2016760"/>
                <a:gd name="connsiteX74" fmla="*/ 3939540 w 5227320"/>
                <a:gd name="connsiteY74" fmla="*/ 579120 h 2016760"/>
                <a:gd name="connsiteX75" fmla="*/ 4038600 w 5227320"/>
                <a:gd name="connsiteY75" fmla="*/ 815340 h 2016760"/>
                <a:gd name="connsiteX76" fmla="*/ 4091940 w 5227320"/>
                <a:gd name="connsiteY76" fmla="*/ 1059180 h 2016760"/>
                <a:gd name="connsiteX77" fmla="*/ 4099560 w 5227320"/>
                <a:gd name="connsiteY77" fmla="*/ 1295400 h 2016760"/>
                <a:gd name="connsiteX78" fmla="*/ 4069080 w 5227320"/>
                <a:gd name="connsiteY78" fmla="*/ 1531620 h 2016760"/>
                <a:gd name="connsiteX79" fmla="*/ 4000500 w 5227320"/>
                <a:gd name="connsiteY79" fmla="*/ 1744980 h 2016760"/>
                <a:gd name="connsiteX80" fmla="*/ 3901440 w 5227320"/>
                <a:gd name="connsiteY80" fmla="*/ 1920240 h 2016760"/>
                <a:gd name="connsiteX81" fmla="*/ 3756660 w 5227320"/>
                <a:gd name="connsiteY81" fmla="*/ 2011680 h 2016760"/>
                <a:gd name="connsiteX82" fmla="*/ 3581400 w 5227320"/>
                <a:gd name="connsiteY82" fmla="*/ 1920240 h 2016760"/>
                <a:gd name="connsiteX83" fmla="*/ 3451860 w 5227320"/>
                <a:gd name="connsiteY83" fmla="*/ 1714500 h 2016760"/>
                <a:gd name="connsiteX84" fmla="*/ 3398520 w 5227320"/>
                <a:gd name="connsiteY84" fmla="*/ 1478280 h 2016760"/>
                <a:gd name="connsiteX85" fmla="*/ 3375660 w 5227320"/>
                <a:gd name="connsiteY85" fmla="*/ 1249680 h 2016760"/>
                <a:gd name="connsiteX86" fmla="*/ 3398520 w 5227320"/>
                <a:gd name="connsiteY86" fmla="*/ 952500 h 2016760"/>
                <a:gd name="connsiteX87" fmla="*/ 3459480 w 5227320"/>
                <a:gd name="connsiteY87" fmla="*/ 754380 h 2016760"/>
                <a:gd name="connsiteX88" fmla="*/ 3535680 w 5227320"/>
                <a:gd name="connsiteY88" fmla="*/ 548640 h 2016760"/>
                <a:gd name="connsiteX89" fmla="*/ 3634740 w 5227320"/>
                <a:gd name="connsiteY89" fmla="*/ 388620 h 2016760"/>
                <a:gd name="connsiteX90" fmla="*/ 3733800 w 5227320"/>
                <a:gd name="connsiteY90" fmla="*/ 274320 h 2016760"/>
                <a:gd name="connsiteX91" fmla="*/ 3870960 w 5227320"/>
                <a:gd name="connsiteY91" fmla="*/ 144780 h 2016760"/>
                <a:gd name="connsiteX92" fmla="*/ 4023360 w 5227320"/>
                <a:gd name="connsiteY92" fmla="*/ 60960 h 2016760"/>
                <a:gd name="connsiteX93" fmla="*/ 4168140 w 5227320"/>
                <a:gd name="connsiteY93" fmla="*/ 22860 h 2016760"/>
                <a:gd name="connsiteX94" fmla="*/ 4290060 w 5227320"/>
                <a:gd name="connsiteY94" fmla="*/ 7620 h 2016760"/>
                <a:gd name="connsiteX95" fmla="*/ 4427220 w 5227320"/>
                <a:gd name="connsiteY95" fmla="*/ 15240 h 2016760"/>
                <a:gd name="connsiteX96" fmla="*/ 4579620 w 5227320"/>
                <a:gd name="connsiteY96" fmla="*/ 68580 h 2016760"/>
                <a:gd name="connsiteX97" fmla="*/ 4724400 w 5227320"/>
                <a:gd name="connsiteY97" fmla="*/ 152400 h 2016760"/>
                <a:gd name="connsiteX98" fmla="*/ 4853940 w 5227320"/>
                <a:gd name="connsiteY98" fmla="*/ 251460 h 2016760"/>
                <a:gd name="connsiteX99" fmla="*/ 4968240 w 5227320"/>
                <a:gd name="connsiteY99" fmla="*/ 403860 h 2016760"/>
                <a:gd name="connsiteX100" fmla="*/ 5097780 w 5227320"/>
                <a:gd name="connsiteY100" fmla="*/ 624840 h 2016760"/>
                <a:gd name="connsiteX101" fmla="*/ 5158740 w 5227320"/>
                <a:gd name="connsiteY101" fmla="*/ 822960 h 2016760"/>
                <a:gd name="connsiteX102" fmla="*/ 5204460 w 5227320"/>
                <a:gd name="connsiteY102" fmla="*/ 1005840 h 2016760"/>
                <a:gd name="connsiteX103" fmla="*/ 5219700 w 5227320"/>
                <a:gd name="connsiteY103" fmla="*/ 1120140 h 2016760"/>
                <a:gd name="connsiteX104" fmla="*/ 5227320 w 5227320"/>
                <a:gd name="connsiteY104" fmla="*/ 1203960 h 201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227320" h="2016760">
                  <a:moveTo>
                    <a:pt x="0" y="1219200"/>
                  </a:moveTo>
                  <a:cubicBezTo>
                    <a:pt x="635" y="1165225"/>
                    <a:pt x="1270" y="1111250"/>
                    <a:pt x="7620" y="1059180"/>
                  </a:cubicBezTo>
                  <a:cubicBezTo>
                    <a:pt x="13970" y="1007110"/>
                    <a:pt x="26670" y="956310"/>
                    <a:pt x="38100" y="906780"/>
                  </a:cubicBezTo>
                  <a:cubicBezTo>
                    <a:pt x="49530" y="857250"/>
                    <a:pt x="60960" y="807720"/>
                    <a:pt x="76200" y="762000"/>
                  </a:cubicBezTo>
                  <a:cubicBezTo>
                    <a:pt x="91440" y="716280"/>
                    <a:pt x="105410" y="684530"/>
                    <a:pt x="129540" y="632460"/>
                  </a:cubicBezTo>
                  <a:cubicBezTo>
                    <a:pt x="153670" y="580390"/>
                    <a:pt x="191770" y="500380"/>
                    <a:pt x="220980" y="449580"/>
                  </a:cubicBezTo>
                  <a:cubicBezTo>
                    <a:pt x="250190" y="398780"/>
                    <a:pt x="273050" y="365760"/>
                    <a:pt x="304800" y="327660"/>
                  </a:cubicBezTo>
                  <a:cubicBezTo>
                    <a:pt x="336550" y="289560"/>
                    <a:pt x="374650" y="254000"/>
                    <a:pt x="411480" y="220980"/>
                  </a:cubicBezTo>
                  <a:cubicBezTo>
                    <a:pt x="448310" y="187960"/>
                    <a:pt x="481330" y="157480"/>
                    <a:pt x="525780" y="129540"/>
                  </a:cubicBezTo>
                  <a:cubicBezTo>
                    <a:pt x="570230" y="101600"/>
                    <a:pt x="627380" y="73660"/>
                    <a:pt x="678180" y="53340"/>
                  </a:cubicBezTo>
                  <a:cubicBezTo>
                    <a:pt x="728980" y="33020"/>
                    <a:pt x="783590" y="15240"/>
                    <a:pt x="830580" y="7620"/>
                  </a:cubicBezTo>
                  <a:cubicBezTo>
                    <a:pt x="877570" y="0"/>
                    <a:pt x="906780" y="1270"/>
                    <a:pt x="960120" y="7620"/>
                  </a:cubicBezTo>
                  <a:cubicBezTo>
                    <a:pt x="1013460" y="13970"/>
                    <a:pt x="1096010" y="29210"/>
                    <a:pt x="1150620" y="45720"/>
                  </a:cubicBezTo>
                  <a:cubicBezTo>
                    <a:pt x="1205230" y="62230"/>
                    <a:pt x="1248410" y="86360"/>
                    <a:pt x="1287780" y="106680"/>
                  </a:cubicBezTo>
                  <a:cubicBezTo>
                    <a:pt x="1327150" y="127000"/>
                    <a:pt x="1353820" y="140970"/>
                    <a:pt x="1386840" y="167640"/>
                  </a:cubicBezTo>
                  <a:cubicBezTo>
                    <a:pt x="1419860" y="194310"/>
                    <a:pt x="1451610" y="231140"/>
                    <a:pt x="1485900" y="266700"/>
                  </a:cubicBezTo>
                  <a:cubicBezTo>
                    <a:pt x="1520190" y="302260"/>
                    <a:pt x="1559560" y="335280"/>
                    <a:pt x="1592580" y="381000"/>
                  </a:cubicBezTo>
                  <a:cubicBezTo>
                    <a:pt x="1625600" y="426720"/>
                    <a:pt x="1656080" y="482600"/>
                    <a:pt x="1684020" y="541020"/>
                  </a:cubicBezTo>
                  <a:cubicBezTo>
                    <a:pt x="1711960" y="599440"/>
                    <a:pt x="1736090" y="657860"/>
                    <a:pt x="1760220" y="731520"/>
                  </a:cubicBezTo>
                  <a:cubicBezTo>
                    <a:pt x="1784350" y="805180"/>
                    <a:pt x="1813560" y="896620"/>
                    <a:pt x="1828800" y="982980"/>
                  </a:cubicBezTo>
                  <a:cubicBezTo>
                    <a:pt x="1844040" y="1069340"/>
                    <a:pt x="1854200" y="1153160"/>
                    <a:pt x="1851660" y="1249680"/>
                  </a:cubicBezTo>
                  <a:cubicBezTo>
                    <a:pt x="1849120" y="1346200"/>
                    <a:pt x="1833880" y="1468120"/>
                    <a:pt x="1813560" y="1562100"/>
                  </a:cubicBezTo>
                  <a:cubicBezTo>
                    <a:pt x="1793240" y="1656080"/>
                    <a:pt x="1760220" y="1750060"/>
                    <a:pt x="1729740" y="1813560"/>
                  </a:cubicBezTo>
                  <a:cubicBezTo>
                    <a:pt x="1699260" y="1877060"/>
                    <a:pt x="1670050" y="1910080"/>
                    <a:pt x="1630680" y="1943100"/>
                  </a:cubicBezTo>
                  <a:cubicBezTo>
                    <a:pt x="1591310" y="1976120"/>
                    <a:pt x="1535430" y="2009140"/>
                    <a:pt x="1493520" y="2011680"/>
                  </a:cubicBezTo>
                  <a:cubicBezTo>
                    <a:pt x="1451610" y="2014220"/>
                    <a:pt x="1417320" y="1988820"/>
                    <a:pt x="1379220" y="1958340"/>
                  </a:cubicBezTo>
                  <a:cubicBezTo>
                    <a:pt x="1341120" y="1927860"/>
                    <a:pt x="1295400" y="1875790"/>
                    <a:pt x="1264920" y="1828800"/>
                  </a:cubicBezTo>
                  <a:cubicBezTo>
                    <a:pt x="1234440" y="1781810"/>
                    <a:pt x="1214120" y="1727200"/>
                    <a:pt x="1196340" y="1676400"/>
                  </a:cubicBezTo>
                  <a:cubicBezTo>
                    <a:pt x="1178560" y="1625600"/>
                    <a:pt x="1169670" y="1581150"/>
                    <a:pt x="1158240" y="1524000"/>
                  </a:cubicBezTo>
                  <a:cubicBezTo>
                    <a:pt x="1146810" y="1466850"/>
                    <a:pt x="1132840" y="1400810"/>
                    <a:pt x="1127760" y="1333500"/>
                  </a:cubicBezTo>
                  <a:cubicBezTo>
                    <a:pt x="1122680" y="1266190"/>
                    <a:pt x="1123950" y="1189990"/>
                    <a:pt x="1127760" y="1120140"/>
                  </a:cubicBezTo>
                  <a:cubicBezTo>
                    <a:pt x="1131570" y="1050290"/>
                    <a:pt x="1135380" y="981710"/>
                    <a:pt x="1150620" y="914400"/>
                  </a:cubicBezTo>
                  <a:cubicBezTo>
                    <a:pt x="1165860" y="847090"/>
                    <a:pt x="1191260" y="784860"/>
                    <a:pt x="1219200" y="716280"/>
                  </a:cubicBezTo>
                  <a:cubicBezTo>
                    <a:pt x="1247140" y="647700"/>
                    <a:pt x="1285240" y="562610"/>
                    <a:pt x="1318260" y="502920"/>
                  </a:cubicBezTo>
                  <a:cubicBezTo>
                    <a:pt x="1351280" y="443230"/>
                    <a:pt x="1389380" y="396240"/>
                    <a:pt x="1417320" y="358140"/>
                  </a:cubicBezTo>
                  <a:cubicBezTo>
                    <a:pt x="1445260" y="320040"/>
                    <a:pt x="1452880" y="307340"/>
                    <a:pt x="1485900" y="274320"/>
                  </a:cubicBezTo>
                  <a:cubicBezTo>
                    <a:pt x="1518920" y="241300"/>
                    <a:pt x="1573530" y="193040"/>
                    <a:pt x="1615440" y="160020"/>
                  </a:cubicBezTo>
                  <a:cubicBezTo>
                    <a:pt x="1657350" y="127000"/>
                    <a:pt x="1700530" y="96520"/>
                    <a:pt x="1737360" y="76200"/>
                  </a:cubicBezTo>
                  <a:cubicBezTo>
                    <a:pt x="1774190" y="55880"/>
                    <a:pt x="1805940" y="48260"/>
                    <a:pt x="1836420" y="38100"/>
                  </a:cubicBezTo>
                  <a:cubicBezTo>
                    <a:pt x="1866900" y="27940"/>
                    <a:pt x="1883410" y="20320"/>
                    <a:pt x="1920240" y="15240"/>
                  </a:cubicBezTo>
                  <a:cubicBezTo>
                    <a:pt x="1957070" y="10160"/>
                    <a:pt x="2009140" y="6350"/>
                    <a:pt x="2057400" y="7620"/>
                  </a:cubicBezTo>
                  <a:cubicBezTo>
                    <a:pt x="2105660" y="8890"/>
                    <a:pt x="2162810" y="12700"/>
                    <a:pt x="2209800" y="22860"/>
                  </a:cubicBezTo>
                  <a:cubicBezTo>
                    <a:pt x="2256790" y="33020"/>
                    <a:pt x="2298700" y="49530"/>
                    <a:pt x="2339340" y="68580"/>
                  </a:cubicBezTo>
                  <a:cubicBezTo>
                    <a:pt x="2379980" y="87630"/>
                    <a:pt x="2409190" y="104140"/>
                    <a:pt x="2453640" y="137160"/>
                  </a:cubicBezTo>
                  <a:cubicBezTo>
                    <a:pt x="2498090" y="170180"/>
                    <a:pt x="2560320" y="222250"/>
                    <a:pt x="2606040" y="266700"/>
                  </a:cubicBezTo>
                  <a:cubicBezTo>
                    <a:pt x="2651760" y="311150"/>
                    <a:pt x="2693670" y="355600"/>
                    <a:pt x="2727960" y="403860"/>
                  </a:cubicBezTo>
                  <a:cubicBezTo>
                    <a:pt x="2762250" y="452120"/>
                    <a:pt x="2786380" y="506730"/>
                    <a:pt x="2811780" y="556260"/>
                  </a:cubicBezTo>
                  <a:cubicBezTo>
                    <a:pt x="2837180" y="605790"/>
                    <a:pt x="2860040" y="647700"/>
                    <a:pt x="2880360" y="701040"/>
                  </a:cubicBezTo>
                  <a:cubicBezTo>
                    <a:pt x="2900680" y="754380"/>
                    <a:pt x="2917190" y="814070"/>
                    <a:pt x="2933700" y="876300"/>
                  </a:cubicBezTo>
                  <a:cubicBezTo>
                    <a:pt x="2950210" y="938530"/>
                    <a:pt x="2973070" y="996950"/>
                    <a:pt x="2979420" y="1074420"/>
                  </a:cubicBezTo>
                  <a:cubicBezTo>
                    <a:pt x="2985770" y="1151890"/>
                    <a:pt x="2978150" y="1261110"/>
                    <a:pt x="2971800" y="1341120"/>
                  </a:cubicBezTo>
                  <a:cubicBezTo>
                    <a:pt x="2965450" y="1421130"/>
                    <a:pt x="2961640" y="1477010"/>
                    <a:pt x="2941320" y="1554480"/>
                  </a:cubicBezTo>
                  <a:cubicBezTo>
                    <a:pt x="2921000" y="1631950"/>
                    <a:pt x="2886710" y="1737360"/>
                    <a:pt x="2849880" y="1805940"/>
                  </a:cubicBezTo>
                  <a:cubicBezTo>
                    <a:pt x="2813050" y="1874520"/>
                    <a:pt x="2758440" y="1931670"/>
                    <a:pt x="2720340" y="1965960"/>
                  </a:cubicBezTo>
                  <a:cubicBezTo>
                    <a:pt x="2682240" y="2000250"/>
                    <a:pt x="2664460" y="2016760"/>
                    <a:pt x="2621280" y="2011680"/>
                  </a:cubicBezTo>
                  <a:cubicBezTo>
                    <a:pt x="2578100" y="2006600"/>
                    <a:pt x="2503170" y="1972310"/>
                    <a:pt x="2461260" y="1935480"/>
                  </a:cubicBezTo>
                  <a:cubicBezTo>
                    <a:pt x="2419350" y="1898650"/>
                    <a:pt x="2399030" y="1854200"/>
                    <a:pt x="2369820" y="1790700"/>
                  </a:cubicBezTo>
                  <a:cubicBezTo>
                    <a:pt x="2340610" y="1727200"/>
                    <a:pt x="2305050" y="1626870"/>
                    <a:pt x="2286000" y="1554480"/>
                  </a:cubicBezTo>
                  <a:cubicBezTo>
                    <a:pt x="2266950" y="1482090"/>
                    <a:pt x="2260600" y="1437640"/>
                    <a:pt x="2255520" y="1356360"/>
                  </a:cubicBezTo>
                  <a:cubicBezTo>
                    <a:pt x="2250440" y="1275080"/>
                    <a:pt x="2246630" y="1154430"/>
                    <a:pt x="2255520" y="1066800"/>
                  </a:cubicBezTo>
                  <a:cubicBezTo>
                    <a:pt x="2264410" y="979170"/>
                    <a:pt x="2293620" y="892810"/>
                    <a:pt x="2308860" y="830580"/>
                  </a:cubicBezTo>
                  <a:cubicBezTo>
                    <a:pt x="2324100" y="768350"/>
                    <a:pt x="2326640" y="742950"/>
                    <a:pt x="2346960" y="693420"/>
                  </a:cubicBezTo>
                  <a:cubicBezTo>
                    <a:pt x="2367280" y="643890"/>
                    <a:pt x="2406650" y="579120"/>
                    <a:pt x="2430780" y="533400"/>
                  </a:cubicBezTo>
                  <a:cubicBezTo>
                    <a:pt x="2454910" y="487680"/>
                    <a:pt x="2461260" y="462280"/>
                    <a:pt x="2491740" y="419100"/>
                  </a:cubicBezTo>
                  <a:cubicBezTo>
                    <a:pt x="2522220" y="375920"/>
                    <a:pt x="2570480" y="321310"/>
                    <a:pt x="2613660" y="274320"/>
                  </a:cubicBezTo>
                  <a:cubicBezTo>
                    <a:pt x="2656840" y="227330"/>
                    <a:pt x="2693670" y="176530"/>
                    <a:pt x="2750820" y="137160"/>
                  </a:cubicBezTo>
                  <a:cubicBezTo>
                    <a:pt x="2807970" y="97790"/>
                    <a:pt x="2904490" y="58420"/>
                    <a:pt x="2956560" y="38100"/>
                  </a:cubicBezTo>
                  <a:cubicBezTo>
                    <a:pt x="3008630" y="17780"/>
                    <a:pt x="3028950" y="20320"/>
                    <a:pt x="3063240" y="15240"/>
                  </a:cubicBezTo>
                  <a:cubicBezTo>
                    <a:pt x="3097530" y="10160"/>
                    <a:pt x="3114040" y="5080"/>
                    <a:pt x="3162300" y="7620"/>
                  </a:cubicBezTo>
                  <a:cubicBezTo>
                    <a:pt x="3210560" y="10160"/>
                    <a:pt x="3294380" y="16510"/>
                    <a:pt x="3352800" y="30480"/>
                  </a:cubicBezTo>
                  <a:cubicBezTo>
                    <a:pt x="3411220" y="44450"/>
                    <a:pt x="3467100" y="68580"/>
                    <a:pt x="3512820" y="91440"/>
                  </a:cubicBezTo>
                  <a:cubicBezTo>
                    <a:pt x="3558540" y="114300"/>
                    <a:pt x="3590290" y="137160"/>
                    <a:pt x="3627120" y="167640"/>
                  </a:cubicBezTo>
                  <a:cubicBezTo>
                    <a:pt x="3663950" y="198120"/>
                    <a:pt x="3696970" y="236220"/>
                    <a:pt x="3733800" y="274320"/>
                  </a:cubicBezTo>
                  <a:cubicBezTo>
                    <a:pt x="3770630" y="312420"/>
                    <a:pt x="3813810" y="345440"/>
                    <a:pt x="3848100" y="396240"/>
                  </a:cubicBezTo>
                  <a:cubicBezTo>
                    <a:pt x="3882390" y="447040"/>
                    <a:pt x="3907790" y="509270"/>
                    <a:pt x="3939540" y="579120"/>
                  </a:cubicBezTo>
                  <a:cubicBezTo>
                    <a:pt x="3971290" y="648970"/>
                    <a:pt x="4013200" y="735330"/>
                    <a:pt x="4038600" y="815340"/>
                  </a:cubicBezTo>
                  <a:cubicBezTo>
                    <a:pt x="4064000" y="895350"/>
                    <a:pt x="4081780" y="979170"/>
                    <a:pt x="4091940" y="1059180"/>
                  </a:cubicBezTo>
                  <a:cubicBezTo>
                    <a:pt x="4102100" y="1139190"/>
                    <a:pt x="4103370" y="1216660"/>
                    <a:pt x="4099560" y="1295400"/>
                  </a:cubicBezTo>
                  <a:cubicBezTo>
                    <a:pt x="4095750" y="1374140"/>
                    <a:pt x="4085590" y="1456690"/>
                    <a:pt x="4069080" y="1531620"/>
                  </a:cubicBezTo>
                  <a:cubicBezTo>
                    <a:pt x="4052570" y="1606550"/>
                    <a:pt x="4028440" y="1680210"/>
                    <a:pt x="4000500" y="1744980"/>
                  </a:cubicBezTo>
                  <a:cubicBezTo>
                    <a:pt x="3972560" y="1809750"/>
                    <a:pt x="3942080" y="1875790"/>
                    <a:pt x="3901440" y="1920240"/>
                  </a:cubicBezTo>
                  <a:cubicBezTo>
                    <a:pt x="3860800" y="1964690"/>
                    <a:pt x="3810000" y="2011680"/>
                    <a:pt x="3756660" y="2011680"/>
                  </a:cubicBezTo>
                  <a:cubicBezTo>
                    <a:pt x="3703320" y="2011680"/>
                    <a:pt x="3632200" y="1969770"/>
                    <a:pt x="3581400" y="1920240"/>
                  </a:cubicBezTo>
                  <a:cubicBezTo>
                    <a:pt x="3530600" y="1870710"/>
                    <a:pt x="3482340" y="1788160"/>
                    <a:pt x="3451860" y="1714500"/>
                  </a:cubicBezTo>
                  <a:cubicBezTo>
                    <a:pt x="3421380" y="1640840"/>
                    <a:pt x="3411220" y="1555750"/>
                    <a:pt x="3398520" y="1478280"/>
                  </a:cubicBezTo>
                  <a:cubicBezTo>
                    <a:pt x="3385820" y="1400810"/>
                    <a:pt x="3375660" y="1337310"/>
                    <a:pt x="3375660" y="1249680"/>
                  </a:cubicBezTo>
                  <a:cubicBezTo>
                    <a:pt x="3375660" y="1162050"/>
                    <a:pt x="3384550" y="1035050"/>
                    <a:pt x="3398520" y="952500"/>
                  </a:cubicBezTo>
                  <a:cubicBezTo>
                    <a:pt x="3412490" y="869950"/>
                    <a:pt x="3436620" y="821690"/>
                    <a:pt x="3459480" y="754380"/>
                  </a:cubicBezTo>
                  <a:cubicBezTo>
                    <a:pt x="3482340" y="687070"/>
                    <a:pt x="3506470" y="609600"/>
                    <a:pt x="3535680" y="548640"/>
                  </a:cubicBezTo>
                  <a:cubicBezTo>
                    <a:pt x="3564890" y="487680"/>
                    <a:pt x="3601720" y="434340"/>
                    <a:pt x="3634740" y="388620"/>
                  </a:cubicBezTo>
                  <a:cubicBezTo>
                    <a:pt x="3667760" y="342900"/>
                    <a:pt x="3694430" y="314960"/>
                    <a:pt x="3733800" y="274320"/>
                  </a:cubicBezTo>
                  <a:cubicBezTo>
                    <a:pt x="3773170" y="233680"/>
                    <a:pt x="3822700" y="180340"/>
                    <a:pt x="3870960" y="144780"/>
                  </a:cubicBezTo>
                  <a:cubicBezTo>
                    <a:pt x="3919220" y="109220"/>
                    <a:pt x="3973830" y="81280"/>
                    <a:pt x="4023360" y="60960"/>
                  </a:cubicBezTo>
                  <a:cubicBezTo>
                    <a:pt x="4072890" y="40640"/>
                    <a:pt x="4123690" y="31750"/>
                    <a:pt x="4168140" y="22860"/>
                  </a:cubicBezTo>
                  <a:cubicBezTo>
                    <a:pt x="4212590" y="13970"/>
                    <a:pt x="4246880" y="8890"/>
                    <a:pt x="4290060" y="7620"/>
                  </a:cubicBezTo>
                  <a:cubicBezTo>
                    <a:pt x="4333240" y="6350"/>
                    <a:pt x="4378960" y="5080"/>
                    <a:pt x="4427220" y="15240"/>
                  </a:cubicBezTo>
                  <a:cubicBezTo>
                    <a:pt x="4475480" y="25400"/>
                    <a:pt x="4530090" y="45720"/>
                    <a:pt x="4579620" y="68580"/>
                  </a:cubicBezTo>
                  <a:cubicBezTo>
                    <a:pt x="4629150" y="91440"/>
                    <a:pt x="4678680" y="121920"/>
                    <a:pt x="4724400" y="152400"/>
                  </a:cubicBezTo>
                  <a:cubicBezTo>
                    <a:pt x="4770120" y="182880"/>
                    <a:pt x="4813300" y="209550"/>
                    <a:pt x="4853940" y="251460"/>
                  </a:cubicBezTo>
                  <a:cubicBezTo>
                    <a:pt x="4894580" y="293370"/>
                    <a:pt x="4927600" y="341630"/>
                    <a:pt x="4968240" y="403860"/>
                  </a:cubicBezTo>
                  <a:cubicBezTo>
                    <a:pt x="5008880" y="466090"/>
                    <a:pt x="5066030" y="554990"/>
                    <a:pt x="5097780" y="624840"/>
                  </a:cubicBezTo>
                  <a:cubicBezTo>
                    <a:pt x="5129530" y="694690"/>
                    <a:pt x="5140960" y="759460"/>
                    <a:pt x="5158740" y="822960"/>
                  </a:cubicBezTo>
                  <a:cubicBezTo>
                    <a:pt x="5176520" y="886460"/>
                    <a:pt x="5194300" y="956310"/>
                    <a:pt x="5204460" y="1005840"/>
                  </a:cubicBezTo>
                  <a:cubicBezTo>
                    <a:pt x="5214620" y="1055370"/>
                    <a:pt x="5215890" y="1087120"/>
                    <a:pt x="5219700" y="1120140"/>
                  </a:cubicBezTo>
                  <a:cubicBezTo>
                    <a:pt x="5223510" y="1153160"/>
                    <a:pt x="5225415" y="1178560"/>
                    <a:pt x="5227320" y="1203960"/>
                  </a:cubicBez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E4DD57D5-88FC-BFE0-D1AC-E78EF4915D1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0591" y="2492379"/>
              <a:ext cx="39411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3">
              <a:extLst>
                <a:ext uri="{FF2B5EF4-FFF2-40B4-BE49-F238E27FC236}">
                  <a16:creationId xmlns:a16="http://schemas.microsoft.com/office/drawing/2014/main" id="{3E73A990-1664-00E9-7B4B-0E643B41B1E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9528" y="3798364"/>
              <a:ext cx="0" cy="5037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3">
              <a:extLst>
                <a:ext uri="{FF2B5EF4-FFF2-40B4-BE49-F238E27FC236}">
                  <a16:creationId xmlns:a16="http://schemas.microsoft.com/office/drawing/2014/main" id="{C5DC60F7-2EA4-8918-C3ED-03F6A7334D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05166" y="4056507"/>
              <a:ext cx="534447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3">
              <a:extLst>
                <a:ext uri="{FF2B5EF4-FFF2-40B4-BE49-F238E27FC236}">
                  <a16:creationId xmlns:a16="http://schemas.microsoft.com/office/drawing/2014/main" id="{61B5F083-C69F-CAD5-A646-601D0CD817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7647" y="2291907"/>
              <a:ext cx="198181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30">
              <a:extLst>
                <a:ext uri="{FF2B5EF4-FFF2-40B4-BE49-F238E27FC236}">
                  <a16:creationId xmlns:a16="http://schemas.microsoft.com/office/drawing/2014/main" id="{B9E020A1-87A9-C115-6E7F-07A15E9F0B07}"/>
                </a:ext>
              </a:extLst>
            </p:cNvPr>
            <p:cNvSpPr/>
            <p:nvPr/>
          </p:nvSpPr>
          <p:spPr>
            <a:xfrm>
              <a:off x="1230726" y="1964682"/>
              <a:ext cx="623468" cy="623468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2" name="자유형 31">
              <a:extLst>
                <a:ext uri="{FF2B5EF4-FFF2-40B4-BE49-F238E27FC236}">
                  <a16:creationId xmlns:a16="http://schemas.microsoft.com/office/drawing/2014/main" id="{E8F46C56-39DC-2C61-BD3A-AA4A650FA0B0}"/>
                </a:ext>
              </a:extLst>
            </p:cNvPr>
            <p:cNvSpPr/>
            <p:nvPr/>
          </p:nvSpPr>
          <p:spPr>
            <a:xfrm>
              <a:off x="1295049" y="2206934"/>
              <a:ext cx="494823" cy="161565"/>
            </a:xfrm>
            <a:custGeom>
              <a:avLst/>
              <a:gdLst>
                <a:gd name="connsiteX0" fmla="*/ 0 w 4343400"/>
                <a:gd name="connsiteY0" fmla="*/ 715433 h 1418166"/>
                <a:gd name="connsiteX1" fmla="*/ 101600 w 4343400"/>
                <a:gd name="connsiteY1" fmla="*/ 537633 h 1418166"/>
                <a:gd name="connsiteX2" fmla="*/ 228600 w 4343400"/>
                <a:gd name="connsiteY2" fmla="*/ 359833 h 1418166"/>
                <a:gd name="connsiteX3" fmla="*/ 355600 w 4343400"/>
                <a:gd name="connsiteY3" fmla="*/ 245533 h 1418166"/>
                <a:gd name="connsiteX4" fmla="*/ 533400 w 4343400"/>
                <a:gd name="connsiteY4" fmla="*/ 143933 h 1418166"/>
                <a:gd name="connsiteX5" fmla="*/ 673100 w 4343400"/>
                <a:gd name="connsiteY5" fmla="*/ 80433 h 1418166"/>
                <a:gd name="connsiteX6" fmla="*/ 800100 w 4343400"/>
                <a:gd name="connsiteY6" fmla="*/ 29633 h 1418166"/>
                <a:gd name="connsiteX7" fmla="*/ 952500 w 4343400"/>
                <a:gd name="connsiteY7" fmla="*/ 4233 h 1418166"/>
                <a:gd name="connsiteX8" fmla="*/ 1041400 w 4343400"/>
                <a:gd name="connsiteY8" fmla="*/ 4233 h 1418166"/>
                <a:gd name="connsiteX9" fmla="*/ 1219200 w 4343400"/>
                <a:gd name="connsiteY9" fmla="*/ 4233 h 1418166"/>
                <a:gd name="connsiteX10" fmla="*/ 1371600 w 4343400"/>
                <a:gd name="connsiteY10" fmla="*/ 29633 h 1418166"/>
                <a:gd name="connsiteX11" fmla="*/ 1574800 w 4343400"/>
                <a:gd name="connsiteY11" fmla="*/ 93133 h 1418166"/>
                <a:gd name="connsiteX12" fmla="*/ 1701800 w 4343400"/>
                <a:gd name="connsiteY12" fmla="*/ 156633 h 1418166"/>
                <a:gd name="connsiteX13" fmla="*/ 1816100 w 4343400"/>
                <a:gd name="connsiteY13" fmla="*/ 232833 h 1418166"/>
                <a:gd name="connsiteX14" fmla="*/ 1930400 w 4343400"/>
                <a:gd name="connsiteY14" fmla="*/ 347133 h 1418166"/>
                <a:gd name="connsiteX15" fmla="*/ 2019300 w 4343400"/>
                <a:gd name="connsiteY15" fmla="*/ 461433 h 1418166"/>
                <a:gd name="connsiteX16" fmla="*/ 2108200 w 4343400"/>
                <a:gd name="connsiteY16" fmla="*/ 588433 h 1418166"/>
                <a:gd name="connsiteX17" fmla="*/ 2222500 w 4343400"/>
                <a:gd name="connsiteY17" fmla="*/ 778933 h 1418166"/>
                <a:gd name="connsiteX18" fmla="*/ 2324100 w 4343400"/>
                <a:gd name="connsiteY18" fmla="*/ 931333 h 1418166"/>
                <a:gd name="connsiteX19" fmla="*/ 2438400 w 4343400"/>
                <a:gd name="connsiteY19" fmla="*/ 1071033 h 1418166"/>
                <a:gd name="connsiteX20" fmla="*/ 2552700 w 4343400"/>
                <a:gd name="connsiteY20" fmla="*/ 1185333 h 1418166"/>
                <a:gd name="connsiteX21" fmla="*/ 2692400 w 4343400"/>
                <a:gd name="connsiteY21" fmla="*/ 1274233 h 1418166"/>
                <a:gd name="connsiteX22" fmla="*/ 2857500 w 4343400"/>
                <a:gd name="connsiteY22" fmla="*/ 1337733 h 1418166"/>
                <a:gd name="connsiteX23" fmla="*/ 3073400 w 4343400"/>
                <a:gd name="connsiteY23" fmla="*/ 1388533 h 1418166"/>
                <a:gd name="connsiteX24" fmla="*/ 3238500 w 4343400"/>
                <a:gd name="connsiteY24" fmla="*/ 1413933 h 1418166"/>
                <a:gd name="connsiteX25" fmla="*/ 3467100 w 4343400"/>
                <a:gd name="connsiteY25" fmla="*/ 1413933 h 1418166"/>
                <a:gd name="connsiteX26" fmla="*/ 3657600 w 4343400"/>
                <a:gd name="connsiteY26" fmla="*/ 1388533 h 1418166"/>
                <a:gd name="connsiteX27" fmla="*/ 3860800 w 4343400"/>
                <a:gd name="connsiteY27" fmla="*/ 1312333 h 1418166"/>
                <a:gd name="connsiteX28" fmla="*/ 4013200 w 4343400"/>
                <a:gd name="connsiteY28" fmla="*/ 1198033 h 1418166"/>
                <a:gd name="connsiteX29" fmla="*/ 4140200 w 4343400"/>
                <a:gd name="connsiteY29" fmla="*/ 1083733 h 1418166"/>
                <a:gd name="connsiteX30" fmla="*/ 4229100 w 4343400"/>
                <a:gd name="connsiteY30" fmla="*/ 956733 h 1418166"/>
                <a:gd name="connsiteX31" fmla="*/ 4305300 w 4343400"/>
                <a:gd name="connsiteY31" fmla="*/ 842433 h 1418166"/>
                <a:gd name="connsiteX32" fmla="*/ 4343400 w 4343400"/>
                <a:gd name="connsiteY32" fmla="*/ 728133 h 141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343400" h="1418166">
                  <a:moveTo>
                    <a:pt x="0" y="715433"/>
                  </a:moveTo>
                  <a:cubicBezTo>
                    <a:pt x="31750" y="656166"/>
                    <a:pt x="63500" y="596900"/>
                    <a:pt x="101600" y="537633"/>
                  </a:cubicBezTo>
                  <a:cubicBezTo>
                    <a:pt x="139700" y="478366"/>
                    <a:pt x="186267" y="408516"/>
                    <a:pt x="228600" y="359833"/>
                  </a:cubicBezTo>
                  <a:cubicBezTo>
                    <a:pt x="270933" y="311150"/>
                    <a:pt x="304800" y="281516"/>
                    <a:pt x="355600" y="245533"/>
                  </a:cubicBezTo>
                  <a:cubicBezTo>
                    <a:pt x="406400" y="209550"/>
                    <a:pt x="480483" y="171450"/>
                    <a:pt x="533400" y="143933"/>
                  </a:cubicBezTo>
                  <a:cubicBezTo>
                    <a:pt x="586317" y="116416"/>
                    <a:pt x="628650" y="99483"/>
                    <a:pt x="673100" y="80433"/>
                  </a:cubicBezTo>
                  <a:cubicBezTo>
                    <a:pt x="717550" y="61383"/>
                    <a:pt x="753533" y="42333"/>
                    <a:pt x="800100" y="29633"/>
                  </a:cubicBezTo>
                  <a:cubicBezTo>
                    <a:pt x="846667" y="16933"/>
                    <a:pt x="912283" y="8466"/>
                    <a:pt x="952500" y="4233"/>
                  </a:cubicBezTo>
                  <a:cubicBezTo>
                    <a:pt x="992717" y="0"/>
                    <a:pt x="1041400" y="4233"/>
                    <a:pt x="1041400" y="4233"/>
                  </a:cubicBezTo>
                  <a:cubicBezTo>
                    <a:pt x="1085850" y="4233"/>
                    <a:pt x="1164167" y="0"/>
                    <a:pt x="1219200" y="4233"/>
                  </a:cubicBezTo>
                  <a:cubicBezTo>
                    <a:pt x="1274233" y="8466"/>
                    <a:pt x="1312333" y="14816"/>
                    <a:pt x="1371600" y="29633"/>
                  </a:cubicBezTo>
                  <a:cubicBezTo>
                    <a:pt x="1430867" y="44450"/>
                    <a:pt x="1519767" y="71966"/>
                    <a:pt x="1574800" y="93133"/>
                  </a:cubicBezTo>
                  <a:cubicBezTo>
                    <a:pt x="1629833" y="114300"/>
                    <a:pt x="1661583" y="133350"/>
                    <a:pt x="1701800" y="156633"/>
                  </a:cubicBezTo>
                  <a:cubicBezTo>
                    <a:pt x="1742017" y="179916"/>
                    <a:pt x="1778000" y="201083"/>
                    <a:pt x="1816100" y="232833"/>
                  </a:cubicBezTo>
                  <a:cubicBezTo>
                    <a:pt x="1854200" y="264583"/>
                    <a:pt x="1896533" y="309033"/>
                    <a:pt x="1930400" y="347133"/>
                  </a:cubicBezTo>
                  <a:cubicBezTo>
                    <a:pt x="1964267" y="385233"/>
                    <a:pt x="1989667" y="421217"/>
                    <a:pt x="2019300" y="461433"/>
                  </a:cubicBezTo>
                  <a:cubicBezTo>
                    <a:pt x="2048933" y="501649"/>
                    <a:pt x="2074333" y="535516"/>
                    <a:pt x="2108200" y="588433"/>
                  </a:cubicBezTo>
                  <a:cubicBezTo>
                    <a:pt x="2142067" y="641350"/>
                    <a:pt x="2186517" y="721783"/>
                    <a:pt x="2222500" y="778933"/>
                  </a:cubicBezTo>
                  <a:cubicBezTo>
                    <a:pt x="2258483" y="836083"/>
                    <a:pt x="2288117" y="882650"/>
                    <a:pt x="2324100" y="931333"/>
                  </a:cubicBezTo>
                  <a:cubicBezTo>
                    <a:pt x="2360083" y="980016"/>
                    <a:pt x="2400300" y="1028700"/>
                    <a:pt x="2438400" y="1071033"/>
                  </a:cubicBezTo>
                  <a:cubicBezTo>
                    <a:pt x="2476500" y="1113366"/>
                    <a:pt x="2510367" y="1151466"/>
                    <a:pt x="2552700" y="1185333"/>
                  </a:cubicBezTo>
                  <a:cubicBezTo>
                    <a:pt x="2595033" y="1219200"/>
                    <a:pt x="2641600" y="1248833"/>
                    <a:pt x="2692400" y="1274233"/>
                  </a:cubicBezTo>
                  <a:cubicBezTo>
                    <a:pt x="2743200" y="1299633"/>
                    <a:pt x="2794000" y="1318683"/>
                    <a:pt x="2857500" y="1337733"/>
                  </a:cubicBezTo>
                  <a:cubicBezTo>
                    <a:pt x="2921000" y="1356783"/>
                    <a:pt x="3009900" y="1375833"/>
                    <a:pt x="3073400" y="1388533"/>
                  </a:cubicBezTo>
                  <a:cubicBezTo>
                    <a:pt x="3136900" y="1401233"/>
                    <a:pt x="3172883" y="1409700"/>
                    <a:pt x="3238500" y="1413933"/>
                  </a:cubicBezTo>
                  <a:cubicBezTo>
                    <a:pt x="3304117" y="1418166"/>
                    <a:pt x="3397250" y="1418166"/>
                    <a:pt x="3467100" y="1413933"/>
                  </a:cubicBezTo>
                  <a:cubicBezTo>
                    <a:pt x="3536950" y="1409700"/>
                    <a:pt x="3591983" y="1405466"/>
                    <a:pt x="3657600" y="1388533"/>
                  </a:cubicBezTo>
                  <a:cubicBezTo>
                    <a:pt x="3723217" y="1371600"/>
                    <a:pt x="3801533" y="1344083"/>
                    <a:pt x="3860800" y="1312333"/>
                  </a:cubicBezTo>
                  <a:cubicBezTo>
                    <a:pt x="3920067" y="1280583"/>
                    <a:pt x="3966633" y="1236133"/>
                    <a:pt x="4013200" y="1198033"/>
                  </a:cubicBezTo>
                  <a:cubicBezTo>
                    <a:pt x="4059767" y="1159933"/>
                    <a:pt x="4104217" y="1123950"/>
                    <a:pt x="4140200" y="1083733"/>
                  </a:cubicBezTo>
                  <a:cubicBezTo>
                    <a:pt x="4176183" y="1043516"/>
                    <a:pt x="4201583" y="996950"/>
                    <a:pt x="4229100" y="956733"/>
                  </a:cubicBezTo>
                  <a:cubicBezTo>
                    <a:pt x="4256617" y="916516"/>
                    <a:pt x="4286250" y="880533"/>
                    <a:pt x="4305300" y="842433"/>
                  </a:cubicBezTo>
                  <a:cubicBezTo>
                    <a:pt x="4324350" y="804333"/>
                    <a:pt x="4333875" y="766233"/>
                    <a:pt x="4343400" y="728133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6FD297-295F-A068-2C8C-CFC796BE979F}"/>
                </a:ext>
              </a:extLst>
            </p:cNvPr>
            <p:cNvSpPr txBox="1"/>
            <p:nvPr/>
          </p:nvSpPr>
          <p:spPr>
            <a:xfrm>
              <a:off x="630621" y="2868606"/>
              <a:ext cx="17927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Inductance(s) to cancel</a:t>
              </a:r>
              <a:endParaRPr lang="en-KR" dirty="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63DBD8C-9084-24F8-D448-AE1BA5EE0E58}"/>
                    </a:ext>
                  </a:extLst>
                </p:cNvPr>
                <p:cNvSpPr txBox="1"/>
                <p:nvPr/>
              </p:nvSpPr>
              <p:spPr>
                <a:xfrm>
                  <a:off x="1367834" y="3570798"/>
                  <a:ext cx="43359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ko-KR" b="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63DBD8C-9084-24F8-D448-AE1BA5EE0E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7834" y="3570798"/>
                  <a:ext cx="433596" cy="276999"/>
                </a:xfrm>
                <a:prstGeom prst="rect">
                  <a:avLst/>
                </a:prstGeom>
                <a:blipFill>
                  <a:blip r:embed="rId4"/>
                  <a:stretch>
                    <a:fillRect t="-5000" b="-15000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직선 연결선 3">
              <a:extLst>
                <a:ext uri="{FF2B5EF4-FFF2-40B4-BE49-F238E27FC236}">
                  <a16:creationId xmlns:a16="http://schemas.microsoft.com/office/drawing/2014/main" id="{F7E8B8E3-E572-81D2-26F9-C80CDB29852A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7" y="3629337"/>
              <a:ext cx="0" cy="42717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3">
              <a:extLst>
                <a:ext uri="{FF2B5EF4-FFF2-40B4-BE49-F238E27FC236}">
                  <a16:creationId xmlns:a16="http://schemas.microsoft.com/office/drawing/2014/main" id="{FF17EA61-E156-82BA-38AF-67358E76D0BC}"/>
                </a:ext>
              </a:extLst>
            </p:cNvPr>
            <p:cNvCxnSpPr>
              <a:cxnSpLocks/>
            </p:cNvCxnSpPr>
            <p:nvPr/>
          </p:nvCxnSpPr>
          <p:spPr>
            <a:xfrm>
              <a:off x="2559464" y="2294011"/>
              <a:ext cx="0" cy="42717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자유형 15">
              <a:extLst>
                <a:ext uri="{FF2B5EF4-FFF2-40B4-BE49-F238E27FC236}">
                  <a16:creationId xmlns:a16="http://schemas.microsoft.com/office/drawing/2014/main" id="{1B179E32-E84F-64F1-E12E-425CFB50C616}"/>
                </a:ext>
              </a:extLst>
            </p:cNvPr>
            <p:cNvSpPr/>
            <p:nvPr/>
          </p:nvSpPr>
          <p:spPr>
            <a:xfrm rot="16200000" flipV="1">
              <a:off x="136885" y="2969440"/>
              <a:ext cx="927532" cy="357859"/>
            </a:xfrm>
            <a:custGeom>
              <a:avLst/>
              <a:gdLst>
                <a:gd name="connsiteX0" fmla="*/ 0 w 5227320"/>
                <a:gd name="connsiteY0" fmla="*/ 1219200 h 2016760"/>
                <a:gd name="connsiteX1" fmla="*/ 7620 w 5227320"/>
                <a:gd name="connsiteY1" fmla="*/ 1059180 h 2016760"/>
                <a:gd name="connsiteX2" fmla="*/ 38100 w 5227320"/>
                <a:gd name="connsiteY2" fmla="*/ 906780 h 2016760"/>
                <a:gd name="connsiteX3" fmla="*/ 76200 w 5227320"/>
                <a:gd name="connsiteY3" fmla="*/ 762000 h 2016760"/>
                <a:gd name="connsiteX4" fmla="*/ 129540 w 5227320"/>
                <a:gd name="connsiteY4" fmla="*/ 632460 h 2016760"/>
                <a:gd name="connsiteX5" fmla="*/ 220980 w 5227320"/>
                <a:gd name="connsiteY5" fmla="*/ 449580 h 2016760"/>
                <a:gd name="connsiteX6" fmla="*/ 304800 w 5227320"/>
                <a:gd name="connsiteY6" fmla="*/ 327660 h 2016760"/>
                <a:gd name="connsiteX7" fmla="*/ 411480 w 5227320"/>
                <a:gd name="connsiteY7" fmla="*/ 220980 h 2016760"/>
                <a:gd name="connsiteX8" fmla="*/ 525780 w 5227320"/>
                <a:gd name="connsiteY8" fmla="*/ 129540 h 2016760"/>
                <a:gd name="connsiteX9" fmla="*/ 678180 w 5227320"/>
                <a:gd name="connsiteY9" fmla="*/ 53340 h 2016760"/>
                <a:gd name="connsiteX10" fmla="*/ 830580 w 5227320"/>
                <a:gd name="connsiteY10" fmla="*/ 7620 h 2016760"/>
                <a:gd name="connsiteX11" fmla="*/ 960120 w 5227320"/>
                <a:gd name="connsiteY11" fmla="*/ 7620 h 2016760"/>
                <a:gd name="connsiteX12" fmla="*/ 1150620 w 5227320"/>
                <a:gd name="connsiteY12" fmla="*/ 45720 h 2016760"/>
                <a:gd name="connsiteX13" fmla="*/ 1287780 w 5227320"/>
                <a:gd name="connsiteY13" fmla="*/ 106680 h 2016760"/>
                <a:gd name="connsiteX14" fmla="*/ 1386840 w 5227320"/>
                <a:gd name="connsiteY14" fmla="*/ 167640 h 2016760"/>
                <a:gd name="connsiteX15" fmla="*/ 1485900 w 5227320"/>
                <a:gd name="connsiteY15" fmla="*/ 266700 h 2016760"/>
                <a:gd name="connsiteX16" fmla="*/ 1592580 w 5227320"/>
                <a:gd name="connsiteY16" fmla="*/ 381000 h 2016760"/>
                <a:gd name="connsiteX17" fmla="*/ 1684020 w 5227320"/>
                <a:gd name="connsiteY17" fmla="*/ 541020 h 2016760"/>
                <a:gd name="connsiteX18" fmla="*/ 1760220 w 5227320"/>
                <a:gd name="connsiteY18" fmla="*/ 731520 h 2016760"/>
                <a:gd name="connsiteX19" fmla="*/ 1828800 w 5227320"/>
                <a:gd name="connsiteY19" fmla="*/ 982980 h 2016760"/>
                <a:gd name="connsiteX20" fmla="*/ 1851660 w 5227320"/>
                <a:gd name="connsiteY20" fmla="*/ 1249680 h 2016760"/>
                <a:gd name="connsiteX21" fmla="*/ 1813560 w 5227320"/>
                <a:gd name="connsiteY21" fmla="*/ 1562100 h 2016760"/>
                <a:gd name="connsiteX22" fmla="*/ 1729740 w 5227320"/>
                <a:gd name="connsiteY22" fmla="*/ 1813560 h 2016760"/>
                <a:gd name="connsiteX23" fmla="*/ 1630680 w 5227320"/>
                <a:gd name="connsiteY23" fmla="*/ 1943100 h 2016760"/>
                <a:gd name="connsiteX24" fmla="*/ 1493520 w 5227320"/>
                <a:gd name="connsiteY24" fmla="*/ 2011680 h 2016760"/>
                <a:gd name="connsiteX25" fmla="*/ 1379220 w 5227320"/>
                <a:gd name="connsiteY25" fmla="*/ 1958340 h 2016760"/>
                <a:gd name="connsiteX26" fmla="*/ 1264920 w 5227320"/>
                <a:gd name="connsiteY26" fmla="*/ 1828800 h 2016760"/>
                <a:gd name="connsiteX27" fmla="*/ 1196340 w 5227320"/>
                <a:gd name="connsiteY27" fmla="*/ 1676400 h 2016760"/>
                <a:gd name="connsiteX28" fmla="*/ 1158240 w 5227320"/>
                <a:gd name="connsiteY28" fmla="*/ 1524000 h 2016760"/>
                <a:gd name="connsiteX29" fmla="*/ 1127760 w 5227320"/>
                <a:gd name="connsiteY29" fmla="*/ 1333500 h 2016760"/>
                <a:gd name="connsiteX30" fmla="*/ 1127760 w 5227320"/>
                <a:gd name="connsiteY30" fmla="*/ 1120140 h 2016760"/>
                <a:gd name="connsiteX31" fmla="*/ 1150620 w 5227320"/>
                <a:gd name="connsiteY31" fmla="*/ 914400 h 2016760"/>
                <a:gd name="connsiteX32" fmla="*/ 1219200 w 5227320"/>
                <a:gd name="connsiteY32" fmla="*/ 716280 h 2016760"/>
                <a:gd name="connsiteX33" fmla="*/ 1318260 w 5227320"/>
                <a:gd name="connsiteY33" fmla="*/ 502920 h 2016760"/>
                <a:gd name="connsiteX34" fmla="*/ 1417320 w 5227320"/>
                <a:gd name="connsiteY34" fmla="*/ 358140 h 2016760"/>
                <a:gd name="connsiteX35" fmla="*/ 1485900 w 5227320"/>
                <a:gd name="connsiteY35" fmla="*/ 274320 h 2016760"/>
                <a:gd name="connsiteX36" fmla="*/ 1615440 w 5227320"/>
                <a:gd name="connsiteY36" fmla="*/ 160020 h 2016760"/>
                <a:gd name="connsiteX37" fmla="*/ 1737360 w 5227320"/>
                <a:gd name="connsiteY37" fmla="*/ 76200 h 2016760"/>
                <a:gd name="connsiteX38" fmla="*/ 1836420 w 5227320"/>
                <a:gd name="connsiteY38" fmla="*/ 38100 h 2016760"/>
                <a:gd name="connsiteX39" fmla="*/ 1920240 w 5227320"/>
                <a:gd name="connsiteY39" fmla="*/ 15240 h 2016760"/>
                <a:gd name="connsiteX40" fmla="*/ 2057400 w 5227320"/>
                <a:gd name="connsiteY40" fmla="*/ 7620 h 2016760"/>
                <a:gd name="connsiteX41" fmla="*/ 2209800 w 5227320"/>
                <a:gd name="connsiteY41" fmla="*/ 22860 h 2016760"/>
                <a:gd name="connsiteX42" fmla="*/ 2339340 w 5227320"/>
                <a:gd name="connsiteY42" fmla="*/ 68580 h 2016760"/>
                <a:gd name="connsiteX43" fmla="*/ 2453640 w 5227320"/>
                <a:gd name="connsiteY43" fmla="*/ 137160 h 2016760"/>
                <a:gd name="connsiteX44" fmla="*/ 2606040 w 5227320"/>
                <a:gd name="connsiteY44" fmla="*/ 266700 h 2016760"/>
                <a:gd name="connsiteX45" fmla="*/ 2727960 w 5227320"/>
                <a:gd name="connsiteY45" fmla="*/ 403860 h 2016760"/>
                <a:gd name="connsiteX46" fmla="*/ 2811780 w 5227320"/>
                <a:gd name="connsiteY46" fmla="*/ 556260 h 2016760"/>
                <a:gd name="connsiteX47" fmla="*/ 2880360 w 5227320"/>
                <a:gd name="connsiteY47" fmla="*/ 701040 h 2016760"/>
                <a:gd name="connsiteX48" fmla="*/ 2933700 w 5227320"/>
                <a:gd name="connsiteY48" fmla="*/ 876300 h 2016760"/>
                <a:gd name="connsiteX49" fmla="*/ 2979420 w 5227320"/>
                <a:gd name="connsiteY49" fmla="*/ 1074420 h 2016760"/>
                <a:gd name="connsiteX50" fmla="*/ 2971800 w 5227320"/>
                <a:gd name="connsiteY50" fmla="*/ 1341120 h 2016760"/>
                <a:gd name="connsiteX51" fmla="*/ 2941320 w 5227320"/>
                <a:gd name="connsiteY51" fmla="*/ 1554480 h 2016760"/>
                <a:gd name="connsiteX52" fmla="*/ 2849880 w 5227320"/>
                <a:gd name="connsiteY52" fmla="*/ 1805940 h 2016760"/>
                <a:gd name="connsiteX53" fmla="*/ 2720340 w 5227320"/>
                <a:gd name="connsiteY53" fmla="*/ 1965960 h 2016760"/>
                <a:gd name="connsiteX54" fmla="*/ 2621280 w 5227320"/>
                <a:gd name="connsiteY54" fmla="*/ 2011680 h 2016760"/>
                <a:gd name="connsiteX55" fmla="*/ 2461260 w 5227320"/>
                <a:gd name="connsiteY55" fmla="*/ 1935480 h 2016760"/>
                <a:gd name="connsiteX56" fmla="*/ 2369820 w 5227320"/>
                <a:gd name="connsiteY56" fmla="*/ 1790700 h 2016760"/>
                <a:gd name="connsiteX57" fmla="*/ 2286000 w 5227320"/>
                <a:gd name="connsiteY57" fmla="*/ 1554480 h 2016760"/>
                <a:gd name="connsiteX58" fmla="*/ 2255520 w 5227320"/>
                <a:gd name="connsiteY58" fmla="*/ 1356360 h 2016760"/>
                <a:gd name="connsiteX59" fmla="*/ 2255520 w 5227320"/>
                <a:gd name="connsiteY59" fmla="*/ 1066800 h 2016760"/>
                <a:gd name="connsiteX60" fmla="*/ 2308860 w 5227320"/>
                <a:gd name="connsiteY60" fmla="*/ 830580 h 2016760"/>
                <a:gd name="connsiteX61" fmla="*/ 2346960 w 5227320"/>
                <a:gd name="connsiteY61" fmla="*/ 693420 h 2016760"/>
                <a:gd name="connsiteX62" fmla="*/ 2430780 w 5227320"/>
                <a:gd name="connsiteY62" fmla="*/ 533400 h 2016760"/>
                <a:gd name="connsiteX63" fmla="*/ 2491740 w 5227320"/>
                <a:gd name="connsiteY63" fmla="*/ 419100 h 2016760"/>
                <a:gd name="connsiteX64" fmla="*/ 2613660 w 5227320"/>
                <a:gd name="connsiteY64" fmla="*/ 274320 h 2016760"/>
                <a:gd name="connsiteX65" fmla="*/ 2750820 w 5227320"/>
                <a:gd name="connsiteY65" fmla="*/ 137160 h 2016760"/>
                <a:gd name="connsiteX66" fmla="*/ 2956560 w 5227320"/>
                <a:gd name="connsiteY66" fmla="*/ 38100 h 2016760"/>
                <a:gd name="connsiteX67" fmla="*/ 3063240 w 5227320"/>
                <a:gd name="connsiteY67" fmla="*/ 15240 h 2016760"/>
                <a:gd name="connsiteX68" fmla="*/ 3162300 w 5227320"/>
                <a:gd name="connsiteY68" fmla="*/ 7620 h 2016760"/>
                <a:gd name="connsiteX69" fmla="*/ 3352800 w 5227320"/>
                <a:gd name="connsiteY69" fmla="*/ 30480 h 2016760"/>
                <a:gd name="connsiteX70" fmla="*/ 3512820 w 5227320"/>
                <a:gd name="connsiteY70" fmla="*/ 91440 h 2016760"/>
                <a:gd name="connsiteX71" fmla="*/ 3627120 w 5227320"/>
                <a:gd name="connsiteY71" fmla="*/ 167640 h 2016760"/>
                <a:gd name="connsiteX72" fmla="*/ 3733800 w 5227320"/>
                <a:gd name="connsiteY72" fmla="*/ 274320 h 2016760"/>
                <a:gd name="connsiteX73" fmla="*/ 3848100 w 5227320"/>
                <a:gd name="connsiteY73" fmla="*/ 396240 h 2016760"/>
                <a:gd name="connsiteX74" fmla="*/ 3939540 w 5227320"/>
                <a:gd name="connsiteY74" fmla="*/ 579120 h 2016760"/>
                <a:gd name="connsiteX75" fmla="*/ 4038600 w 5227320"/>
                <a:gd name="connsiteY75" fmla="*/ 815340 h 2016760"/>
                <a:gd name="connsiteX76" fmla="*/ 4091940 w 5227320"/>
                <a:gd name="connsiteY76" fmla="*/ 1059180 h 2016760"/>
                <a:gd name="connsiteX77" fmla="*/ 4099560 w 5227320"/>
                <a:gd name="connsiteY77" fmla="*/ 1295400 h 2016760"/>
                <a:gd name="connsiteX78" fmla="*/ 4069080 w 5227320"/>
                <a:gd name="connsiteY78" fmla="*/ 1531620 h 2016760"/>
                <a:gd name="connsiteX79" fmla="*/ 4000500 w 5227320"/>
                <a:gd name="connsiteY79" fmla="*/ 1744980 h 2016760"/>
                <a:gd name="connsiteX80" fmla="*/ 3901440 w 5227320"/>
                <a:gd name="connsiteY80" fmla="*/ 1920240 h 2016760"/>
                <a:gd name="connsiteX81" fmla="*/ 3756660 w 5227320"/>
                <a:gd name="connsiteY81" fmla="*/ 2011680 h 2016760"/>
                <a:gd name="connsiteX82" fmla="*/ 3581400 w 5227320"/>
                <a:gd name="connsiteY82" fmla="*/ 1920240 h 2016760"/>
                <a:gd name="connsiteX83" fmla="*/ 3451860 w 5227320"/>
                <a:gd name="connsiteY83" fmla="*/ 1714500 h 2016760"/>
                <a:gd name="connsiteX84" fmla="*/ 3398520 w 5227320"/>
                <a:gd name="connsiteY84" fmla="*/ 1478280 h 2016760"/>
                <a:gd name="connsiteX85" fmla="*/ 3375660 w 5227320"/>
                <a:gd name="connsiteY85" fmla="*/ 1249680 h 2016760"/>
                <a:gd name="connsiteX86" fmla="*/ 3398520 w 5227320"/>
                <a:gd name="connsiteY86" fmla="*/ 952500 h 2016760"/>
                <a:gd name="connsiteX87" fmla="*/ 3459480 w 5227320"/>
                <a:gd name="connsiteY87" fmla="*/ 754380 h 2016760"/>
                <a:gd name="connsiteX88" fmla="*/ 3535680 w 5227320"/>
                <a:gd name="connsiteY88" fmla="*/ 548640 h 2016760"/>
                <a:gd name="connsiteX89" fmla="*/ 3634740 w 5227320"/>
                <a:gd name="connsiteY89" fmla="*/ 388620 h 2016760"/>
                <a:gd name="connsiteX90" fmla="*/ 3733800 w 5227320"/>
                <a:gd name="connsiteY90" fmla="*/ 274320 h 2016760"/>
                <a:gd name="connsiteX91" fmla="*/ 3870960 w 5227320"/>
                <a:gd name="connsiteY91" fmla="*/ 144780 h 2016760"/>
                <a:gd name="connsiteX92" fmla="*/ 4023360 w 5227320"/>
                <a:gd name="connsiteY92" fmla="*/ 60960 h 2016760"/>
                <a:gd name="connsiteX93" fmla="*/ 4168140 w 5227320"/>
                <a:gd name="connsiteY93" fmla="*/ 22860 h 2016760"/>
                <a:gd name="connsiteX94" fmla="*/ 4290060 w 5227320"/>
                <a:gd name="connsiteY94" fmla="*/ 7620 h 2016760"/>
                <a:gd name="connsiteX95" fmla="*/ 4427220 w 5227320"/>
                <a:gd name="connsiteY95" fmla="*/ 15240 h 2016760"/>
                <a:gd name="connsiteX96" fmla="*/ 4579620 w 5227320"/>
                <a:gd name="connsiteY96" fmla="*/ 68580 h 2016760"/>
                <a:gd name="connsiteX97" fmla="*/ 4724400 w 5227320"/>
                <a:gd name="connsiteY97" fmla="*/ 152400 h 2016760"/>
                <a:gd name="connsiteX98" fmla="*/ 4853940 w 5227320"/>
                <a:gd name="connsiteY98" fmla="*/ 251460 h 2016760"/>
                <a:gd name="connsiteX99" fmla="*/ 4968240 w 5227320"/>
                <a:gd name="connsiteY99" fmla="*/ 403860 h 2016760"/>
                <a:gd name="connsiteX100" fmla="*/ 5097780 w 5227320"/>
                <a:gd name="connsiteY100" fmla="*/ 624840 h 2016760"/>
                <a:gd name="connsiteX101" fmla="*/ 5158740 w 5227320"/>
                <a:gd name="connsiteY101" fmla="*/ 822960 h 2016760"/>
                <a:gd name="connsiteX102" fmla="*/ 5204460 w 5227320"/>
                <a:gd name="connsiteY102" fmla="*/ 1005840 h 2016760"/>
                <a:gd name="connsiteX103" fmla="*/ 5219700 w 5227320"/>
                <a:gd name="connsiteY103" fmla="*/ 1120140 h 2016760"/>
                <a:gd name="connsiteX104" fmla="*/ 5227320 w 5227320"/>
                <a:gd name="connsiteY104" fmla="*/ 1203960 h 201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227320" h="2016760">
                  <a:moveTo>
                    <a:pt x="0" y="1219200"/>
                  </a:moveTo>
                  <a:cubicBezTo>
                    <a:pt x="635" y="1165225"/>
                    <a:pt x="1270" y="1111250"/>
                    <a:pt x="7620" y="1059180"/>
                  </a:cubicBezTo>
                  <a:cubicBezTo>
                    <a:pt x="13970" y="1007110"/>
                    <a:pt x="26670" y="956310"/>
                    <a:pt x="38100" y="906780"/>
                  </a:cubicBezTo>
                  <a:cubicBezTo>
                    <a:pt x="49530" y="857250"/>
                    <a:pt x="60960" y="807720"/>
                    <a:pt x="76200" y="762000"/>
                  </a:cubicBezTo>
                  <a:cubicBezTo>
                    <a:pt x="91440" y="716280"/>
                    <a:pt x="105410" y="684530"/>
                    <a:pt x="129540" y="632460"/>
                  </a:cubicBezTo>
                  <a:cubicBezTo>
                    <a:pt x="153670" y="580390"/>
                    <a:pt x="191770" y="500380"/>
                    <a:pt x="220980" y="449580"/>
                  </a:cubicBezTo>
                  <a:cubicBezTo>
                    <a:pt x="250190" y="398780"/>
                    <a:pt x="273050" y="365760"/>
                    <a:pt x="304800" y="327660"/>
                  </a:cubicBezTo>
                  <a:cubicBezTo>
                    <a:pt x="336550" y="289560"/>
                    <a:pt x="374650" y="254000"/>
                    <a:pt x="411480" y="220980"/>
                  </a:cubicBezTo>
                  <a:cubicBezTo>
                    <a:pt x="448310" y="187960"/>
                    <a:pt x="481330" y="157480"/>
                    <a:pt x="525780" y="129540"/>
                  </a:cubicBezTo>
                  <a:cubicBezTo>
                    <a:pt x="570230" y="101600"/>
                    <a:pt x="627380" y="73660"/>
                    <a:pt x="678180" y="53340"/>
                  </a:cubicBezTo>
                  <a:cubicBezTo>
                    <a:pt x="728980" y="33020"/>
                    <a:pt x="783590" y="15240"/>
                    <a:pt x="830580" y="7620"/>
                  </a:cubicBezTo>
                  <a:cubicBezTo>
                    <a:pt x="877570" y="0"/>
                    <a:pt x="906780" y="1270"/>
                    <a:pt x="960120" y="7620"/>
                  </a:cubicBezTo>
                  <a:cubicBezTo>
                    <a:pt x="1013460" y="13970"/>
                    <a:pt x="1096010" y="29210"/>
                    <a:pt x="1150620" y="45720"/>
                  </a:cubicBezTo>
                  <a:cubicBezTo>
                    <a:pt x="1205230" y="62230"/>
                    <a:pt x="1248410" y="86360"/>
                    <a:pt x="1287780" y="106680"/>
                  </a:cubicBezTo>
                  <a:cubicBezTo>
                    <a:pt x="1327150" y="127000"/>
                    <a:pt x="1353820" y="140970"/>
                    <a:pt x="1386840" y="167640"/>
                  </a:cubicBezTo>
                  <a:cubicBezTo>
                    <a:pt x="1419860" y="194310"/>
                    <a:pt x="1451610" y="231140"/>
                    <a:pt x="1485900" y="266700"/>
                  </a:cubicBezTo>
                  <a:cubicBezTo>
                    <a:pt x="1520190" y="302260"/>
                    <a:pt x="1559560" y="335280"/>
                    <a:pt x="1592580" y="381000"/>
                  </a:cubicBezTo>
                  <a:cubicBezTo>
                    <a:pt x="1625600" y="426720"/>
                    <a:pt x="1656080" y="482600"/>
                    <a:pt x="1684020" y="541020"/>
                  </a:cubicBezTo>
                  <a:cubicBezTo>
                    <a:pt x="1711960" y="599440"/>
                    <a:pt x="1736090" y="657860"/>
                    <a:pt x="1760220" y="731520"/>
                  </a:cubicBezTo>
                  <a:cubicBezTo>
                    <a:pt x="1784350" y="805180"/>
                    <a:pt x="1813560" y="896620"/>
                    <a:pt x="1828800" y="982980"/>
                  </a:cubicBezTo>
                  <a:cubicBezTo>
                    <a:pt x="1844040" y="1069340"/>
                    <a:pt x="1854200" y="1153160"/>
                    <a:pt x="1851660" y="1249680"/>
                  </a:cubicBezTo>
                  <a:cubicBezTo>
                    <a:pt x="1849120" y="1346200"/>
                    <a:pt x="1833880" y="1468120"/>
                    <a:pt x="1813560" y="1562100"/>
                  </a:cubicBezTo>
                  <a:cubicBezTo>
                    <a:pt x="1793240" y="1656080"/>
                    <a:pt x="1760220" y="1750060"/>
                    <a:pt x="1729740" y="1813560"/>
                  </a:cubicBezTo>
                  <a:cubicBezTo>
                    <a:pt x="1699260" y="1877060"/>
                    <a:pt x="1670050" y="1910080"/>
                    <a:pt x="1630680" y="1943100"/>
                  </a:cubicBezTo>
                  <a:cubicBezTo>
                    <a:pt x="1591310" y="1976120"/>
                    <a:pt x="1535430" y="2009140"/>
                    <a:pt x="1493520" y="2011680"/>
                  </a:cubicBezTo>
                  <a:cubicBezTo>
                    <a:pt x="1451610" y="2014220"/>
                    <a:pt x="1417320" y="1988820"/>
                    <a:pt x="1379220" y="1958340"/>
                  </a:cubicBezTo>
                  <a:cubicBezTo>
                    <a:pt x="1341120" y="1927860"/>
                    <a:pt x="1295400" y="1875790"/>
                    <a:pt x="1264920" y="1828800"/>
                  </a:cubicBezTo>
                  <a:cubicBezTo>
                    <a:pt x="1234440" y="1781810"/>
                    <a:pt x="1214120" y="1727200"/>
                    <a:pt x="1196340" y="1676400"/>
                  </a:cubicBezTo>
                  <a:cubicBezTo>
                    <a:pt x="1178560" y="1625600"/>
                    <a:pt x="1169670" y="1581150"/>
                    <a:pt x="1158240" y="1524000"/>
                  </a:cubicBezTo>
                  <a:cubicBezTo>
                    <a:pt x="1146810" y="1466850"/>
                    <a:pt x="1132840" y="1400810"/>
                    <a:pt x="1127760" y="1333500"/>
                  </a:cubicBezTo>
                  <a:cubicBezTo>
                    <a:pt x="1122680" y="1266190"/>
                    <a:pt x="1123950" y="1189990"/>
                    <a:pt x="1127760" y="1120140"/>
                  </a:cubicBezTo>
                  <a:cubicBezTo>
                    <a:pt x="1131570" y="1050290"/>
                    <a:pt x="1135380" y="981710"/>
                    <a:pt x="1150620" y="914400"/>
                  </a:cubicBezTo>
                  <a:cubicBezTo>
                    <a:pt x="1165860" y="847090"/>
                    <a:pt x="1191260" y="784860"/>
                    <a:pt x="1219200" y="716280"/>
                  </a:cubicBezTo>
                  <a:cubicBezTo>
                    <a:pt x="1247140" y="647700"/>
                    <a:pt x="1285240" y="562610"/>
                    <a:pt x="1318260" y="502920"/>
                  </a:cubicBezTo>
                  <a:cubicBezTo>
                    <a:pt x="1351280" y="443230"/>
                    <a:pt x="1389380" y="396240"/>
                    <a:pt x="1417320" y="358140"/>
                  </a:cubicBezTo>
                  <a:cubicBezTo>
                    <a:pt x="1445260" y="320040"/>
                    <a:pt x="1452880" y="307340"/>
                    <a:pt x="1485900" y="274320"/>
                  </a:cubicBezTo>
                  <a:cubicBezTo>
                    <a:pt x="1518920" y="241300"/>
                    <a:pt x="1573530" y="193040"/>
                    <a:pt x="1615440" y="160020"/>
                  </a:cubicBezTo>
                  <a:cubicBezTo>
                    <a:pt x="1657350" y="127000"/>
                    <a:pt x="1700530" y="96520"/>
                    <a:pt x="1737360" y="76200"/>
                  </a:cubicBezTo>
                  <a:cubicBezTo>
                    <a:pt x="1774190" y="55880"/>
                    <a:pt x="1805940" y="48260"/>
                    <a:pt x="1836420" y="38100"/>
                  </a:cubicBezTo>
                  <a:cubicBezTo>
                    <a:pt x="1866900" y="27940"/>
                    <a:pt x="1883410" y="20320"/>
                    <a:pt x="1920240" y="15240"/>
                  </a:cubicBezTo>
                  <a:cubicBezTo>
                    <a:pt x="1957070" y="10160"/>
                    <a:pt x="2009140" y="6350"/>
                    <a:pt x="2057400" y="7620"/>
                  </a:cubicBezTo>
                  <a:cubicBezTo>
                    <a:pt x="2105660" y="8890"/>
                    <a:pt x="2162810" y="12700"/>
                    <a:pt x="2209800" y="22860"/>
                  </a:cubicBezTo>
                  <a:cubicBezTo>
                    <a:pt x="2256790" y="33020"/>
                    <a:pt x="2298700" y="49530"/>
                    <a:pt x="2339340" y="68580"/>
                  </a:cubicBezTo>
                  <a:cubicBezTo>
                    <a:pt x="2379980" y="87630"/>
                    <a:pt x="2409190" y="104140"/>
                    <a:pt x="2453640" y="137160"/>
                  </a:cubicBezTo>
                  <a:cubicBezTo>
                    <a:pt x="2498090" y="170180"/>
                    <a:pt x="2560320" y="222250"/>
                    <a:pt x="2606040" y="266700"/>
                  </a:cubicBezTo>
                  <a:cubicBezTo>
                    <a:pt x="2651760" y="311150"/>
                    <a:pt x="2693670" y="355600"/>
                    <a:pt x="2727960" y="403860"/>
                  </a:cubicBezTo>
                  <a:cubicBezTo>
                    <a:pt x="2762250" y="452120"/>
                    <a:pt x="2786380" y="506730"/>
                    <a:pt x="2811780" y="556260"/>
                  </a:cubicBezTo>
                  <a:cubicBezTo>
                    <a:pt x="2837180" y="605790"/>
                    <a:pt x="2860040" y="647700"/>
                    <a:pt x="2880360" y="701040"/>
                  </a:cubicBezTo>
                  <a:cubicBezTo>
                    <a:pt x="2900680" y="754380"/>
                    <a:pt x="2917190" y="814070"/>
                    <a:pt x="2933700" y="876300"/>
                  </a:cubicBezTo>
                  <a:cubicBezTo>
                    <a:pt x="2950210" y="938530"/>
                    <a:pt x="2973070" y="996950"/>
                    <a:pt x="2979420" y="1074420"/>
                  </a:cubicBezTo>
                  <a:cubicBezTo>
                    <a:pt x="2985770" y="1151890"/>
                    <a:pt x="2978150" y="1261110"/>
                    <a:pt x="2971800" y="1341120"/>
                  </a:cubicBezTo>
                  <a:cubicBezTo>
                    <a:pt x="2965450" y="1421130"/>
                    <a:pt x="2961640" y="1477010"/>
                    <a:pt x="2941320" y="1554480"/>
                  </a:cubicBezTo>
                  <a:cubicBezTo>
                    <a:pt x="2921000" y="1631950"/>
                    <a:pt x="2886710" y="1737360"/>
                    <a:pt x="2849880" y="1805940"/>
                  </a:cubicBezTo>
                  <a:cubicBezTo>
                    <a:pt x="2813050" y="1874520"/>
                    <a:pt x="2758440" y="1931670"/>
                    <a:pt x="2720340" y="1965960"/>
                  </a:cubicBezTo>
                  <a:cubicBezTo>
                    <a:pt x="2682240" y="2000250"/>
                    <a:pt x="2664460" y="2016760"/>
                    <a:pt x="2621280" y="2011680"/>
                  </a:cubicBezTo>
                  <a:cubicBezTo>
                    <a:pt x="2578100" y="2006600"/>
                    <a:pt x="2503170" y="1972310"/>
                    <a:pt x="2461260" y="1935480"/>
                  </a:cubicBezTo>
                  <a:cubicBezTo>
                    <a:pt x="2419350" y="1898650"/>
                    <a:pt x="2399030" y="1854200"/>
                    <a:pt x="2369820" y="1790700"/>
                  </a:cubicBezTo>
                  <a:cubicBezTo>
                    <a:pt x="2340610" y="1727200"/>
                    <a:pt x="2305050" y="1626870"/>
                    <a:pt x="2286000" y="1554480"/>
                  </a:cubicBezTo>
                  <a:cubicBezTo>
                    <a:pt x="2266950" y="1482090"/>
                    <a:pt x="2260600" y="1437640"/>
                    <a:pt x="2255520" y="1356360"/>
                  </a:cubicBezTo>
                  <a:cubicBezTo>
                    <a:pt x="2250440" y="1275080"/>
                    <a:pt x="2246630" y="1154430"/>
                    <a:pt x="2255520" y="1066800"/>
                  </a:cubicBezTo>
                  <a:cubicBezTo>
                    <a:pt x="2264410" y="979170"/>
                    <a:pt x="2293620" y="892810"/>
                    <a:pt x="2308860" y="830580"/>
                  </a:cubicBezTo>
                  <a:cubicBezTo>
                    <a:pt x="2324100" y="768350"/>
                    <a:pt x="2326640" y="742950"/>
                    <a:pt x="2346960" y="693420"/>
                  </a:cubicBezTo>
                  <a:cubicBezTo>
                    <a:pt x="2367280" y="643890"/>
                    <a:pt x="2406650" y="579120"/>
                    <a:pt x="2430780" y="533400"/>
                  </a:cubicBezTo>
                  <a:cubicBezTo>
                    <a:pt x="2454910" y="487680"/>
                    <a:pt x="2461260" y="462280"/>
                    <a:pt x="2491740" y="419100"/>
                  </a:cubicBezTo>
                  <a:cubicBezTo>
                    <a:pt x="2522220" y="375920"/>
                    <a:pt x="2570480" y="321310"/>
                    <a:pt x="2613660" y="274320"/>
                  </a:cubicBezTo>
                  <a:cubicBezTo>
                    <a:pt x="2656840" y="227330"/>
                    <a:pt x="2693670" y="176530"/>
                    <a:pt x="2750820" y="137160"/>
                  </a:cubicBezTo>
                  <a:cubicBezTo>
                    <a:pt x="2807970" y="97790"/>
                    <a:pt x="2904490" y="58420"/>
                    <a:pt x="2956560" y="38100"/>
                  </a:cubicBezTo>
                  <a:cubicBezTo>
                    <a:pt x="3008630" y="17780"/>
                    <a:pt x="3028950" y="20320"/>
                    <a:pt x="3063240" y="15240"/>
                  </a:cubicBezTo>
                  <a:cubicBezTo>
                    <a:pt x="3097530" y="10160"/>
                    <a:pt x="3114040" y="5080"/>
                    <a:pt x="3162300" y="7620"/>
                  </a:cubicBezTo>
                  <a:cubicBezTo>
                    <a:pt x="3210560" y="10160"/>
                    <a:pt x="3294380" y="16510"/>
                    <a:pt x="3352800" y="30480"/>
                  </a:cubicBezTo>
                  <a:cubicBezTo>
                    <a:pt x="3411220" y="44450"/>
                    <a:pt x="3467100" y="68580"/>
                    <a:pt x="3512820" y="91440"/>
                  </a:cubicBezTo>
                  <a:cubicBezTo>
                    <a:pt x="3558540" y="114300"/>
                    <a:pt x="3590290" y="137160"/>
                    <a:pt x="3627120" y="167640"/>
                  </a:cubicBezTo>
                  <a:cubicBezTo>
                    <a:pt x="3663950" y="198120"/>
                    <a:pt x="3696970" y="236220"/>
                    <a:pt x="3733800" y="274320"/>
                  </a:cubicBezTo>
                  <a:cubicBezTo>
                    <a:pt x="3770630" y="312420"/>
                    <a:pt x="3813810" y="345440"/>
                    <a:pt x="3848100" y="396240"/>
                  </a:cubicBezTo>
                  <a:cubicBezTo>
                    <a:pt x="3882390" y="447040"/>
                    <a:pt x="3907790" y="509270"/>
                    <a:pt x="3939540" y="579120"/>
                  </a:cubicBezTo>
                  <a:cubicBezTo>
                    <a:pt x="3971290" y="648970"/>
                    <a:pt x="4013200" y="735330"/>
                    <a:pt x="4038600" y="815340"/>
                  </a:cubicBezTo>
                  <a:cubicBezTo>
                    <a:pt x="4064000" y="895350"/>
                    <a:pt x="4081780" y="979170"/>
                    <a:pt x="4091940" y="1059180"/>
                  </a:cubicBezTo>
                  <a:cubicBezTo>
                    <a:pt x="4102100" y="1139190"/>
                    <a:pt x="4103370" y="1216660"/>
                    <a:pt x="4099560" y="1295400"/>
                  </a:cubicBezTo>
                  <a:cubicBezTo>
                    <a:pt x="4095750" y="1374140"/>
                    <a:pt x="4085590" y="1456690"/>
                    <a:pt x="4069080" y="1531620"/>
                  </a:cubicBezTo>
                  <a:cubicBezTo>
                    <a:pt x="4052570" y="1606550"/>
                    <a:pt x="4028440" y="1680210"/>
                    <a:pt x="4000500" y="1744980"/>
                  </a:cubicBezTo>
                  <a:cubicBezTo>
                    <a:pt x="3972560" y="1809750"/>
                    <a:pt x="3942080" y="1875790"/>
                    <a:pt x="3901440" y="1920240"/>
                  </a:cubicBezTo>
                  <a:cubicBezTo>
                    <a:pt x="3860800" y="1964690"/>
                    <a:pt x="3810000" y="2011680"/>
                    <a:pt x="3756660" y="2011680"/>
                  </a:cubicBezTo>
                  <a:cubicBezTo>
                    <a:pt x="3703320" y="2011680"/>
                    <a:pt x="3632200" y="1969770"/>
                    <a:pt x="3581400" y="1920240"/>
                  </a:cubicBezTo>
                  <a:cubicBezTo>
                    <a:pt x="3530600" y="1870710"/>
                    <a:pt x="3482340" y="1788160"/>
                    <a:pt x="3451860" y="1714500"/>
                  </a:cubicBezTo>
                  <a:cubicBezTo>
                    <a:pt x="3421380" y="1640840"/>
                    <a:pt x="3411220" y="1555750"/>
                    <a:pt x="3398520" y="1478280"/>
                  </a:cubicBezTo>
                  <a:cubicBezTo>
                    <a:pt x="3385820" y="1400810"/>
                    <a:pt x="3375660" y="1337310"/>
                    <a:pt x="3375660" y="1249680"/>
                  </a:cubicBezTo>
                  <a:cubicBezTo>
                    <a:pt x="3375660" y="1162050"/>
                    <a:pt x="3384550" y="1035050"/>
                    <a:pt x="3398520" y="952500"/>
                  </a:cubicBezTo>
                  <a:cubicBezTo>
                    <a:pt x="3412490" y="869950"/>
                    <a:pt x="3436620" y="821690"/>
                    <a:pt x="3459480" y="754380"/>
                  </a:cubicBezTo>
                  <a:cubicBezTo>
                    <a:pt x="3482340" y="687070"/>
                    <a:pt x="3506470" y="609600"/>
                    <a:pt x="3535680" y="548640"/>
                  </a:cubicBezTo>
                  <a:cubicBezTo>
                    <a:pt x="3564890" y="487680"/>
                    <a:pt x="3601720" y="434340"/>
                    <a:pt x="3634740" y="388620"/>
                  </a:cubicBezTo>
                  <a:cubicBezTo>
                    <a:pt x="3667760" y="342900"/>
                    <a:pt x="3694430" y="314960"/>
                    <a:pt x="3733800" y="274320"/>
                  </a:cubicBezTo>
                  <a:cubicBezTo>
                    <a:pt x="3773170" y="233680"/>
                    <a:pt x="3822700" y="180340"/>
                    <a:pt x="3870960" y="144780"/>
                  </a:cubicBezTo>
                  <a:cubicBezTo>
                    <a:pt x="3919220" y="109220"/>
                    <a:pt x="3973830" y="81280"/>
                    <a:pt x="4023360" y="60960"/>
                  </a:cubicBezTo>
                  <a:cubicBezTo>
                    <a:pt x="4072890" y="40640"/>
                    <a:pt x="4123690" y="31750"/>
                    <a:pt x="4168140" y="22860"/>
                  </a:cubicBezTo>
                  <a:cubicBezTo>
                    <a:pt x="4212590" y="13970"/>
                    <a:pt x="4246880" y="8890"/>
                    <a:pt x="4290060" y="7620"/>
                  </a:cubicBezTo>
                  <a:cubicBezTo>
                    <a:pt x="4333240" y="6350"/>
                    <a:pt x="4378960" y="5080"/>
                    <a:pt x="4427220" y="15240"/>
                  </a:cubicBezTo>
                  <a:cubicBezTo>
                    <a:pt x="4475480" y="25400"/>
                    <a:pt x="4530090" y="45720"/>
                    <a:pt x="4579620" y="68580"/>
                  </a:cubicBezTo>
                  <a:cubicBezTo>
                    <a:pt x="4629150" y="91440"/>
                    <a:pt x="4678680" y="121920"/>
                    <a:pt x="4724400" y="152400"/>
                  </a:cubicBezTo>
                  <a:cubicBezTo>
                    <a:pt x="4770120" y="182880"/>
                    <a:pt x="4813300" y="209550"/>
                    <a:pt x="4853940" y="251460"/>
                  </a:cubicBezTo>
                  <a:cubicBezTo>
                    <a:pt x="4894580" y="293370"/>
                    <a:pt x="4927600" y="341630"/>
                    <a:pt x="4968240" y="403860"/>
                  </a:cubicBezTo>
                  <a:cubicBezTo>
                    <a:pt x="5008880" y="466090"/>
                    <a:pt x="5066030" y="554990"/>
                    <a:pt x="5097780" y="624840"/>
                  </a:cubicBezTo>
                  <a:cubicBezTo>
                    <a:pt x="5129530" y="694690"/>
                    <a:pt x="5140960" y="759460"/>
                    <a:pt x="5158740" y="822960"/>
                  </a:cubicBezTo>
                  <a:cubicBezTo>
                    <a:pt x="5176520" y="886460"/>
                    <a:pt x="5194300" y="956310"/>
                    <a:pt x="5204460" y="1005840"/>
                  </a:cubicBezTo>
                  <a:cubicBezTo>
                    <a:pt x="5214620" y="1055370"/>
                    <a:pt x="5215890" y="1087120"/>
                    <a:pt x="5219700" y="1120140"/>
                  </a:cubicBezTo>
                  <a:cubicBezTo>
                    <a:pt x="5223510" y="1153160"/>
                    <a:pt x="5225415" y="1178560"/>
                    <a:pt x="5227320" y="1203960"/>
                  </a:cubicBez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cxnSp>
          <p:nvCxnSpPr>
            <p:cNvPr id="18" name="직선 연결선 6">
              <a:extLst>
                <a:ext uri="{FF2B5EF4-FFF2-40B4-BE49-F238E27FC236}">
                  <a16:creationId xmlns:a16="http://schemas.microsoft.com/office/drawing/2014/main" id="{EE2FA0D1-9367-F092-AB83-834F9C6152BB}"/>
                </a:ext>
              </a:extLst>
            </p:cNvPr>
            <p:cNvCxnSpPr>
              <a:cxnSpLocks/>
            </p:cNvCxnSpPr>
            <p:nvPr/>
          </p:nvCxnSpPr>
          <p:spPr>
            <a:xfrm>
              <a:off x="577646" y="3612136"/>
              <a:ext cx="0" cy="43019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7D15EDC-176C-F8E3-9926-1E00CB17FF55}"/>
                    </a:ext>
                  </a:extLst>
                </p:cNvPr>
                <p:cNvSpPr txBox="1"/>
                <p:nvPr/>
              </p:nvSpPr>
              <p:spPr>
                <a:xfrm>
                  <a:off x="167054" y="2355786"/>
                  <a:ext cx="43359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ko-KR" b="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7D15EDC-176C-F8E3-9926-1E00CB17FF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054" y="2355786"/>
                  <a:ext cx="433596" cy="276999"/>
                </a:xfrm>
                <a:prstGeom prst="rect">
                  <a:avLst/>
                </a:prstGeom>
                <a:blipFill>
                  <a:blip r:embed="rId5"/>
                  <a:stretch>
                    <a:fillRect t="-5000" b="-15000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직선 연결선 6">
              <a:extLst>
                <a:ext uri="{FF2B5EF4-FFF2-40B4-BE49-F238E27FC236}">
                  <a16:creationId xmlns:a16="http://schemas.microsoft.com/office/drawing/2014/main" id="{6F9A1D1F-29BA-5B1B-DAB0-1B48426736FB}"/>
                </a:ext>
              </a:extLst>
            </p:cNvPr>
            <p:cNvCxnSpPr>
              <a:cxnSpLocks/>
            </p:cNvCxnSpPr>
            <p:nvPr/>
          </p:nvCxnSpPr>
          <p:spPr>
            <a:xfrm>
              <a:off x="580409" y="4877393"/>
              <a:ext cx="0" cy="83335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3">
              <a:extLst>
                <a:ext uri="{FF2B5EF4-FFF2-40B4-BE49-F238E27FC236}">
                  <a16:creationId xmlns:a16="http://schemas.microsoft.com/office/drawing/2014/main" id="{7051B7F4-C9A6-6212-3AD9-9CD9E1F228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0408" y="4871131"/>
              <a:ext cx="52166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3">
              <a:extLst>
                <a:ext uri="{FF2B5EF4-FFF2-40B4-BE49-F238E27FC236}">
                  <a16:creationId xmlns:a16="http://schemas.microsoft.com/office/drawing/2014/main" id="{3E931DBC-4A79-4A27-F74F-439BCA0076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25829" y="4877393"/>
              <a:ext cx="527217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자유형 15">
              <a:extLst>
                <a:ext uri="{FF2B5EF4-FFF2-40B4-BE49-F238E27FC236}">
                  <a16:creationId xmlns:a16="http://schemas.microsoft.com/office/drawing/2014/main" id="{2BD6BCB0-3743-F50B-847C-5FAD69CD02CF}"/>
                </a:ext>
              </a:extLst>
            </p:cNvPr>
            <p:cNvSpPr/>
            <p:nvPr/>
          </p:nvSpPr>
          <p:spPr>
            <a:xfrm>
              <a:off x="1091074" y="4664355"/>
              <a:ext cx="927532" cy="357859"/>
            </a:xfrm>
            <a:custGeom>
              <a:avLst/>
              <a:gdLst>
                <a:gd name="connsiteX0" fmla="*/ 0 w 5227320"/>
                <a:gd name="connsiteY0" fmla="*/ 1219200 h 2016760"/>
                <a:gd name="connsiteX1" fmla="*/ 7620 w 5227320"/>
                <a:gd name="connsiteY1" fmla="*/ 1059180 h 2016760"/>
                <a:gd name="connsiteX2" fmla="*/ 38100 w 5227320"/>
                <a:gd name="connsiteY2" fmla="*/ 906780 h 2016760"/>
                <a:gd name="connsiteX3" fmla="*/ 76200 w 5227320"/>
                <a:gd name="connsiteY3" fmla="*/ 762000 h 2016760"/>
                <a:gd name="connsiteX4" fmla="*/ 129540 w 5227320"/>
                <a:gd name="connsiteY4" fmla="*/ 632460 h 2016760"/>
                <a:gd name="connsiteX5" fmla="*/ 220980 w 5227320"/>
                <a:gd name="connsiteY5" fmla="*/ 449580 h 2016760"/>
                <a:gd name="connsiteX6" fmla="*/ 304800 w 5227320"/>
                <a:gd name="connsiteY6" fmla="*/ 327660 h 2016760"/>
                <a:gd name="connsiteX7" fmla="*/ 411480 w 5227320"/>
                <a:gd name="connsiteY7" fmla="*/ 220980 h 2016760"/>
                <a:gd name="connsiteX8" fmla="*/ 525780 w 5227320"/>
                <a:gd name="connsiteY8" fmla="*/ 129540 h 2016760"/>
                <a:gd name="connsiteX9" fmla="*/ 678180 w 5227320"/>
                <a:gd name="connsiteY9" fmla="*/ 53340 h 2016760"/>
                <a:gd name="connsiteX10" fmla="*/ 830580 w 5227320"/>
                <a:gd name="connsiteY10" fmla="*/ 7620 h 2016760"/>
                <a:gd name="connsiteX11" fmla="*/ 960120 w 5227320"/>
                <a:gd name="connsiteY11" fmla="*/ 7620 h 2016760"/>
                <a:gd name="connsiteX12" fmla="*/ 1150620 w 5227320"/>
                <a:gd name="connsiteY12" fmla="*/ 45720 h 2016760"/>
                <a:gd name="connsiteX13" fmla="*/ 1287780 w 5227320"/>
                <a:gd name="connsiteY13" fmla="*/ 106680 h 2016760"/>
                <a:gd name="connsiteX14" fmla="*/ 1386840 w 5227320"/>
                <a:gd name="connsiteY14" fmla="*/ 167640 h 2016760"/>
                <a:gd name="connsiteX15" fmla="*/ 1485900 w 5227320"/>
                <a:gd name="connsiteY15" fmla="*/ 266700 h 2016760"/>
                <a:gd name="connsiteX16" fmla="*/ 1592580 w 5227320"/>
                <a:gd name="connsiteY16" fmla="*/ 381000 h 2016760"/>
                <a:gd name="connsiteX17" fmla="*/ 1684020 w 5227320"/>
                <a:gd name="connsiteY17" fmla="*/ 541020 h 2016760"/>
                <a:gd name="connsiteX18" fmla="*/ 1760220 w 5227320"/>
                <a:gd name="connsiteY18" fmla="*/ 731520 h 2016760"/>
                <a:gd name="connsiteX19" fmla="*/ 1828800 w 5227320"/>
                <a:gd name="connsiteY19" fmla="*/ 982980 h 2016760"/>
                <a:gd name="connsiteX20" fmla="*/ 1851660 w 5227320"/>
                <a:gd name="connsiteY20" fmla="*/ 1249680 h 2016760"/>
                <a:gd name="connsiteX21" fmla="*/ 1813560 w 5227320"/>
                <a:gd name="connsiteY21" fmla="*/ 1562100 h 2016760"/>
                <a:gd name="connsiteX22" fmla="*/ 1729740 w 5227320"/>
                <a:gd name="connsiteY22" fmla="*/ 1813560 h 2016760"/>
                <a:gd name="connsiteX23" fmla="*/ 1630680 w 5227320"/>
                <a:gd name="connsiteY23" fmla="*/ 1943100 h 2016760"/>
                <a:gd name="connsiteX24" fmla="*/ 1493520 w 5227320"/>
                <a:gd name="connsiteY24" fmla="*/ 2011680 h 2016760"/>
                <a:gd name="connsiteX25" fmla="*/ 1379220 w 5227320"/>
                <a:gd name="connsiteY25" fmla="*/ 1958340 h 2016760"/>
                <a:gd name="connsiteX26" fmla="*/ 1264920 w 5227320"/>
                <a:gd name="connsiteY26" fmla="*/ 1828800 h 2016760"/>
                <a:gd name="connsiteX27" fmla="*/ 1196340 w 5227320"/>
                <a:gd name="connsiteY27" fmla="*/ 1676400 h 2016760"/>
                <a:gd name="connsiteX28" fmla="*/ 1158240 w 5227320"/>
                <a:gd name="connsiteY28" fmla="*/ 1524000 h 2016760"/>
                <a:gd name="connsiteX29" fmla="*/ 1127760 w 5227320"/>
                <a:gd name="connsiteY29" fmla="*/ 1333500 h 2016760"/>
                <a:gd name="connsiteX30" fmla="*/ 1127760 w 5227320"/>
                <a:gd name="connsiteY30" fmla="*/ 1120140 h 2016760"/>
                <a:gd name="connsiteX31" fmla="*/ 1150620 w 5227320"/>
                <a:gd name="connsiteY31" fmla="*/ 914400 h 2016760"/>
                <a:gd name="connsiteX32" fmla="*/ 1219200 w 5227320"/>
                <a:gd name="connsiteY32" fmla="*/ 716280 h 2016760"/>
                <a:gd name="connsiteX33" fmla="*/ 1318260 w 5227320"/>
                <a:gd name="connsiteY33" fmla="*/ 502920 h 2016760"/>
                <a:gd name="connsiteX34" fmla="*/ 1417320 w 5227320"/>
                <a:gd name="connsiteY34" fmla="*/ 358140 h 2016760"/>
                <a:gd name="connsiteX35" fmla="*/ 1485900 w 5227320"/>
                <a:gd name="connsiteY35" fmla="*/ 274320 h 2016760"/>
                <a:gd name="connsiteX36" fmla="*/ 1615440 w 5227320"/>
                <a:gd name="connsiteY36" fmla="*/ 160020 h 2016760"/>
                <a:gd name="connsiteX37" fmla="*/ 1737360 w 5227320"/>
                <a:gd name="connsiteY37" fmla="*/ 76200 h 2016760"/>
                <a:gd name="connsiteX38" fmla="*/ 1836420 w 5227320"/>
                <a:gd name="connsiteY38" fmla="*/ 38100 h 2016760"/>
                <a:gd name="connsiteX39" fmla="*/ 1920240 w 5227320"/>
                <a:gd name="connsiteY39" fmla="*/ 15240 h 2016760"/>
                <a:gd name="connsiteX40" fmla="*/ 2057400 w 5227320"/>
                <a:gd name="connsiteY40" fmla="*/ 7620 h 2016760"/>
                <a:gd name="connsiteX41" fmla="*/ 2209800 w 5227320"/>
                <a:gd name="connsiteY41" fmla="*/ 22860 h 2016760"/>
                <a:gd name="connsiteX42" fmla="*/ 2339340 w 5227320"/>
                <a:gd name="connsiteY42" fmla="*/ 68580 h 2016760"/>
                <a:gd name="connsiteX43" fmla="*/ 2453640 w 5227320"/>
                <a:gd name="connsiteY43" fmla="*/ 137160 h 2016760"/>
                <a:gd name="connsiteX44" fmla="*/ 2606040 w 5227320"/>
                <a:gd name="connsiteY44" fmla="*/ 266700 h 2016760"/>
                <a:gd name="connsiteX45" fmla="*/ 2727960 w 5227320"/>
                <a:gd name="connsiteY45" fmla="*/ 403860 h 2016760"/>
                <a:gd name="connsiteX46" fmla="*/ 2811780 w 5227320"/>
                <a:gd name="connsiteY46" fmla="*/ 556260 h 2016760"/>
                <a:gd name="connsiteX47" fmla="*/ 2880360 w 5227320"/>
                <a:gd name="connsiteY47" fmla="*/ 701040 h 2016760"/>
                <a:gd name="connsiteX48" fmla="*/ 2933700 w 5227320"/>
                <a:gd name="connsiteY48" fmla="*/ 876300 h 2016760"/>
                <a:gd name="connsiteX49" fmla="*/ 2979420 w 5227320"/>
                <a:gd name="connsiteY49" fmla="*/ 1074420 h 2016760"/>
                <a:gd name="connsiteX50" fmla="*/ 2971800 w 5227320"/>
                <a:gd name="connsiteY50" fmla="*/ 1341120 h 2016760"/>
                <a:gd name="connsiteX51" fmla="*/ 2941320 w 5227320"/>
                <a:gd name="connsiteY51" fmla="*/ 1554480 h 2016760"/>
                <a:gd name="connsiteX52" fmla="*/ 2849880 w 5227320"/>
                <a:gd name="connsiteY52" fmla="*/ 1805940 h 2016760"/>
                <a:gd name="connsiteX53" fmla="*/ 2720340 w 5227320"/>
                <a:gd name="connsiteY53" fmla="*/ 1965960 h 2016760"/>
                <a:gd name="connsiteX54" fmla="*/ 2621280 w 5227320"/>
                <a:gd name="connsiteY54" fmla="*/ 2011680 h 2016760"/>
                <a:gd name="connsiteX55" fmla="*/ 2461260 w 5227320"/>
                <a:gd name="connsiteY55" fmla="*/ 1935480 h 2016760"/>
                <a:gd name="connsiteX56" fmla="*/ 2369820 w 5227320"/>
                <a:gd name="connsiteY56" fmla="*/ 1790700 h 2016760"/>
                <a:gd name="connsiteX57" fmla="*/ 2286000 w 5227320"/>
                <a:gd name="connsiteY57" fmla="*/ 1554480 h 2016760"/>
                <a:gd name="connsiteX58" fmla="*/ 2255520 w 5227320"/>
                <a:gd name="connsiteY58" fmla="*/ 1356360 h 2016760"/>
                <a:gd name="connsiteX59" fmla="*/ 2255520 w 5227320"/>
                <a:gd name="connsiteY59" fmla="*/ 1066800 h 2016760"/>
                <a:gd name="connsiteX60" fmla="*/ 2308860 w 5227320"/>
                <a:gd name="connsiteY60" fmla="*/ 830580 h 2016760"/>
                <a:gd name="connsiteX61" fmla="*/ 2346960 w 5227320"/>
                <a:gd name="connsiteY61" fmla="*/ 693420 h 2016760"/>
                <a:gd name="connsiteX62" fmla="*/ 2430780 w 5227320"/>
                <a:gd name="connsiteY62" fmla="*/ 533400 h 2016760"/>
                <a:gd name="connsiteX63" fmla="*/ 2491740 w 5227320"/>
                <a:gd name="connsiteY63" fmla="*/ 419100 h 2016760"/>
                <a:gd name="connsiteX64" fmla="*/ 2613660 w 5227320"/>
                <a:gd name="connsiteY64" fmla="*/ 274320 h 2016760"/>
                <a:gd name="connsiteX65" fmla="*/ 2750820 w 5227320"/>
                <a:gd name="connsiteY65" fmla="*/ 137160 h 2016760"/>
                <a:gd name="connsiteX66" fmla="*/ 2956560 w 5227320"/>
                <a:gd name="connsiteY66" fmla="*/ 38100 h 2016760"/>
                <a:gd name="connsiteX67" fmla="*/ 3063240 w 5227320"/>
                <a:gd name="connsiteY67" fmla="*/ 15240 h 2016760"/>
                <a:gd name="connsiteX68" fmla="*/ 3162300 w 5227320"/>
                <a:gd name="connsiteY68" fmla="*/ 7620 h 2016760"/>
                <a:gd name="connsiteX69" fmla="*/ 3352800 w 5227320"/>
                <a:gd name="connsiteY69" fmla="*/ 30480 h 2016760"/>
                <a:gd name="connsiteX70" fmla="*/ 3512820 w 5227320"/>
                <a:gd name="connsiteY70" fmla="*/ 91440 h 2016760"/>
                <a:gd name="connsiteX71" fmla="*/ 3627120 w 5227320"/>
                <a:gd name="connsiteY71" fmla="*/ 167640 h 2016760"/>
                <a:gd name="connsiteX72" fmla="*/ 3733800 w 5227320"/>
                <a:gd name="connsiteY72" fmla="*/ 274320 h 2016760"/>
                <a:gd name="connsiteX73" fmla="*/ 3848100 w 5227320"/>
                <a:gd name="connsiteY73" fmla="*/ 396240 h 2016760"/>
                <a:gd name="connsiteX74" fmla="*/ 3939540 w 5227320"/>
                <a:gd name="connsiteY74" fmla="*/ 579120 h 2016760"/>
                <a:gd name="connsiteX75" fmla="*/ 4038600 w 5227320"/>
                <a:gd name="connsiteY75" fmla="*/ 815340 h 2016760"/>
                <a:gd name="connsiteX76" fmla="*/ 4091940 w 5227320"/>
                <a:gd name="connsiteY76" fmla="*/ 1059180 h 2016760"/>
                <a:gd name="connsiteX77" fmla="*/ 4099560 w 5227320"/>
                <a:gd name="connsiteY77" fmla="*/ 1295400 h 2016760"/>
                <a:gd name="connsiteX78" fmla="*/ 4069080 w 5227320"/>
                <a:gd name="connsiteY78" fmla="*/ 1531620 h 2016760"/>
                <a:gd name="connsiteX79" fmla="*/ 4000500 w 5227320"/>
                <a:gd name="connsiteY79" fmla="*/ 1744980 h 2016760"/>
                <a:gd name="connsiteX80" fmla="*/ 3901440 w 5227320"/>
                <a:gd name="connsiteY80" fmla="*/ 1920240 h 2016760"/>
                <a:gd name="connsiteX81" fmla="*/ 3756660 w 5227320"/>
                <a:gd name="connsiteY81" fmla="*/ 2011680 h 2016760"/>
                <a:gd name="connsiteX82" fmla="*/ 3581400 w 5227320"/>
                <a:gd name="connsiteY82" fmla="*/ 1920240 h 2016760"/>
                <a:gd name="connsiteX83" fmla="*/ 3451860 w 5227320"/>
                <a:gd name="connsiteY83" fmla="*/ 1714500 h 2016760"/>
                <a:gd name="connsiteX84" fmla="*/ 3398520 w 5227320"/>
                <a:gd name="connsiteY84" fmla="*/ 1478280 h 2016760"/>
                <a:gd name="connsiteX85" fmla="*/ 3375660 w 5227320"/>
                <a:gd name="connsiteY85" fmla="*/ 1249680 h 2016760"/>
                <a:gd name="connsiteX86" fmla="*/ 3398520 w 5227320"/>
                <a:gd name="connsiteY86" fmla="*/ 952500 h 2016760"/>
                <a:gd name="connsiteX87" fmla="*/ 3459480 w 5227320"/>
                <a:gd name="connsiteY87" fmla="*/ 754380 h 2016760"/>
                <a:gd name="connsiteX88" fmla="*/ 3535680 w 5227320"/>
                <a:gd name="connsiteY88" fmla="*/ 548640 h 2016760"/>
                <a:gd name="connsiteX89" fmla="*/ 3634740 w 5227320"/>
                <a:gd name="connsiteY89" fmla="*/ 388620 h 2016760"/>
                <a:gd name="connsiteX90" fmla="*/ 3733800 w 5227320"/>
                <a:gd name="connsiteY90" fmla="*/ 274320 h 2016760"/>
                <a:gd name="connsiteX91" fmla="*/ 3870960 w 5227320"/>
                <a:gd name="connsiteY91" fmla="*/ 144780 h 2016760"/>
                <a:gd name="connsiteX92" fmla="*/ 4023360 w 5227320"/>
                <a:gd name="connsiteY92" fmla="*/ 60960 h 2016760"/>
                <a:gd name="connsiteX93" fmla="*/ 4168140 w 5227320"/>
                <a:gd name="connsiteY93" fmla="*/ 22860 h 2016760"/>
                <a:gd name="connsiteX94" fmla="*/ 4290060 w 5227320"/>
                <a:gd name="connsiteY94" fmla="*/ 7620 h 2016760"/>
                <a:gd name="connsiteX95" fmla="*/ 4427220 w 5227320"/>
                <a:gd name="connsiteY95" fmla="*/ 15240 h 2016760"/>
                <a:gd name="connsiteX96" fmla="*/ 4579620 w 5227320"/>
                <a:gd name="connsiteY96" fmla="*/ 68580 h 2016760"/>
                <a:gd name="connsiteX97" fmla="*/ 4724400 w 5227320"/>
                <a:gd name="connsiteY97" fmla="*/ 152400 h 2016760"/>
                <a:gd name="connsiteX98" fmla="*/ 4853940 w 5227320"/>
                <a:gd name="connsiteY98" fmla="*/ 251460 h 2016760"/>
                <a:gd name="connsiteX99" fmla="*/ 4968240 w 5227320"/>
                <a:gd name="connsiteY99" fmla="*/ 403860 h 2016760"/>
                <a:gd name="connsiteX100" fmla="*/ 5097780 w 5227320"/>
                <a:gd name="connsiteY100" fmla="*/ 624840 h 2016760"/>
                <a:gd name="connsiteX101" fmla="*/ 5158740 w 5227320"/>
                <a:gd name="connsiteY101" fmla="*/ 822960 h 2016760"/>
                <a:gd name="connsiteX102" fmla="*/ 5204460 w 5227320"/>
                <a:gd name="connsiteY102" fmla="*/ 1005840 h 2016760"/>
                <a:gd name="connsiteX103" fmla="*/ 5219700 w 5227320"/>
                <a:gd name="connsiteY103" fmla="*/ 1120140 h 2016760"/>
                <a:gd name="connsiteX104" fmla="*/ 5227320 w 5227320"/>
                <a:gd name="connsiteY104" fmla="*/ 1203960 h 201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227320" h="2016760">
                  <a:moveTo>
                    <a:pt x="0" y="1219200"/>
                  </a:moveTo>
                  <a:cubicBezTo>
                    <a:pt x="635" y="1165225"/>
                    <a:pt x="1270" y="1111250"/>
                    <a:pt x="7620" y="1059180"/>
                  </a:cubicBezTo>
                  <a:cubicBezTo>
                    <a:pt x="13970" y="1007110"/>
                    <a:pt x="26670" y="956310"/>
                    <a:pt x="38100" y="906780"/>
                  </a:cubicBezTo>
                  <a:cubicBezTo>
                    <a:pt x="49530" y="857250"/>
                    <a:pt x="60960" y="807720"/>
                    <a:pt x="76200" y="762000"/>
                  </a:cubicBezTo>
                  <a:cubicBezTo>
                    <a:pt x="91440" y="716280"/>
                    <a:pt x="105410" y="684530"/>
                    <a:pt x="129540" y="632460"/>
                  </a:cubicBezTo>
                  <a:cubicBezTo>
                    <a:pt x="153670" y="580390"/>
                    <a:pt x="191770" y="500380"/>
                    <a:pt x="220980" y="449580"/>
                  </a:cubicBezTo>
                  <a:cubicBezTo>
                    <a:pt x="250190" y="398780"/>
                    <a:pt x="273050" y="365760"/>
                    <a:pt x="304800" y="327660"/>
                  </a:cubicBezTo>
                  <a:cubicBezTo>
                    <a:pt x="336550" y="289560"/>
                    <a:pt x="374650" y="254000"/>
                    <a:pt x="411480" y="220980"/>
                  </a:cubicBezTo>
                  <a:cubicBezTo>
                    <a:pt x="448310" y="187960"/>
                    <a:pt x="481330" y="157480"/>
                    <a:pt x="525780" y="129540"/>
                  </a:cubicBezTo>
                  <a:cubicBezTo>
                    <a:pt x="570230" y="101600"/>
                    <a:pt x="627380" y="73660"/>
                    <a:pt x="678180" y="53340"/>
                  </a:cubicBezTo>
                  <a:cubicBezTo>
                    <a:pt x="728980" y="33020"/>
                    <a:pt x="783590" y="15240"/>
                    <a:pt x="830580" y="7620"/>
                  </a:cubicBezTo>
                  <a:cubicBezTo>
                    <a:pt x="877570" y="0"/>
                    <a:pt x="906780" y="1270"/>
                    <a:pt x="960120" y="7620"/>
                  </a:cubicBezTo>
                  <a:cubicBezTo>
                    <a:pt x="1013460" y="13970"/>
                    <a:pt x="1096010" y="29210"/>
                    <a:pt x="1150620" y="45720"/>
                  </a:cubicBezTo>
                  <a:cubicBezTo>
                    <a:pt x="1205230" y="62230"/>
                    <a:pt x="1248410" y="86360"/>
                    <a:pt x="1287780" y="106680"/>
                  </a:cubicBezTo>
                  <a:cubicBezTo>
                    <a:pt x="1327150" y="127000"/>
                    <a:pt x="1353820" y="140970"/>
                    <a:pt x="1386840" y="167640"/>
                  </a:cubicBezTo>
                  <a:cubicBezTo>
                    <a:pt x="1419860" y="194310"/>
                    <a:pt x="1451610" y="231140"/>
                    <a:pt x="1485900" y="266700"/>
                  </a:cubicBezTo>
                  <a:cubicBezTo>
                    <a:pt x="1520190" y="302260"/>
                    <a:pt x="1559560" y="335280"/>
                    <a:pt x="1592580" y="381000"/>
                  </a:cubicBezTo>
                  <a:cubicBezTo>
                    <a:pt x="1625600" y="426720"/>
                    <a:pt x="1656080" y="482600"/>
                    <a:pt x="1684020" y="541020"/>
                  </a:cubicBezTo>
                  <a:cubicBezTo>
                    <a:pt x="1711960" y="599440"/>
                    <a:pt x="1736090" y="657860"/>
                    <a:pt x="1760220" y="731520"/>
                  </a:cubicBezTo>
                  <a:cubicBezTo>
                    <a:pt x="1784350" y="805180"/>
                    <a:pt x="1813560" y="896620"/>
                    <a:pt x="1828800" y="982980"/>
                  </a:cubicBezTo>
                  <a:cubicBezTo>
                    <a:pt x="1844040" y="1069340"/>
                    <a:pt x="1854200" y="1153160"/>
                    <a:pt x="1851660" y="1249680"/>
                  </a:cubicBezTo>
                  <a:cubicBezTo>
                    <a:pt x="1849120" y="1346200"/>
                    <a:pt x="1833880" y="1468120"/>
                    <a:pt x="1813560" y="1562100"/>
                  </a:cubicBezTo>
                  <a:cubicBezTo>
                    <a:pt x="1793240" y="1656080"/>
                    <a:pt x="1760220" y="1750060"/>
                    <a:pt x="1729740" y="1813560"/>
                  </a:cubicBezTo>
                  <a:cubicBezTo>
                    <a:pt x="1699260" y="1877060"/>
                    <a:pt x="1670050" y="1910080"/>
                    <a:pt x="1630680" y="1943100"/>
                  </a:cubicBezTo>
                  <a:cubicBezTo>
                    <a:pt x="1591310" y="1976120"/>
                    <a:pt x="1535430" y="2009140"/>
                    <a:pt x="1493520" y="2011680"/>
                  </a:cubicBezTo>
                  <a:cubicBezTo>
                    <a:pt x="1451610" y="2014220"/>
                    <a:pt x="1417320" y="1988820"/>
                    <a:pt x="1379220" y="1958340"/>
                  </a:cubicBezTo>
                  <a:cubicBezTo>
                    <a:pt x="1341120" y="1927860"/>
                    <a:pt x="1295400" y="1875790"/>
                    <a:pt x="1264920" y="1828800"/>
                  </a:cubicBezTo>
                  <a:cubicBezTo>
                    <a:pt x="1234440" y="1781810"/>
                    <a:pt x="1214120" y="1727200"/>
                    <a:pt x="1196340" y="1676400"/>
                  </a:cubicBezTo>
                  <a:cubicBezTo>
                    <a:pt x="1178560" y="1625600"/>
                    <a:pt x="1169670" y="1581150"/>
                    <a:pt x="1158240" y="1524000"/>
                  </a:cubicBezTo>
                  <a:cubicBezTo>
                    <a:pt x="1146810" y="1466850"/>
                    <a:pt x="1132840" y="1400810"/>
                    <a:pt x="1127760" y="1333500"/>
                  </a:cubicBezTo>
                  <a:cubicBezTo>
                    <a:pt x="1122680" y="1266190"/>
                    <a:pt x="1123950" y="1189990"/>
                    <a:pt x="1127760" y="1120140"/>
                  </a:cubicBezTo>
                  <a:cubicBezTo>
                    <a:pt x="1131570" y="1050290"/>
                    <a:pt x="1135380" y="981710"/>
                    <a:pt x="1150620" y="914400"/>
                  </a:cubicBezTo>
                  <a:cubicBezTo>
                    <a:pt x="1165860" y="847090"/>
                    <a:pt x="1191260" y="784860"/>
                    <a:pt x="1219200" y="716280"/>
                  </a:cubicBezTo>
                  <a:cubicBezTo>
                    <a:pt x="1247140" y="647700"/>
                    <a:pt x="1285240" y="562610"/>
                    <a:pt x="1318260" y="502920"/>
                  </a:cubicBezTo>
                  <a:cubicBezTo>
                    <a:pt x="1351280" y="443230"/>
                    <a:pt x="1389380" y="396240"/>
                    <a:pt x="1417320" y="358140"/>
                  </a:cubicBezTo>
                  <a:cubicBezTo>
                    <a:pt x="1445260" y="320040"/>
                    <a:pt x="1452880" y="307340"/>
                    <a:pt x="1485900" y="274320"/>
                  </a:cubicBezTo>
                  <a:cubicBezTo>
                    <a:pt x="1518920" y="241300"/>
                    <a:pt x="1573530" y="193040"/>
                    <a:pt x="1615440" y="160020"/>
                  </a:cubicBezTo>
                  <a:cubicBezTo>
                    <a:pt x="1657350" y="127000"/>
                    <a:pt x="1700530" y="96520"/>
                    <a:pt x="1737360" y="76200"/>
                  </a:cubicBezTo>
                  <a:cubicBezTo>
                    <a:pt x="1774190" y="55880"/>
                    <a:pt x="1805940" y="48260"/>
                    <a:pt x="1836420" y="38100"/>
                  </a:cubicBezTo>
                  <a:cubicBezTo>
                    <a:pt x="1866900" y="27940"/>
                    <a:pt x="1883410" y="20320"/>
                    <a:pt x="1920240" y="15240"/>
                  </a:cubicBezTo>
                  <a:cubicBezTo>
                    <a:pt x="1957070" y="10160"/>
                    <a:pt x="2009140" y="6350"/>
                    <a:pt x="2057400" y="7620"/>
                  </a:cubicBezTo>
                  <a:cubicBezTo>
                    <a:pt x="2105660" y="8890"/>
                    <a:pt x="2162810" y="12700"/>
                    <a:pt x="2209800" y="22860"/>
                  </a:cubicBezTo>
                  <a:cubicBezTo>
                    <a:pt x="2256790" y="33020"/>
                    <a:pt x="2298700" y="49530"/>
                    <a:pt x="2339340" y="68580"/>
                  </a:cubicBezTo>
                  <a:cubicBezTo>
                    <a:pt x="2379980" y="87630"/>
                    <a:pt x="2409190" y="104140"/>
                    <a:pt x="2453640" y="137160"/>
                  </a:cubicBezTo>
                  <a:cubicBezTo>
                    <a:pt x="2498090" y="170180"/>
                    <a:pt x="2560320" y="222250"/>
                    <a:pt x="2606040" y="266700"/>
                  </a:cubicBezTo>
                  <a:cubicBezTo>
                    <a:pt x="2651760" y="311150"/>
                    <a:pt x="2693670" y="355600"/>
                    <a:pt x="2727960" y="403860"/>
                  </a:cubicBezTo>
                  <a:cubicBezTo>
                    <a:pt x="2762250" y="452120"/>
                    <a:pt x="2786380" y="506730"/>
                    <a:pt x="2811780" y="556260"/>
                  </a:cubicBezTo>
                  <a:cubicBezTo>
                    <a:pt x="2837180" y="605790"/>
                    <a:pt x="2860040" y="647700"/>
                    <a:pt x="2880360" y="701040"/>
                  </a:cubicBezTo>
                  <a:cubicBezTo>
                    <a:pt x="2900680" y="754380"/>
                    <a:pt x="2917190" y="814070"/>
                    <a:pt x="2933700" y="876300"/>
                  </a:cubicBezTo>
                  <a:cubicBezTo>
                    <a:pt x="2950210" y="938530"/>
                    <a:pt x="2973070" y="996950"/>
                    <a:pt x="2979420" y="1074420"/>
                  </a:cubicBezTo>
                  <a:cubicBezTo>
                    <a:pt x="2985770" y="1151890"/>
                    <a:pt x="2978150" y="1261110"/>
                    <a:pt x="2971800" y="1341120"/>
                  </a:cubicBezTo>
                  <a:cubicBezTo>
                    <a:pt x="2965450" y="1421130"/>
                    <a:pt x="2961640" y="1477010"/>
                    <a:pt x="2941320" y="1554480"/>
                  </a:cubicBezTo>
                  <a:cubicBezTo>
                    <a:pt x="2921000" y="1631950"/>
                    <a:pt x="2886710" y="1737360"/>
                    <a:pt x="2849880" y="1805940"/>
                  </a:cubicBezTo>
                  <a:cubicBezTo>
                    <a:pt x="2813050" y="1874520"/>
                    <a:pt x="2758440" y="1931670"/>
                    <a:pt x="2720340" y="1965960"/>
                  </a:cubicBezTo>
                  <a:cubicBezTo>
                    <a:pt x="2682240" y="2000250"/>
                    <a:pt x="2664460" y="2016760"/>
                    <a:pt x="2621280" y="2011680"/>
                  </a:cubicBezTo>
                  <a:cubicBezTo>
                    <a:pt x="2578100" y="2006600"/>
                    <a:pt x="2503170" y="1972310"/>
                    <a:pt x="2461260" y="1935480"/>
                  </a:cubicBezTo>
                  <a:cubicBezTo>
                    <a:pt x="2419350" y="1898650"/>
                    <a:pt x="2399030" y="1854200"/>
                    <a:pt x="2369820" y="1790700"/>
                  </a:cubicBezTo>
                  <a:cubicBezTo>
                    <a:pt x="2340610" y="1727200"/>
                    <a:pt x="2305050" y="1626870"/>
                    <a:pt x="2286000" y="1554480"/>
                  </a:cubicBezTo>
                  <a:cubicBezTo>
                    <a:pt x="2266950" y="1482090"/>
                    <a:pt x="2260600" y="1437640"/>
                    <a:pt x="2255520" y="1356360"/>
                  </a:cubicBezTo>
                  <a:cubicBezTo>
                    <a:pt x="2250440" y="1275080"/>
                    <a:pt x="2246630" y="1154430"/>
                    <a:pt x="2255520" y="1066800"/>
                  </a:cubicBezTo>
                  <a:cubicBezTo>
                    <a:pt x="2264410" y="979170"/>
                    <a:pt x="2293620" y="892810"/>
                    <a:pt x="2308860" y="830580"/>
                  </a:cubicBezTo>
                  <a:cubicBezTo>
                    <a:pt x="2324100" y="768350"/>
                    <a:pt x="2326640" y="742950"/>
                    <a:pt x="2346960" y="693420"/>
                  </a:cubicBezTo>
                  <a:cubicBezTo>
                    <a:pt x="2367280" y="643890"/>
                    <a:pt x="2406650" y="579120"/>
                    <a:pt x="2430780" y="533400"/>
                  </a:cubicBezTo>
                  <a:cubicBezTo>
                    <a:pt x="2454910" y="487680"/>
                    <a:pt x="2461260" y="462280"/>
                    <a:pt x="2491740" y="419100"/>
                  </a:cubicBezTo>
                  <a:cubicBezTo>
                    <a:pt x="2522220" y="375920"/>
                    <a:pt x="2570480" y="321310"/>
                    <a:pt x="2613660" y="274320"/>
                  </a:cubicBezTo>
                  <a:cubicBezTo>
                    <a:pt x="2656840" y="227330"/>
                    <a:pt x="2693670" y="176530"/>
                    <a:pt x="2750820" y="137160"/>
                  </a:cubicBezTo>
                  <a:cubicBezTo>
                    <a:pt x="2807970" y="97790"/>
                    <a:pt x="2904490" y="58420"/>
                    <a:pt x="2956560" y="38100"/>
                  </a:cubicBezTo>
                  <a:cubicBezTo>
                    <a:pt x="3008630" y="17780"/>
                    <a:pt x="3028950" y="20320"/>
                    <a:pt x="3063240" y="15240"/>
                  </a:cubicBezTo>
                  <a:cubicBezTo>
                    <a:pt x="3097530" y="10160"/>
                    <a:pt x="3114040" y="5080"/>
                    <a:pt x="3162300" y="7620"/>
                  </a:cubicBezTo>
                  <a:cubicBezTo>
                    <a:pt x="3210560" y="10160"/>
                    <a:pt x="3294380" y="16510"/>
                    <a:pt x="3352800" y="30480"/>
                  </a:cubicBezTo>
                  <a:cubicBezTo>
                    <a:pt x="3411220" y="44450"/>
                    <a:pt x="3467100" y="68580"/>
                    <a:pt x="3512820" y="91440"/>
                  </a:cubicBezTo>
                  <a:cubicBezTo>
                    <a:pt x="3558540" y="114300"/>
                    <a:pt x="3590290" y="137160"/>
                    <a:pt x="3627120" y="167640"/>
                  </a:cubicBezTo>
                  <a:cubicBezTo>
                    <a:pt x="3663950" y="198120"/>
                    <a:pt x="3696970" y="236220"/>
                    <a:pt x="3733800" y="274320"/>
                  </a:cubicBezTo>
                  <a:cubicBezTo>
                    <a:pt x="3770630" y="312420"/>
                    <a:pt x="3813810" y="345440"/>
                    <a:pt x="3848100" y="396240"/>
                  </a:cubicBezTo>
                  <a:cubicBezTo>
                    <a:pt x="3882390" y="447040"/>
                    <a:pt x="3907790" y="509270"/>
                    <a:pt x="3939540" y="579120"/>
                  </a:cubicBezTo>
                  <a:cubicBezTo>
                    <a:pt x="3971290" y="648970"/>
                    <a:pt x="4013200" y="735330"/>
                    <a:pt x="4038600" y="815340"/>
                  </a:cubicBezTo>
                  <a:cubicBezTo>
                    <a:pt x="4064000" y="895350"/>
                    <a:pt x="4081780" y="979170"/>
                    <a:pt x="4091940" y="1059180"/>
                  </a:cubicBezTo>
                  <a:cubicBezTo>
                    <a:pt x="4102100" y="1139190"/>
                    <a:pt x="4103370" y="1216660"/>
                    <a:pt x="4099560" y="1295400"/>
                  </a:cubicBezTo>
                  <a:cubicBezTo>
                    <a:pt x="4095750" y="1374140"/>
                    <a:pt x="4085590" y="1456690"/>
                    <a:pt x="4069080" y="1531620"/>
                  </a:cubicBezTo>
                  <a:cubicBezTo>
                    <a:pt x="4052570" y="1606550"/>
                    <a:pt x="4028440" y="1680210"/>
                    <a:pt x="4000500" y="1744980"/>
                  </a:cubicBezTo>
                  <a:cubicBezTo>
                    <a:pt x="3972560" y="1809750"/>
                    <a:pt x="3942080" y="1875790"/>
                    <a:pt x="3901440" y="1920240"/>
                  </a:cubicBezTo>
                  <a:cubicBezTo>
                    <a:pt x="3860800" y="1964690"/>
                    <a:pt x="3810000" y="2011680"/>
                    <a:pt x="3756660" y="2011680"/>
                  </a:cubicBezTo>
                  <a:cubicBezTo>
                    <a:pt x="3703320" y="2011680"/>
                    <a:pt x="3632200" y="1969770"/>
                    <a:pt x="3581400" y="1920240"/>
                  </a:cubicBezTo>
                  <a:cubicBezTo>
                    <a:pt x="3530600" y="1870710"/>
                    <a:pt x="3482340" y="1788160"/>
                    <a:pt x="3451860" y="1714500"/>
                  </a:cubicBezTo>
                  <a:cubicBezTo>
                    <a:pt x="3421380" y="1640840"/>
                    <a:pt x="3411220" y="1555750"/>
                    <a:pt x="3398520" y="1478280"/>
                  </a:cubicBezTo>
                  <a:cubicBezTo>
                    <a:pt x="3385820" y="1400810"/>
                    <a:pt x="3375660" y="1337310"/>
                    <a:pt x="3375660" y="1249680"/>
                  </a:cubicBezTo>
                  <a:cubicBezTo>
                    <a:pt x="3375660" y="1162050"/>
                    <a:pt x="3384550" y="1035050"/>
                    <a:pt x="3398520" y="952500"/>
                  </a:cubicBezTo>
                  <a:cubicBezTo>
                    <a:pt x="3412490" y="869950"/>
                    <a:pt x="3436620" y="821690"/>
                    <a:pt x="3459480" y="754380"/>
                  </a:cubicBezTo>
                  <a:cubicBezTo>
                    <a:pt x="3482340" y="687070"/>
                    <a:pt x="3506470" y="609600"/>
                    <a:pt x="3535680" y="548640"/>
                  </a:cubicBezTo>
                  <a:cubicBezTo>
                    <a:pt x="3564890" y="487680"/>
                    <a:pt x="3601720" y="434340"/>
                    <a:pt x="3634740" y="388620"/>
                  </a:cubicBezTo>
                  <a:cubicBezTo>
                    <a:pt x="3667760" y="342900"/>
                    <a:pt x="3694430" y="314960"/>
                    <a:pt x="3733800" y="274320"/>
                  </a:cubicBezTo>
                  <a:cubicBezTo>
                    <a:pt x="3773170" y="233680"/>
                    <a:pt x="3822700" y="180340"/>
                    <a:pt x="3870960" y="144780"/>
                  </a:cubicBezTo>
                  <a:cubicBezTo>
                    <a:pt x="3919220" y="109220"/>
                    <a:pt x="3973830" y="81280"/>
                    <a:pt x="4023360" y="60960"/>
                  </a:cubicBezTo>
                  <a:cubicBezTo>
                    <a:pt x="4072890" y="40640"/>
                    <a:pt x="4123690" y="31750"/>
                    <a:pt x="4168140" y="22860"/>
                  </a:cubicBezTo>
                  <a:cubicBezTo>
                    <a:pt x="4212590" y="13970"/>
                    <a:pt x="4246880" y="8890"/>
                    <a:pt x="4290060" y="7620"/>
                  </a:cubicBezTo>
                  <a:cubicBezTo>
                    <a:pt x="4333240" y="6350"/>
                    <a:pt x="4378960" y="5080"/>
                    <a:pt x="4427220" y="15240"/>
                  </a:cubicBezTo>
                  <a:cubicBezTo>
                    <a:pt x="4475480" y="25400"/>
                    <a:pt x="4530090" y="45720"/>
                    <a:pt x="4579620" y="68580"/>
                  </a:cubicBezTo>
                  <a:cubicBezTo>
                    <a:pt x="4629150" y="91440"/>
                    <a:pt x="4678680" y="121920"/>
                    <a:pt x="4724400" y="152400"/>
                  </a:cubicBezTo>
                  <a:cubicBezTo>
                    <a:pt x="4770120" y="182880"/>
                    <a:pt x="4813300" y="209550"/>
                    <a:pt x="4853940" y="251460"/>
                  </a:cubicBezTo>
                  <a:cubicBezTo>
                    <a:pt x="4894580" y="293370"/>
                    <a:pt x="4927600" y="341630"/>
                    <a:pt x="4968240" y="403860"/>
                  </a:cubicBezTo>
                  <a:cubicBezTo>
                    <a:pt x="5008880" y="466090"/>
                    <a:pt x="5066030" y="554990"/>
                    <a:pt x="5097780" y="624840"/>
                  </a:cubicBezTo>
                  <a:cubicBezTo>
                    <a:pt x="5129530" y="694690"/>
                    <a:pt x="5140960" y="759460"/>
                    <a:pt x="5158740" y="822960"/>
                  </a:cubicBezTo>
                  <a:cubicBezTo>
                    <a:pt x="5176520" y="886460"/>
                    <a:pt x="5194300" y="956310"/>
                    <a:pt x="5204460" y="1005840"/>
                  </a:cubicBezTo>
                  <a:cubicBezTo>
                    <a:pt x="5214620" y="1055370"/>
                    <a:pt x="5215890" y="1087120"/>
                    <a:pt x="5219700" y="1120140"/>
                  </a:cubicBezTo>
                  <a:cubicBezTo>
                    <a:pt x="5223510" y="1153160"/>
                    <a:pt x="5225415" y="1178560"/>
                    <a:pt x="5227320" y="1203960"/>
                  </a:cubicBez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cxnSp>
          <p:nvCxnSpPr>
            <p:cNvPr id="24" name="직선 연결선 3">
              <a:extLst>
                <a:ext uri="{FF2B5EF4-FFF2-40B4-BE49-F238E27FC236}">
                  <a16:creationId xmlns:a16="http://schemas.microsoft.com/office/drawing/2014/main" id="{9FE96A4E-A7FB-8603-AB85-0AD9FD6F061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545259" y="3942982"/>
              <a:ext cx="0" cy="9150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3">
              <a:extLst>
                <a:ext uri="{FF2B5EF4-FFF2-40B4-BE49-F238E27FC236}">
                  <a16:creationId xmlns:a16="http://schemas.microsoft.com/office/drawing/2014/main" id="{156A1B92-52AD-FD93-1994-77E723A00DD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545259" y="4075860"/>
              <a:ext cx="0" cy="9150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62B1C47-1F37-7571-E902-D3637EF0AB15}"/>
                    </a:ext>
                  </a:extLst>
                </p:cNvPr>
                <p:cNvSpPr txBox="1"/>
                <p:nvPr/>
              </p:nvSpPr>
              <p:spPr>
                <a:xfrm>
                  <a:off x="1332770" y="5078375"/>
                  <a:ext cx="43359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ko-KR" b="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62B1C47-1F37-7571-E902-D3637EF0AB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2770" y="5078375"/>
                  <a:ext cx="43359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333" b="-20000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370CD6E-6A5F-AB58-6721-4EF175227315}"/>
                    </a:ext>
                  </a:extLst>
                </p:cNvPr>
                <p:cNvSpPr txBox="1"/>
                <p:nvPr/>
              </p:nvSpPr>
              <p:spPr>
                <a:xfrm>
                  <a:off x="2055749" y="4349405"/>
                  <a:ext cx="34064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ko-KR" b="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370CD6E-6A5F-AB58-6721-4EF1752273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749" y="4349405"/>
                  <a:ext cx="340642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0833" t="-10000" r="-4167" b="-15000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직선 연결선 3">
              <a:extLst>
                <a:ext uri="{FF2B5EF4-FFF2-40B4-BE49-F238E27FC236}">
                  <a16:creationId xmlns:a16="http://schemas.microsoft.com/office/drawing/2014/main" id="{EA8D6193-D957-BEDE-99D0-95C493033A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473" y="5710746"/>
              <a:ext cx="558327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자유형 12">
              <a:extLst>
                <a:ext uri="{FF2B5EF4-FFF2-40B4-BE49-F238E27FC236}">
                  <a16:creationId xmlns:a16="http://schemas.microsoft.com/office/drawing/2014/main" id="{42622376-17C2-794D-6B55-4697E0209040}"/>
                </a:ext>
              </a:extLst>
            </p:cNvPr>
            <p:cNvSpPr/>
            <p:nvPr/>
          </p:nvSpPr>
          <p:spPr>
            <a:xfrm>
              <a:off x="1130835" y="5613998"/>
              <a:ext cx="837465" cy="193494"/>
            </a:xfrm>
            <a:custGeom>
              <a:avLst/>
              <a:gdLst>
                <a:gd name="connsiteX0" fmla="*/ 0 w 8170606"/>
                <a:gd name="connsiteY0" fmla="*/ 943897 h 1887793"/>
                <a:gd name="connsiteX1" fmla="*/ 707922 w 8170606"/>
                <a:gd name="connsiteY1" fmla="*/ 0 h 1887793"/>
                <a:gd name="connsiteX2" fmla="*/ 2064774 w 8170606"/>
                <a:gd name="connsiteY2" fmla="*/ 1887793 h 1887793"/>
                <a:gd name="connsiteX3" fmla="*/ 3406877 w 8170606"/>
                <a:gd name="connsiteY3" fmla="*/ 14748 h 1887793"/>
                <a:gd name="connsiteX4" fmla="*/ 4763729 w 8170606"/>
                <a:gd name="connsiteY4" fmla="*/ 1887793 h 1887793"/>
                <a:gd name="connsiteX5" fmla="*/ 6105832 w 8170606"/>
                <a:gd name="connsiteY5" fmla="*/ 29497 h 1887793"/>
                <a:gd name="connsiteX6" fmla="*/ 7462683 w 8170606"/>
                <a:gd name="connsiteY6" fmla="*/ 1887793 h 1887793"/>
                <a:gd name="connsiteX7" fmla="*/ 8170606 w 8170606"/>
                <a:gd name="connsiteY7" fmla="*/ 943897 h 188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70606" h="1887793">
                  <a:moveTo>
                    <a:pt x="0" y="943897"/>
                  </a:moveTo>
                  <a:lnTo>
                    <a:pt x="707922" y="0"/>
                  </a:lnTo>
                  <a:lnTo>
                    <a:pt x="2064774" y="1887793"/>
                  </a:lnTo>
                  <a:lnTo>
                    <a:pt x="3406877" y="14748"/>
                  </a:lnTo>
                  <a:lnTo>
                    <a:pt x="4763729" y="1887793"/>
                  </a:lnTo>
                  <a:lnTo>
                    <a:pt x="6105832" y="29497"/>
                  </a:lnTo>
                  <a:lnTo>
                    <a:pt x="7462683" y="1887793"/>
                  </a:lnTo>
                  <a:lnTo>
                    <a:pt x="8170606" y="943897"/>
                  </a:ln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cxnSp>
          <p:nvCxnSpPr>
            <p:cNvPr id="30" name="직선 연결선 3">
              <a:extLst>
                <a:ext uri="{FF2B5EF4-FFF2-40B4-BE49-F238E27FC236}">
                  <a16:creationId xmlns:a16="http://schemas.microsoft.com/office/drawing/2014/main" id="{550B570D-B0CA-6179-14D1-90DF591BB2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68300" y="5710745"/>
              <a:ext cx="59116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9A0650B-2142-2071-3EF6-E1B581C37D57}"/>
                    </a:ext>
                  </a:extLst>
                </p:cNvPr>
                <p:cNvSpPr txBox="1"/>
                <p:nvPr/>
              </p:nvSpPr>
              <p:spPr>
                <a:xfrm>
                  <a:off x="1242800" y="5867305"/>
                  <a:ext cx="65150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US" altLang="ko-KR" b="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9A0650B-2142-2071-3EF6-E1B581C37D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2800" y="5867305"/>
                  <a:ext cx="651506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4348" t="-20000" r="-4348" b="-45000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1AFCE7D5-B964-68FC-1D87-6D60CF683EFC}"/>
                </a:ext>
              </a:extLst>
            </p:cNvPr>
            <p:cNvSpPr/>
            <p:nvPr/>
          </p:nvSpPr>
          <p:spPr>
            <a:xfrm>
              <a:off x="283024" y="2631437"/>
              <a:ext cx="2005770" cy="1694091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 sz="1400"/>
            </a:p>
          </p:txBody>
        </p:sp>
        <p:cxnSp>
          <p:nvCxnSpPr>
            <p:cNvPr id="33" name="직선 연결선 6">
              <a:extLst>
                <a:ext uri="{FF2B5EF4-FFF2-40B4-BE49-F238E27FC236}">
                  <a16:creationId xmlns:a16="http://schemas.microsoft.com/office/drawing/2014/main" id="{D4BC94A8-1F96-595F-F173-0AA1B8634FE1}"/>
                </a:ext>
              </a:extLst>
            </p:cNvPr>
            <p:cNvCxnSpPr>
              <a:cxnSpLocks/>
            </p:cNvCxnSpPr>
            <p:nvPr/>
          </p:nvCxnSpPr>
          <p:spPr>
            <a:xfrm>
              <a:off x="2553046" y="4877393"/>
              <a:ext cx="0" cy="83335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4BEA86C-756D-E96D-C765-FA96E16E33CA}"/>
                </a:ext>
              </a:extLst>
            </p:cNvPr>
            <p:cNvGrpSpPr/>
            <p:nvPr/>
          </p:nvGrpSpPr>
          <p:grpSpPr>
            <a:xfrm>
              <a:off x="2414598" y="2414561"/>
              <a:ext cx="620647" cy="1224001"/>
              <a:chOff x="8662232" y="5161995"/>
              <a:chExt cx="620647" cy="1224001"/>
            </a:xfrm>
          </p:grpSpPr>
          <p:sp>
            <p:nvSpPr>
              <p:cNvPr id="35" name="자유형 15">
                <a:extLst>
                  <a:ext uri="{FF2B5EF4-FFF2-40B4-BE49-F238E27FC236}">
                    <a16:creationId xmlns:a16="http://schemas.microsoft.com/office/drawing/2014/main" id="{AA9FF1EF-ECE1-7B8C-F1BF-6F114BDCF9B4}"/>
                  </a:ext>
                </a:extLst>
              </p:cNvPr>
              <p:cNvSpPr/>
              <p:nvPr/>
            </p:nvSpPr>
            <p:spPr>
              <a:xfrm rot="5400000">
                <a:off x="8377396" y="5743300"/>
                <a:ext cx="927532" cy="357859"/>
              </a:xfrm>
              <a:custGeom>
                <a:avLst/>
                <a:gdLst>
                  <a:gd name="connsiteX0" fmla="*/ 0 w 5227320"/>
                  <a:gd name="connsiteY0" fmla="*/ 1219200 h 2016760"/>
                  <a:gd name="connsiteX1" fmla="*/ 7620 w 5227320"/>
                  <a:gd name="connsiteY1" fmla="*/ 1059180 h 2016760"/>
                  <a:gd name="connsiteX2" fmla="*/ 38100 w 5227320"/>
                  <a:gd name="connsiteY2" fmla="*/ 906780 h 2016760"/>
                  <a:gd name="connsiteX3" fmla="*/ 76200 w 5227320"/>
                  <a:gd name="connsiteY3" fmla="*/ 762000 h 2016760"/>
                  <a:gd name="connsiteX4" fmla="*/ 129540 w 5227320"/>
                  <a:gd name="connsiteY4" fmla="*/ 632460 h 2016760"/>
                  <a:gd name="connsiteX5" fmla="*/ 220980 w 5227320"/>
                  <a:gd name="connsiteY5" fmla="*/ 449580 h 2016760"/>
                  <a:gd name="connsiteX6" fmla="*/ 304800 w 5227320"/>
                  <a:gd name="connsiteY6" fmla="*/ 327660 h 2016760"/>
                  <a:gd name="connsiteX7" fmla="*/ 411480 w 5227320"/>
                  <a:gd name="connsiteY7" fmla="*/ 220980 h 2016760"/>
                  <a:gd name="connsiteX8" fmla="*/ 525780 w 5227320"/>
                  <a:gd name="connsiteY8" fmla="*/ 129540 h 2016760"/>
                  <a:gd name="connsiteX9" fmla="*/ 678180 w 5227320"/>
                  <a:gd name="connsiteY9" fmla="*/ 53340 h 2016760"/>
                  <a:gd name="connsiteX10" fmla="*/ 830580 w 5227320"/>
                  <a:gd name="connsiteY10" fmla="*/ 7620 h 2016760"/>
                  <a:gd name="connsiteX11" fmla="*/ 960120 w 5227320"/>
                  <a:gd name="connsiteY11" fmla="*/ 7620 h 2016760"/>
                  <a:gd name="connsiteX12" fmla="*/ 1150620 w 5227320"/>
                  <a:gd name="connsiteY12" fmla="*/ 45720 h 2016760"/>
                  <a:gd name="connsiteX13" fmla="*/ 1287780 w 5227320"/>
                  <a:gd name="connsiteY13" fmla="*/ 106680 h 2016760"/>
                  <a:gd name="connsiteX14" fmla="*/ 1386840 w 5227320"/>
                  <a:gd name="connsiteY14" fmla="*/ 167640 h 2016760"/>
                  <a:gd name="connsiteX15" fmla="*/ 1485900 w 5227320"/>
                  <a:gd name="connsiteY15" fmla="*/ 266700 h 2016760"/>
                  <a:gd name="connsiteX16" fmla="*/ 1592580 w 5227320"/>
                  <a:gd name="connsiteY16" fmla="*/ 381000 h 2016760"/>
                  <a:gd name="connsiteX17" fmla="*/ 1684020 w 5227320"/>
                  <a:gd name="connsiteY17" fmla="*/ 541020 h 2016760"/>
                  <a:gd name="connsiteX18" fmla="*/ 1760220 w 5227320"/>
                  <a:gd name="connsiteY18" fmla="*/ 731520 h 2016760"/>
                  <a:gd name="connsiteX19" fmla="*/ 1828800 w 5227320"/>
                  <a:gd name="connsiteY19" fmla="*/ 982980 h 2016760"/>
                  <a:gd name="connsiteX20" fmla="*/ 1851660 w 5227320"/>
                  <a:gd name="connsiteY20" fmla="*/ 1249680 h 2016760"/>
                  <a:gd name="connsiteX21" fmla="*/ 1813560 w 5227320"/>
                  <a:gd name="connsiteY21" fmla="*/ 1562100 h 2016760"/>
                  <a:gd name="connsiteX22" fmla="*/ 1729740 w 5227320"/>
                  <a:gd name="connsiteY22" fmla="*/ 1813560 h 2016760"/>
                  <a:gd name="connsiteX23" fmla="*/ 1630680 w 5227320"/>
                  <a:gd name="connsiteY23" fmla="*/ 1943100 h 2016760"/>
                  <a:gd name="connsiteX24" fmla="*/ 1493520 w 5227320"/>
                  <a:gd name="connsiteY24" fmla="*/ 2011680 h 2016760"/>
                  <a:gd name="connsiteX25" fmla="*/ 1379220 w 5227320"/>
                  <a:gd name="connsiteY25" fmla="*/ 1958340 h 2016760"/>
                  <a:gd name="connsiteX26" fmla="*/ 1264920 w 5227320"/>
                  <a:gd name="connsiteY26" fmla="*/ 1828800 h 2016760"/>
                  <a:gd name="connsiteX27" fmla="*/ 1196340 w 5227320"/>
                  <a:gd name="connsiteY27" fmla="*/ 1676400 h 2016760"/>
                  <a:gd name="connsiteX28" fmla="*/ 1158240 w 5227320"/>
                  <a:gd name="connsiteY28" fmla="*/ 1524000 h 2016760"/>
                  <a:gd name="connsiteX29" fmla="*/ 1127760 w 5227320"/>
                  <a:gd name="connsiteY29" fmla="*/ 1333500 h 2016760"/>
                  <a:gd name="connsiteX30" fmla="*/ 1127760 w 5227320"/>
                  <a:gd name="connsiteY30" fmla="*/ 1120140 h 2016760"/>
                  <a:gd name="connsiteX31" fmla="*/ 1150620 w 5227320"/>
                  <a:gd name="connsiteY31" fmla="*/ 914400 h 2016760"/>
                  <a:gd name="connsiteX32" fmla="*/ 1219200 w 5227320"/>
                  <a:gd name="connsiteY32" fmla="*/ 716280 h 2016760"/>
                  <a:gd name="connsiteX33" fmla="*/ 1318260 w 5227320"/>
                  <a:gd name="connsiteY33" fmla="*/ 502920 h 2016760"/>
                  <a:gd name="connsiteX34" fmla="*/ 1417320 w 5227320"/>
                  <a:gd name="connsiteY34" fmla="*/ 358140 h 2016760"/>
                  <a:gd name="connsiteX35" fmla="*/ 1485900 w 5227320"/>
                  <a:gd name="connsiteY35" fmla="*/ 274320 h 2016760"/>
                  <a:gd name="connsiteX36" fmla="*/ 1615440 w 5227320"/>
                  <a:gd name="connsiteY36" fmla="*/ 160020 h 2016760"/>
                  <a:gd name="connsiteX37" fmla="*/ 1737360 w 5227320"/>
                  <a:gd name="connsiteY37" fmla="*/ 76200 h 2016760"/>
                  <a:gd name="connsiteX38" fmla="*/ 1836420 w 5227320"/>
                  <a:gd name="connsiteY38" fmla="*/ 38100 h 2016760"/>
                  <a:gd name="connsiteX39" fmla="*/ 1920240 w 5227320"/>
                  <a:gd name="connsiteY39" fmla="*/ 15240 h 2016760"/>
                  <a:gd name="connsiteX40" fmla="*/ 2057400 w 5227320"/>
                  <a:gd name="connsiteY40" fmla="*/ 7620 h 2016760"/>
                  <a:gd name="connsiteX41" fmla="*/ 2209800 w 5227320"/>
                  <a:gd name="connsiteY41" fmla="*/ 22860 h 2016760"/>
                  <a:gd name="connsiteX42" fmla="*/ 2339340 w 5227320"/>
                  <a:gd name="connsiteY42" fmla="*/ 68580 h 2016760"/>
                  <a:gd name="connsiteX43" fmla="*/ 2453640 w 5227320"/>
                  <a:gd name="connsiteY43" fmla="*/ 137160 h 2016760"/>
                  <a:gd name="connsiteX44" fmla="*/ 2606040 w 5227320"/>
                  <a:gd name="connsiteY44" fmla="*/ 266700 h 2016760"/>
                  <a:gd name="connsiteX45" fmla="*/ 2727960 w 5227320"/>
                  <a:gd name="connsiteY45" fmla="*/ 403860 h 2016760"/>
                  <a:gd name="connsiteX46" fmla="*/ 2811780 w 5227320"/>
                  <a:gd name="connsiteY46" fmla="*/ 556260 h 2016760"/>
                  <a:gd name="connsiteX47" fmla="*/ 2880360 w 5227320"/>
                  <a:gd name="connsiteY47" fmla="*/ 701040 h 2016760"/>
                  <a:gd name="connsiteX48" fmla="*/ 2933700 w 5227320"/>
                  <a:gd name="connsiteY48" fmla="*/ 876300 h 2016760"/>
                  <a:gd name="connsiteX49" fmla="*/ 2979420 w 5227320"/>
                  <a:gd name="connsiteY49" fmla="*/ 1074420 h 2016760"/>
                  <a:gd name="connsiteX50" fmla="*/ 2971800 w 5227320"/>
                  <a:gd name="connsiteY50" fmla="*/ 1341120 h 2016760"/>
                  <a:gd name="connsiteX51" fmla="*/ 2941320 w 5227320"/>
                  <a:gd name="connsiteY51" fmla="*/ 1554480 h 2016760"/>
                  <a:gd name="connsiteX52" fmla="*/ 2849880 w 5227320"/>
                  <a:gd name="connsiteY52" fmla="*/ 1805940 h 2016760"/>
                  <a:gd name="connsiteX53" fmla="*/ 2720340 w 5227320"/>
                  <a:gd name="connsiteY53" fmla="*/ 1965960 h 2016760"/>
                  <a:gd name="connsiteX54" fmla="*/ 2621280 w 5227320"/>
                  <a:gd name="connsiteY54" fmla="*/ 2011680 h 2016760"/>
                  <a:gd name="connsiteX55" fmla="*/ 2461260 w 5227320"/>
                  <a:gd name="connsiteY55" fmla="*/ 1935480 h 2016760"/>
                  <a:gd name="connsiteX56" fmla="*/ 2369820 w 5227320"/>
                  <a:gd name="connsiteY56" fmla="*/ 1790700 h 2016760"/>
                  <a:gd name="connsiteX57" fmla="*/ 2286000 w 5227320"/>
                  <a:gd name="connsiteY57" fmla="*/ 1554480 h 2016760"/>
                  <a:gd name="connsiteX58" fmla="*/ 2255520 w 5227320"/>
                  <a:gd name="connsiteY58" fmla="*/ 1356360 h 2016760"/>
                  <a:gd name="connsiteX59" fmla="*/ 2255520 w 5227320"/>
                  <a:gd name="connsiteY59" fmla="*/ 1066800 h 2016760"/>
                  <a:gd name="connsiteX60" fmla="*/ 2308860 w 5227320"/>
                  <a:gd name="connsiteY60" fmla="*/ 830580 h 2016760"/>
                  <a:gd name="connsiteX61" fmla="*/ 2346960 w 5227320"/>
                  <a:gd name="connsiteY61" fmla="*/ 693420 h 2016760"/>
                  <a:gd name="connsiteX62" fmla="*/ 2430780 w 5227320"/>
                  <a:gd name="connsiteY62" fmla="*/ 533400 h 2016760"/>
                  <a:gd name="connsiteX63" fmla="*/ 2491740 w 5227320"/>
                  <a:gd name="connsiteY63" fmla="*/ 419100 h 2016760"/>
                  <a:gd name="connsiteX64" fmla="*/ 2613660 w 5227320"/>
                  <a:gd name="connsiteY64" fmla="*/ 274320 h 2016760"/>
                  <a:gd name="connsiteX65" fmla="*/ 2750820 w 5227320"/>
                  <a:gd name="connsiteY65" fmla="*/ 137160 h 2016760"/>
                  <a:gd name="connsiteX66" fmla="*/ 2956560 w 5227320"/>
                  <a:gd name="connsiteY66" fmla="*/ 38100 h 2016760"/>
                  <a:gd name="connsiteX67" fmla="*/ 3063240 w 5227320"/>
                  <a:gd name="connsiteY67" fmla="*/ 15240 h 2016760"/>
                  <a:gd name="connsiteX68" fmla="*/ 3162300 w 5227320"/>
                  <a:gd name="connsiteY68" fmla="*/ 7620 h 2016760"/>
                  <a:gd name="connsiteX69" fmla="*/ 3352800 w 5227320"/>
                  <a:gd name="connsiteY69" fmla="*/ 30480 h 2016760"/>
                  <a:gd name="connsiteX70" fmla="*/ 3512820 w 5227320"/>
                  <a:gd name="connsiteY70" fmla="*/ 91440 h 2016760"/>
                  <a:gd name="connsiteX71" fmla="*/ 3627120 w 5227320"/>
                  <a:gd name="connsiteY71" fmla="*/ 167640 h 2016760"/>
                  <a:gd name="connsiteX72" fmla="*/ 3733800 w 5227320"/>
                  <a:gd name="connsiteY72" fmla="*/ 274320 h 2016760"/>
                  <a:gd name="connsiteX73" fmla="*/ 3848100 w 5227320"/>
                  <a:gd name="connsiteY73" fmla="*/ 396240 h 2016760"/>
                  <a:gd name="connsiteX74" fmla="*/ 3939540 w 5227320"/>
                  <a:gd name="connsiteY74" fmla="*/ 579120 h 2016760"/>
                  <a:gd name="connsiteX75" fmla="*/ 4038600 w 5227320"/>
                  <a:gd name="connsiteY75" fmla="*/ 815340 h 2016760"/>
                  <a:gd name="connsiteX76" fmla="*/ 4091940 w 5227320"/>
                  <a:gd name="connsiteY76" fmla="*/ 1059180 h 2016760"/>
                  <a:gd name="connsiteX77" fmla="*/ 4099560 w 5227320"/>
                  <a:gd name="connsiteY77" fmla="*/ 1295400 h 2016760"/>
                  <a:gd name="connsiteX78" fmla="*/ 4069080 w 5227320"/>
                  <a:gd name="connsiteY78" fmla="*/ 1531620 h 2016760"/>
                  <a:gd name="connsiteX79" fmla="*/ 4000500 w 5227320"/>
                  <a:gd name="connsiteY79" fmla="*/ 1744980 h 2016760"/>
                  <a:gd name="connsiteX80" fmla="*/ 3901440 w 5227320"/>
                  <a:gd name="connsiteY80" fmla="*/ 1920240 h 2016760"/>
                  <a:gd name="connsiteX81" fmla="*/ 3756660 w 5227320"/>
                  <a:gd name="connsiteY81" fmla="*/ 2011680 h 2016760"/>
                  <a:gd name="connsiteX82" fmla="*/ 3581400 w 5227320"/>
                  <a:gd name="connsiteY82" fmla="*/ 1920240 h 2016760"/>
                  <a:gd name="connsiteX83" fmla="*/ 3451860 w 5227320"/>
                  <a:gd name="connsiteY83" fmla="*/ 1714500 h 2016760"/>
                  <a:gd name="connsiteX84" fmla="*/ 3398520 w 5227320"/>
                  <a:gd name="connsiteY84" fmla="*/ 1478280 h 2016760"/>
                  <a:gd name="connsiteX85" fmla="*/ 3375660 w 5227320"/>
                  <a:gd name="connsiteY85" fmla="*/ 1249680 h 2016760"/>
                  <a:gd name="connsiteX86" fmla="*/ 3398520 w 5227320"/>
                  <a:gd name="connsiteY86" fmla="*/ 952500 h 2016760"/>
                  <a:gd name="connsiteX87" fmla="*/ 3459480 w 5227320"/>
                  <a:gd name="connsiteY87" fmla="*/ 754380 h 2016760"/>
                  <a:gd name="connsiteX88" fmla="*/ 3535680 w 5227320"/>
                  <a:gd name="connsiteY88" fmla="*/ 548640 h 2016760"/>
                  <a:gd name="connsiteX89" fmla="*/ 3634740 w 5227320"/>
                  <a:gd name="connsiteY89" fmla="*/ 388620 h 2016760"/>
                  <a:gd name="connsiteX90" fmla="*/ 3733800 w 5227320"/>
                  <a:gd name="connsiteY90" fmla="*/ 274320 h 2016760"/>
                  <a:gd name="connsiteX91" fmla="*/ 3870960 w 5227320"/>
                  <a:gd name="connsiteY91" fmla="*/ 144780 h 2016760"/>
                  <a:gd name="connsiteX92" fmla="*/ 4023360 w 5227320"/>
                  <a:gd name="connsiteY92" fmla="*/ 60960 h 2016760"/>
                  <a:gd name="connsiteX93" fmla="*/ 4168140 w 5227320"/>
                  <a:gd name="connsiteY93" fmla="*/ 22860 h 2016760"/>
                  <a:gd name="connsiteX94" fmla="*/ 4290060 w 5227320"/>
                  <a:gd name="connsiteY94" fmla="*/ 7620 h 2016760"/>
                  <a:gd name="connsiteX95" fmla="*/ 4427220 w 5227320"/>
                  <a:gd name="connsiteY95" fmla="*/ 15240 h 2016760"/>
                  <a:gd name="connsiteX96" fmla="*/ 4579620 w 5227320"/>
                  <a:gd name="connsiteY96" fmla="*/ 68580 h 2016760"/>
                  <a:gd name="connsiteX97" fmla="*/ 4724400 w 5227320"/>
                  <a:gd name="connsiteY97" fmla="*/ 152400 h 2016760"/>
                  <a:gd name="connsiteX98" fmla="*/ 4853940 w 5227320"/>
                  <a:gd name="connsiteY98" fmla="*/ 251460 h 2016760"/>
                  <a:gd name="connsiteX99" fmla="*/ 4968240 w 5227320"/>
                  <a:gd name="connsiteY99" fmla="*/ 403860 h 2016760"/>
                  <a:gd name="connsiteX100" fmla="*/ 5097780 w 5227320"/>
                  <a:gd name="connsiteY100" fmla="*/ 624840 h 2016760"/>
                  <a:gd name="connsiteX101" fmla="*/ 5158740 w 5227320"/>
                  <a:gd name="connsiteY101" fmla="*/ 822960 h 2016760"/>
                  <a:gd name="connsiteX102" fmla="*/ 5204460 w 5227320"/>
                  <a:gd name="connsiteY102" fmla="*/ 1005840 h 2016760"/>
                  <a:gd name="connsiteX103" fmla="*/ 5219700 w 5227320"/>
                  <a:gd name="connsiteY103" fmla="*/ 1120140 h 2016760"/>
                  <a:gd name="connsiteX104" fmla="*/ 5227320 w 5227320"/>
                  <a:gd name="connsiteY104" fmla="*/ 1203960 h 2016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5227320" h="2016760">
                    <a:moveTo>
                      <a:pt x="0" y="1219200"/>
                    </a:moveTo>
                    <a:cubicBezTo>
                      <a:pt x="635" y="1165225"/>
                      <a:pt x="1270" y="1111250"/>
                      <a:pt x="7620" y="1059180"/>
                    </a:cubicBezTo>
                    <a:cubicBezTo>
                      <a:pt x="13970" y="1007110"/>
                      <a:pt x="26670" y="956310"/>
                      <a:pt x="38100" y="906780"/>
                    </a:cubicBezTo>
                    <a:cubicBezTo>
                      <a:pt x="49530" y="857250"/>
                      <a:pt x="60960" y="807720"/>
                      <a:pt x="76200" y="762000"/>
                    </a:cubicBezTo>
                    <a:cubicBezTo>
                      <a:pt x="91440" y="716280"/>
                      <a:pt x="105410" y="684530"/>
                      <a:pt x="129540" y="632460"/>
                    </a:cubicBezTo>
                    <a:cubicBezTo>
                      <a:pt x="153670" y="580390"/>
                      <a:pt x="191770" y="500380"/>
                      <a:pt x="220980" y="449580"/>
                    </a:cubicBezTo>
                    <a:cubicBezTo>
                      <a:pt x="250190" y="398780"/>
                      <a:pt x="273050" y="365760"/>
                      <a:pt x="304800" y="327660"/>
                    </a:cubicBezTo>
                    <a:cubicBezTo>
                      <a:pt x="336550" y="289560"/>
                      <a:pt x="374650" y="254000"/>
                      <a:pt x="411480" y="220980"/>
                    </a:cubicBezTo>
                    <a:cubicBezTo>
                      <a:pt x="448310" y="187960"/>
                      <a:pt x="481330" y="157480"/>
                      <a:pt x="525780" y="129540"/>
                    </a:cubicBezTo>
                    <a:cubicBezTo>
                      <a:pt x="570230" y="101600"/>
                      <a:pt x="627380" y="73660"/>
                      <a:pt x="678180" y="53340"/>
                    </a:cubicBezTo>
                    <a:cubicBezTo>
                      <a:pt x="728980" y="33020"/>
                      <a:pt x="783590" y="15240"/>
                      <a:pt x="830580" y="7620"/>
                    </a:cubicBezTo>
                    <a:cubicBezTo>
                      <a:pt x="877570" y="0"/>
                      <a:pt x="906780" y="1270"/>
                      <a:pt x="960120" y="7620"/>
                    </a:cubicBezTo>
                    <a:cubicBezTo>
                      <a:pt x="1013460" y="13970"/>
                      <a:pt x="1096010" y="29210"/>
                      <a:pt x="1150620" y="45720"/>
                    </a:cubicBezTo>
                    <a:cubicBezTo>
                      <a:pt x="1205230" y="62230"/>
                      <a:pt x="1248410" y="86360"/>
                      <a:pt x="1287780" y="106680"/>
                    </a:cubicBezTo>
                    <a:cubicBezTo>
                      <a:pt x="1327150" y="127000"/>
                      <a:pt x="1353820" y="140970"/>
                      <a:pt x="1386840" y="167640"/>
                    </a:cubicBezTo>
                    <a:cubicBezTo>
                      <a:pt x="1419860" y="194310"/>
                      <a:pt x="1451610" y="231140"/>
                      <a:pt x="1485900" y="266700"/>
                    </a:cubicBezTo>
                    <a:cubicBezTo>
                      <a:pt x="1520190" y="302260"/>
                      <a:pt x="1559560" y="335280"/>
                      <a:pt x="1592580" y="381000"/>
                    </a:cubicBezTo>
                    <a:cubicBezTo>
                      <a:pt x="1625600" y="426720"/>
                      <a:pt x="1656080" y="482600"/>
                      <a:pt x="1684020" y="541020"/>
                    </a:cubicBezTo>
                    <a:cubicBezTo>
                      <a:pt x="1711960" y="599440"/>
                      <a:pt x="1736090" y="657860"/>
                      <a:pt x="1760220" y="731520"/>
                    </a:cubicBezTo>
                    <a:cubicBezTo>
                      <a:pt x="1784350" y="805180"/>
                      <a:pt x="1813560" y="896620"/>
                      <a:pt x="1828800" y="982980"/>
                    </a:cubicBezTo>
                    <a:cubicBezTo>
                      <a:pt x="1844040" y="1069340"/>
                      <a:pt x="1854200" y="1153160"/>
                      <a:pt x="1851660" y="1249680"/>
                    </a:cubicBezTo>
                    <a:cubicBezTo>
                      <a:pt x="1849120" y="1346200"/>
                      <a:pt x="1833880" y="1468120"/>
                      <a:pt x="1813560" y="1562100"/>
                    </a:cubicBezTo>
                    <a:cubicBezTo>
                      <a:pt x="1793240" y="1656080"/>
                      <a:pt x="1760220" y="1750060"/>
                      <a:pt x="1729740" y="1813560"/>
                    </a:cubicBezTo>
                    <a:cubicBezTo>
                      <a:pt x="1699260" y="1877060"/>
                      <a:pt x="1670050" y="1910080"/>
                      <a:pt x="1630680" y="1943100"/>
                    </a:cubicBezTo>
                    <a:cubicBezTo>
                      <a:pt x="1591310" y="1976120"/>
                      <a:pt x="1535430" y="2009140"/>
                      <a:pt x="1493520" y="2011680"/>
                    </a:cubicBezTo>
                    <a:cubicBezTo>
                      <a:pt x="1451610" y="2014220"/>
                      <a:pt x="1417320" y="1988820"/>
                      <a:pt x="1379220" y="1958340"/>
                    </a:cubicBezTo>
                    <a:cubicBezTo>
                      <a:pt x="1341120" y="1927860"/>
                      <a:pt x="1295400" y="1875790"/>
                      <a:pt x="1264920" y="1828800"/>
                    </a:cubicBezTo>
                    <a:cubicBezTo>
                      <a:pt x="1234440" y="1781810"/>
                      <a:pt x="1214120" y="1727200"/>
                      <a:pt x="1196340" y="1676400"/>
                    </a:cubicBezTo>
                    <a:cubicBezTo>
                      <a:pt x="1178560" y="1625600"/>
                      <a:pt x="1169670" y="1581150"/>
                      <a:pt x="1158240" y="1524000"/>
                    </a:cubicBezTo>
                    <a:cubicBezTo>
                      <a:pt x="1146810" y="1466850"/>
                      <a:pt x="1132840" y="1400810"/>
                      <a:pt x="1127760" y="1333500"/>
                    </a:cubicBezTo>
                    <a:cubicBezTo>
                      <a:pt x="1122680" y="1266190"/>
                      <a:pt x="1123950" y="1189990"/>
                      <a:pt x="1127760" y="1120140"/>
                    </a:cubicBezTo>
                    <a:cubicBezTo>
                      <a:pt x="1131570" y="1050290"/>
                      <a:pt x="1135380" y="981710"/>
                      <a:pt x="1150620" y="914400"/>
                    </a:cubicBezTo>
                    <a:cubicBezTo>
                      <a:pt x="1165860" y="847090"/>
                      <a:pt x="1191260" y="784860"/>
                      <a:pt x="1219200" y="716280"/>
                    </a:cubicBezTo>
                    <a:cubicBezTo>
                      <a:pt x="1247140" y="647700"/>
                      <a:pt x="1285240" y="562610"/>
                      <a:pt x="1318260" y="502920"/>
                    </a:cubicBezTo>
                    <a:cubicBezTo>
                      <a:pt x="1351280" y="443230"/>
                      <a:pt x="1389380" y="396240"/>
                      <a:pt x="1417320" y="358140"/>
                    </a:cubicBezTo>
                    <a:cubicBezTo>
                      <a:pt x="1445260" y="320040"/>
                      <a:pt x="1452880" y="307340"/>
                      <a:pt x="1485900" y="274320"/>
                    </a:cubicBezTo>
                    <a:cubicBezTo>
                      <a:pt x="1518920" y="241300"/>
                      <a:pt x="1573530" y="193040"/>
                      <a:pt x="1615440" y="160020"/>
                    </a:cubicBezTo>
                    <a:cubicBezTo>
                      <a:pt x="1657350" y="127000"/>
                      <a:pt x="1700530" y="96520"/>
                      <a:pt x="1737360" y="76200"/>
                    </a:cubicBezTo>
                    <a:cubicBezTo>
                      <a:pt x="1774190" y="55880"/>
                      <a:pt x="1805940" y="48260"/>
                      <a:pt x="1836420" y="38100"/>
                    </a:cubicBezTo>
                    <a:cubicBezTo>
                      <a:pt x="1866900" y="27940"/>
                      <a:pt x="1883410" y="20320"/>
                      <a:pt x="1920240" y="15240"/>
                    </a:cubicBezTo>
                    <a:cubicBezTo>
                      <a:pt x="1957070" y="10160"/>
                      <a:pt x="2009140" y="6350"/>
                      <a:pt x="2057400" y="7620"/>
                    </a:cubicBezTo>
                    <a:cubicBezTo>
                      <a:pt x="2105660" y="8890"/>
                      <a:pt x="2162810" y="12700"/>
                      <a:pt x="2209800" y="22860"/>
                    </a:cubicBezTo>
                    <a:cubicBezTo>
                      <a:pt x="2256790" y="33020"/>
                      <a:pt x="2298700" y="49530"/>
                      <a:pt x="2339340" y="68580"/>
                    </a:cubicBezTo>
                    <a:cubicBezTo>
                      <a:pt x="2379980" y="87630"/>
                      <a:pt x="2409190" y="104140"/>
                      <a:pt x="2453640" y="137160"/>
                    </a:cubicBezTo>
                    <a:cubicBezTo>
                      <a:pt x="2498090" y="170180"/>
                      <a:pt x="2560320" y="222250"/>
                      <a:pt x="2606040" y="266700"/>
                    </a:cubicBezTo>
                    <a:cubicBezTo>
                      <a:pt x="2651760" y="311150"/>
                      <a:pt x="2693670" y="355600"/>
                      <a:pt x="2727960" y="403860"/>
                    </a:cubicBezTo>
                    <a:cubicBezTo>
                      <a:pt x="2762250" y="452120"/>
                      <a:pt x="2786380" y="506730"/>
                      <a:pt x="2811780" y="556260"/>
                    </a:cubicBezTo>
                    <a:cubicBezTo>
                      <a:pt x="2837180" y="605790"/>
                      <a:pt x="2860040" y="647700"/>
                      <a:pt x="2880360" y="701040"/>
                    </a:cubicBezTo>
                    <a:cubicBezTo>
                      <a:pt x="2900680" y="754380"/>
                      <a:pt x="2917190" y="814070"/>
                      <a:pt x="2933700" y="876300"/>
                    </a:cubicBezTo>
                    <a:cubicBezTo>
                      <a:pt x="2950210" y="938530"/>
                      <a:pt x="2973070" y="996950"/>
                      <a:pt x="2979420" y="1074420"/>
                    </a:cubicBezTo>
                    <a:cubicBezTo>
                      <a:pt x="2985770" y="1151890"/>
                      <a:pt x="2978150" y="1261110"/>
                      <a:pt x="2971800" y="1341120"/>
                    </a:cubicBezTo>
                    <a:cubicBezTo>
                      <a:pt x="2965450" y="1421130"/>
                      <a:pt x="2961640" y="1477010"/>
                      <a:pt x="2941320" y="1554480"/>
                    </a:cubicBezTo>
                    <a:cubicBezTo>
                      <a:pt x="2921000" y="1631950"/>
                      <a:pt x="2886710" y="1737360"/>
                      <a:pt x="2849880" y="1805940"/>
                    </a:cubicBezTo>
                    <a:cubicBezTo>
                      <a:pt x="2813050" y="1874520"/>
                      <a:pt x="2758440" y="1931670"/>
                      <a:pt x="2720340" y="1965960"/>
                    </a:cubicBezTo>
                    <a:cubicBezTo>
                      <a:pt x="2682240" y="2000250"/>
                      <a:pt x="2664460" y="2016760"/>
                      <a:pt x="2621280" y="2011680"/>
                    </a:cubicBezTo>
                    <a:cubicBezTo>
                      <a:pt x="2578100" y="2006600"/>
                      <a:pt x="2503170" y="1972310"/>
                      <a:pt x="2461260" y="1935480"/>
                    </a:cubicBezTo>
                    <a:cubicBezTo>
                      <a:pt x="2419350" y="1898650"/>
                      <a:pt x="2399030" y="1854200"/>
                      <a:pt x="2369820" y="1790700"/>
                    </a:cubicBezTo>
                    <a:cubicBezTo>
                      <a:pt x="2340610" y="1727200"/>
                      <a:pt x="2305050" y="1626870"/>
                      <a:pt x="2286000" y="1554480"/>
                    </a:cubicBezTo>
                    <a:cubicBezTo>
                      <a:pt x="2266950" y="1482090"/>
                      <a:pt x="2260600" y="1437640"/>
                      <a:pt x="2255520" y="1356360"/>
                    </a:cubicBezTo>
                    <a:cubicBezTo>
                      <a:pt x="2250440" y="1275080"/>
                      <a:pt x="2246630" y="1154430"/>
                      <a:pt x="2255520" y="1066800"/>
                    </a:cubicBezTo>
                    <a:cubicBezTo>
                      <a:pt x="2264410" y="979170"/>
                      <a:pt x="2293620" y="892810"/>
                      <a:pt x="2308860" y="830580"/>
                    </a:cubicBezTo>
                    <a:cubicBezTo>
                      <a:pt x="2324100" y="768350"/>
                      <a:pt x="2326640" y="742950"/>
                      <a:pt x="2346960" y="693420"/>
                    </a:cubicBezTo>
                    <a:cubicBezTo>
                      <a:pt x="2367280" y="643890"/>
                      <a:pt x="2406650" y="579120"/>
                      <a:pt x="2430780" y="533400"/>
                    </a:cubicBezTo>
                    <a:cubicBezTo>
                      <a:pt x="2454910" y="487680"/>
                      <a:pt x="2461260" y="462280"/>
                      <a:pt x="2491740" y="419100"/>
                    </a:cubicBezTo>
                    <a:cubicBezTo>
                      <a:pt x="2522220" y="375920"/>
                      <a:pt x="2570480" y="321310"/>
                      <a:pt x="2613660" y="274320"/>
                    </a:cubicBezTo>
                    <a:cubicBezTo>
                      <a:pt x="2656840" y="227330"/>
                      <a:pt x="2693670" y="176530"/>
                      <a:pt x="2750820" y="137160"/>
                    </a:cubicBezTo>
                    <a:cubicBezTo>
                      <a:pt x="2807970" y="97790"/>
                      <a:pt x="2904490" y="58420"/>
                      <a:pt x="2956560" y="38100"/>
                    </a:cubicBezTo>
                    <a:cubicBezTo>
                      <a:pt x="3008630" y="17780"/>
                      <a:pt x="3028950" y="20320"/>
                      <a:pt x="3063240" y="15240"/>
                    </a:cubicBezTo>
                    <a:cubicBezTo>
                      <a:pt x="3097530" y="10160"/>
                      <a:pt x="3114040" y="5080"/>
                      <a:pt x="3162300" y="7620"/>
                    </a:cubicBezTo>
                    <a:cubicBezTo>
                      <a:pt x="3210560" y="10160"/>
                      <a:pt x="3294380" y="16510"/>
                      <a:pt x="3352800" y="30480"/>
                    </a:cubicBezTo>
                    <a:cubicBezTo>
                      <a:pt x="3411220" y="44450"/>
                      <a:pt x="3467100" y="68580"/>
                      <a:pt x="3512820" y="91440"/>
                    </a:cubicBezTo>
                    <a:cubicBezTo>
                      <a:pt x="3558540" y="114300"/>
                      <a:pt x="3590290" y="137160"/>
                      <a:pt x="3627120" y="167640"/>
                    </a:cubicBezTo>
                    <a:cubicBezTo>
                      <a:pt x="3663950" y="198120"/>
                      <a:pt x="3696970" y="236220"/>
                      <a:pt x="3733800" y="274320"/>
                    </a:cubicBezTo>
                    <a:cubicBezTo>
                      <a:pt x="3770630" y="312420"/>
                      <a:pt x="3813810" y="345440"/>
                      <a:pt x="3848100" y="396240"/>
                    </a:cubicBezTo>
                    <a:cubicBezTo>
                      <a:pt x="3882390" y="447040"/>
                      <a:pt x="3907790" y="509270"/>
                      <a:pt x="3939540" y="579120"/>
                    </a:cubicBezTo>
                    <a:cubicBezTo>
                      <a:pt x="3971290" y="648970"/>
                      <a:pt x="4013200" y="735330"/>
                      <a:pt x="4038600" y="815340"/>
                    </a:cubicBezTo>
                    <a:cubicBezTo>
                      <a:pt x="4064000" y="895350"/>
                      <a:pt x="4081780" y="979170"/>
                      <a:pt x="4091940" y="1059180"/>
                    </a:cubicBezTo>
                    <a:cubicBezTo>
                      <a:pt x="4102100" y="1139190"/>
                      <a:pt x="4103370" y="1216660"/>
                      <a:pt x="4099560" y="1295400"/>
                    </a:cubicBezTo>
                    <a:cubicBezTo>
                      <a:pt x="4095750" y="1374140"/>
                      <a:pt x="4085590" y="1456690"/>
                      <a:pt x="4069080" y="1531620"/>
                    </a:cubicBezTo>
                    <a:cubicBezTo>
                      <a:pt x="4052570" y="1606550"/>
                      <a:pt x="4028440" y="1680210"/>
                      <a:pt x="4000500" y="1744980"/>
                    </a:cubicBezTo>
                    <a:cubicBezTo>
                      <a:pt x="3972560" y="1809750"/>
                      <a:pt x="3942080" y="1875790"/>
                      <a:pt x="3901440" y="1920240"/>
                    </a:cubicBezTo>
                    <a:cubicBezTo>
                      <a:pt x="3860800" y="1964690"/>
                      <a:pt x="3810000" y="2011680"/>
                      <a:pt x="3756660" y="2011680"/>
                    </a:cubicBezTo>
                    <a:cubicBezTo>
                      <a:pt x="3703320" y="2011680"/>
                      <a:pt x="3632200" y="1969770"/>
                      <a:pt x="3581400" y="1920240"/>
                    </a:cubicBezTo>
                    <a:cubicBezTo>
                      <a:pt x="3530600" y="1870710"/>
                      <a:pt x="3482340" y="1788160"/>
                      <a:pt x="3451860" y="1714500"/>
                    </a:cubicBezTo>
                    <a:cubicBezTo>
                      <a:pt x="3421380" y="1640840"/>
                      <a:pt x="3411220" y="1555750"/>
                      <a:pt x="3398520" y="1478280"/>
                    </a:cubicBezTo>
                    <a:cubicBezTo>
                      <a:pt x="3385820" y="1400810"/>
                      <a:pt x="3375660" y="1337310"/>
                      <a:pt x="3375660" y="1249680"/>
                    </a:cubicBezTo>
                    <a:cubicBezTo>
                      <a:pt x="3375660" y="1162050"/>
                      <a:pt x="3384550" y="1035050"/>
                      <a:pt x="3398520" y="952500"/>
                    </a:cubicBezTo>
                    <a:cubicBezTo>
                      <a:pt x="3412490" y="869950"/>
                      <a:pt x="3436620" y="821690"/>
                      <a:pt x="3459480" y="754380"/>
                    </a:cubicBezTo>
                    <a:cubicBezTo>
                      <a:pt x="3482340" y="687070"/>
                      <a:pt x="3506470" y="609600"/>
                      <a:pt x="3535680" y="548640"/>
                    </a:cubicBezTo>
                    <a:cubicBezTo>
                      <a:pt x="3564890" y="487680"/>
                      <a:pt x="3601720" y="434340"/>
                      <a:pt x="3634740" y="388620"/>
                    </a:cubicBezTo>
                    <a:cubicBezTo>
                      <a:pt x="3667760" y="342900"/>
                      <a:pt x="3694430" y="314960"/>
                      <a:pt x="3733800" y="274320"/>
                    </a:cubicBezTo>
                    <a:cubicBezTo>
                      <a:pt x="3773170" y="233680"/>
                      <a:pt x="3822700" y="180340"/>
                      <a:pt x="3870960" y="144780"/>
                    </a:cubicBezTo>
                    <a:cubicBezTo>
                      <a:pt x="3919220" y="109220"/>
                      <a:pt x="3973830" y="81280"/>
                      <a:pt x="4023360" y="60960"/>
                    </a:cubicBezTo>
                    <a:cubicBezTo>
                      <a:pt x="4072890" y="40640"/>
                      <a:pt x="4123690" y="31750"/>
                      <a:pt x="4168140" y="22860"/>
                    </a:cubicBezTo>
                    <a:cubicBezTo>
                      <a:pt x="4212590" y="13970"/>
                      <a:pt x="4246880" y="8890"/>
                      <a:pt x="4290060" y="7620"/>
                    </a:cubicBezTo>
                    <a:cubicBezTo>
                      <a:pt x="4333240" y="6350"/>
                      <a:pt x="4378960" y="5080"/>
                      <a:pt x="4427220" y="15240"/>
                    </a:cubicBezTo>
                    <a:cubicBezTo>
                      <a:pt x="4475480" y="25400"/>
                      <a:pt x="4530090" y="45720"/>
                      <a:pt x="4579620" y="68580"/>
                    </a:cubicBezTo>
                    <a:cubicBezTo>
                      <a:pt x="4629150" y="91440"/>
                      <a:pt x="4678680" y="121920"/>
                      <a:pt x="4724400" y="152400"/>
                    </a:cubicBezTo>
                    <a:cubicBezTo>
                      <a:pt x="4770120" y="182880"/>
                      <a:pt x="4813300" y="209550"/>
                      <a:pt x="4853940" y="251460"/>
                    </a:cubicBezTo>
                    <a:cubicBezTo>
                      <a:pt x="4894580" y="293370"/>
                      <a:pt x="4927600" y="341630"/>
                      <a:pt x="4968240" y="403860"/>
                    </a:cubicBezTo>
                    <a:cubicBezTo>
                      <a:pt x="5008880" y="466090"/>
                      <a:pt x="5066030" y="554990"/>
                      <a:pt x="5097780" y="624840"/>
                    </a:cubicBezTo>
                    <a:cubicBezTo>
                      <a:pt x="5129530" y="694690"/>
                      <a:pt x="5140960" y="759460"/>
                      <a:pt x="5158740" y="822960"/>
                    </a:cubicBezTo>
                    <a:cubicBezTo>
                      <a:pt x="5176520" y="886460"/>
                      <a:pt x="5194300" y="956310"/>
                      <a:pt x="5204460" y="1005840"/>
                    </a:cubicBezTo>
                    <a:cubicBezTo>
                      <a:pt x="5214620" y="1055370"/>
                      <a:pt x="5215890" y="1087120"/>
                      <a:pt x="5219700" y="1120140"/>
                    </a:cubicBezTo>
                    <a:cubicBezTo>
                      <a:pt x="5223510" y="1153160"/>
                      <a:pt x="5225415" y="1178560"/>
                      <a:pt x="5227320" y="1203960"/>
                    </a:cubicBezTo>
                  </a:path>
                </a:pathLst>
              </a:cu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09DF14C1-05FF-50A0-780A-586958E35CD0}"/>
                      </a:ext>
                    </a:extLst>
                  </p:cNvPr>
                  <p:cNvSpPr txBox="1"/>
                  <p:nvPr/>
                </p:nvSpPr>
                <p:spPr>
                  <a:xfrm>
                    <a:off x="8849283" y="5161995"/>
                    <a:ext cx="433596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b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eff</m:t>
                              </m:r>
                            </m:sub>
                          </m:sSub>
                        </m:oMath>
                      </m:oMathPara>
                    </a14:m>
                    <a:endParaRPr lang="en-US" altLang="ko-KR" b="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09DF14C1-05FF-50A0-780A-586958E35C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49283" y="5161995"/>
                    <a:ext cx="433596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2903" r="-9677" b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K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A45279A0-F340-3E36-5A4F-7FCEE6652B78}"/>
              </a:ext>
            </a:extLst>
          </p:cNvPr>
          <p:cNvGrpSpPr/>
          <p:nvPr/>
        </p:nvGrpSpPr>
        <p:grpSpPr>
          <a:xfrm>
            <a:off x="6114269" y="1289391"/>
            <a:ext cx="2523433" cy="4315810"/>
            <a:chOff x="6114269" y="1263616"/>
            <a:chExt cx="2523433" cy="431581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0449C67-5564-71DB-AED5-8CA6A51E412C}"/>
                </a:ext>
              </a:extLst>
            </p:cNvPr>
            <p:cNvSpPr txBox="1"/>
            <p:nvPr/>
          </p:nvSpPr>
          <p:spPr>
            <a:xfrm>
              <a:off x="6459166" y="1263616"/>
              <a:ext cx="1735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Current</a:t>
              </a:r>
              <a:r>
                <a:rPr lang="en-KR" dirty="0"/>
                <a:t> source</a:t>
              </a:r>
            </a:p>
          </p:txBody>
        </p:sp>
        <p:sp>
          <p:nvSpPr>
            <p:cNvPr id="38" name="자유형 15">
              <a:extLst>
                <a:ext uri="{FF2B5EF4-FFF2-40B4-BE49-F238E27FC236}">
                  <a16:creationId xmlns:a16="http://schemas.microsoft.com/office/drawing/2014/main" id="{B16DFB8E-9644-D76F-81F3-77F72E7C487B}"/>
                </a:ext>
              </a:extLst>
            </p:cNvPr>
            <p:cNvSpPr/>
            <p:nvPr/>
          </p:nvSpPr>
          <p:spPr>
            <a:xfrm flipV="1">
              <a:off x="6918718" y="3612259"/>
              <a:ext cx="816042" cy="314844"/>
            </a:xfrm>
            <a:custGeom>
              <a:avLst/>
              <a:gdLst>
                <a:gd name="connsiteX0" fmla="*/ 0 w 5227320"/>
                <a:gd name="connsiteY0" fmla="*/ 1219200 h 2016760"/>
                <a:gd name="connsiteX1" fmla="*/ 7620 w 5227320"/>
                <a:gd name="connsiteY1" fmla="*/ 1059180 h 2016760"/>
                <a:gd name="connsiteX2" fmla="*/ 38100 w 5227320"/>
                <a:gd name="connsiteY2" fmla="*/ 906780 h 2016760"/>
                <a:gd name="connsiteX3" fmla="*/ 76200 w 5227320"/>
                <a:gd name="connsiteY3" fmla="*/ 762000 h 2016760"/>
                <a:gd name="connsiteX4" fmla="*/ 129540 w 5227320"/>
                <a:gd name="connsiteY4" fmla="*/ 632460 h 2016760"/>
                <a:gd name="connsiteX5" fmla="*/ 220980 w 5227320"/>
                <a:gd name="connsiteY5" fmla="*/ 449580 h 2016760"/>
                <a:gd name="connsiteX6" fmla="*/ 304800 w 5227320"/>
                <a:gd name="connsiteY6" fmla="*/ 327660 h 2016760"/>
                <a:gd name="connsiteX7" fmla="*/ 411480 w 5227320"/>
                <a:gd name="connsiteY7" fmla="*/ 220980 h 2016760"/>
                <a:gd name="connsiteX8" fmla="*/ 525780 w 5227320"/>
                <a:gd name="connsiteY8" fmla="*/ 129540 h 2016760"/>
                <a:gd name="connsiteX9" fmla="*/ 678180 w 5227320"/>
                <a:gd name="connsiteY9" fmla="*/ 53340 h 2016760"/>
                <a:gd name="connsiteX10" fmla="*/ 830580 w 5227320"/>
                <a:gd name="connsiteY10" fmla="*/ 7620 h 2016760"/>
                <a:gd name="connsiteX11" fmla="*/ 960120 w 5227320"/>
                <a:gd name="connsiteY11" fmla="*/ 7620 h 2016760"/>
                <a:gd name="connsiteX12" fmla="*/ 1150620 w 5227320"/>
                <a:gd name="connsiteY12" fmla="*/ 45720 h 2016760"/>
                <a:gd name="connsiteX13" fmla="*/ 1287780 w 5227320"/>
                <a:gd name="connsiteY13" fmla="*/ 106680 h 2016760"/>
                <a:gd name="connsiteX14" fmla="*/ 1386840 w 5227320"/>
                <a:gd name="connsiteY14" fmla="*/ 167640 h 2016760"/>
                <a:gd name="connsiteX15" fmla="*/ 1485900 w 5227320"/>
                <a:gd name="connsiteY15" fmla="*/ 266700 h 2016760"/>
                <a:gd name="connsiteX16" fmla="*/ 1592580 w 5227320"/>
                <a:gd name="connsiteY16" fmla="*/ 381000 h 2016760"/>
                <a:gd name="connsiteX17" fmla="*/ 1684020 w 5227320"/>
                <a:gd name="connsiteY17" fmla="*/ 541020 h 2016760"/>
                <a:gd name="connsiteX18" fmla="*/ 1760220 w 5227320"/>
                <a:gd name="connsiteY18" fmla="*/ 731520 h 2016760"/>
                <a:gd name="connsiteX19" fmla="*/ 1828800 w 5227320"/>
                <a:gd name="connsiteY19" fmla="*/ 982980 h 2016760"/>
                <a:gd name="connsiteX20" fmla="*/ 1851660 w 5227320"/>
                <a:gd name="connsiteY20" fmla="*/ 1249680 h 2016760"/>
                <a:gd name="connsiteX21" fmla="*/ 1813560 w 5227320"/>
                <a:gd name="connsiteY21" fmla="*/ 1562100 h 2016760"/>
                <a:gd name="connsiteX22" fmla="*/ 1729740 w 5227320"/>
                <a:gd name="connsiteY22" fmla="*/ 1813560 h 2016760"/>
                <a:gd name="connsiteX23" fmla="*/ 1630680 w 5227320"/>
                <a:gd name="connsiteY23" fmla="*/ 1943100 h 2016760"/>
                <a:gd name="connsiteX24" fmla="*/ 1493520 w 5227320"/>
                <a:gd name="connsiteY24" fmla="*/ 2011680 h 2016760"/>
                <a:gd name="connsiteX25" fmla="*/ 1379220 w 5227320"/>
                <a:gd name="connsiteY25" fmla="*/ 1958340 h 2016760"/>
                <a:gd name="connsiteX26" fmla="*/ 1264920 w 5227320"/>
                <a:gd name="connsiteY26" fmla="*/ 1828800 h 2016760"/>
                <a:gd name="connsiteX27" fmla="*/ 1196340 w 5227320"/>
                <a:gd name="connsiteY27" fmla="*/ 1676400 h 2016760"/>
                <a:gd name="connsiteX28" fmla="*/ 1158240 w 5227320"/>
                <a:gd name="connsiteY28" fmla="*/ 1524000 h 2016760"/>
                <a:gd name="connsiteX29" fmla="*/ 1127760 w 5227320"/>
                <a:gd name="connsiteY29" fmla="*/ 1333500 h 2016760"/>
                <a:gd name="connsiteX30" fmla="*/ 1127760 w 5227320"/>
                <a:gd name="connsiteY30" fmla="*/ 1120140 h 2016760"/>
                <a:gd name="connsiteX31" fmla="*/ 1150620 w 5227320"/>
                <a:gd name="connsiteY31" fmla="*/ 914400 h 2016760"/>
                <a:gd name="connsiteX32" fmla="*/ 1219200 w 5227320"/>
                <a:gd name="connsiteY32" fmla="*/ 716280 h 2016760"/>
                <a:gd name="connsiteX33" fmla="*/ 1318260 w 5227320"/>
                <a:gd name="connsiteY33" fmla="*/ 502920 h 2016760"/>
                <a:gd name="connsiteX34" fmla="*/ 1417320 w 5227320"/>
                <a:gd name="connsiteY34" fmla="*/ 358140 h 2016760"/>
                <a:gd name="connsiteX35" fmla="*/ 1485900 w 5227320"/>
                <a:gd name="connsiteY35" fmla="*/ 274320 h 2016760"/>
                <a:gd name="connsiteX36" fmla="*/ 1615440 w 5227320"/>
                <a:gd name="connsiteY36" fmla="*/ 160020 h 2016760"/>
                <a:gd name="connsiteX37" fmla="*/ 1737360 w 5227320"/>
                <a:gd name="connsiteY37" fmla="*/ 76200 h 2016760"/>
                <a:gd name="connsiteX38" fmla="*/ 1836420 w 5227320"/>
                <a:gd name="connsiteY38" fmla="*/ 38100 h 2016760"/>
                <a:gd name="connsiteX39" fmla="*/ 1920240 w 5227320"/>
                <a:gd name="connsiteY39" fmla="*/ 15240 h 2016760"/>
                <a:gd name="connsiteX40" fmla="*/ 2057400 w 5227320"/>
                <a:gd name="connsiteY40" fmla="*/ 7620 h 2016760"/>
                <a:gd name="connsiteX41" fmla="*/ 2209800 w 5227320"/>
                <a:gd name="connsiteY41" fmla="*/ 22860 h 2016760"/>
                <a:gd name="connsiteX42" fmla="*/ 2339340 w 5227320"/>
                <a:gd name="connsiteY42" fmla="*/ 68580 h 2016760"/>
                <a:gd name="connsiteX43" fmla="*/ 2453640 w 5227320"/>
                <a:gd name="connsiteY43" fmla="*/ 137160 h 2016760"/>
                <a:gd name="connsiteX44" fmla="*/ 2606040 w 5227320"/>
                <a:gd name="connsiteY44" fmla="*/ 266700 h 2016760"/>
                <a:gd name="connsiteX45" fmla="*/ 2727960 w 5227320"/>
                <a:gd name="connsiteY45" fmla="*/ 403860 h 2016760"/>
                <a:gd name="connsiteX46" fmla="*/ 2811780 w 5227320"/>
                <a:gd name="connsiteY46" fmla="*/ 556260 h 2016760"/>
                <a:gd name="connsiteX47" fmla="*/ 2880360 w 5227320"/>
                <a:gd name="connsiteY47" fmla="*/ 701040 h 2016760"/>
                <a:gd name="connsiteX48" fmla="*/ 2933700 w 5227320"/>
                <a:gd name="connsiteY48" fmla="*/ 876300 h 2016760"/>
                <a:gd name="connsiteX49" fmla="*/ 2979420 w 5227320"/>
                <a:gd name="connsiteY49" fmla="*/ 1074420 h 2016760"/>
                <a:gd name="connsiteX50" fmla="*/ 2971800 w 5227320"/>
                <a:gd name="connsiteY50" fmla="*/ 1341120 h 2016760"/>
                <a:gd name="connsiteX51" fmla="*/ 2941320 w 5227320"/>
                <a:gd name="connsiteY51" fmla="*/ 1554480 h 2016760"/>
                <a:gd name="connsiteX52" fmla="*/ 2849880 w 5227320"/>
                <a:gd name="connsiteY52" fmla="*/ 1805940 h 2016760"/>
                <a:gd name="connsiteX53" fmla="*/ 2720340 w 5227320"/>
                <a:gd name="connsiteY53" fmla="*/ 1965960 h 2016760"/>
                <a:gd name="connsiteX54" fmla="*/ 2621280 w 5227320"/>
                <a:gd name="connsiteY54" fmla="*/ 2011680 h 2016760"/>
                <a:gd name="connsiteX55" fmla="*/ 2461260 w 5227320"/>
                <a:gd name="connsiteY55" fmla="*/ 1935480 h 2016760"/>
                <a:gd name="connsiteX56" fmla="*/ 2369820 w 5227320"/>
                <a:gd name="connsiteY56" fmla="*/ 1790700 h 2016760"/>
                <a:gd name="connsiteX57" fmla="*/ 2286000 w 5227320"/>
                <a:gd name="connsiteY57" fmla="*/ 1554480 h 2016760"/>
                <a:gd name="connsiteX58" fmla="*/ 2255520 w 5227320"/>
                <a:gd name="connsiteY58" fmla="*/ 1356360 h 2016760"/>
                <a:gd name="connsiteX59" fmla="*/ 2255520 w 5227320"/>
                <a:gd name="connsiteY59" fmla="*/ 1066800 h 2016760"/>
                <a:gd name="connsiteX60" fmla="*/ 2308860 w 5227320"/>
                <a:gd name="connsiteY60" fmla="*/ 830580 h 2016760"/>
                <a:gd name="connsiteX61" fmla="*/ 2346960 w 5227320"/>
                <a:gd name="connsiteY61" fmla="*/ 693420 h 2016760"/>
                <a:gd name="connsiteX62" fmla="*/ 2430780 w 5227320"/>
                <a:gd name="connsiteY62" fmla="*/ 533400 h 2016760"/>
                <a:gd name="connsiteX63" fmla="*/ 2491740 w 5227320"/>
                <a:gd name="connsiteY63" fmla="*/ 419100 h 2016760"/>
                <a:gd name="connsiteX64" fmla="*/ 2613660 w 5227320"/>
                <a:gd name="connsiteY64" fmla="*/ 274320 h 2016760"/>
                <a:gd name="connsiteX65" fmla="*/ 2750820 w 5227320"/>
                <a:gd name="connsiteY65" fmla="*/ 137160 h 2016760"/>
                <a:gd name="connsiteX66" fmla="*/ 2956560 w 5227320"/>
                <a:gd name="connsiteY66" fmla="*/ 38100 h 2016760"/>
                <a:gd name="connsiteX67" fmla="*/ 3063240 w 5227320"/>
                <a:gd name="connsiteY67" fmla="*/ 15240 h 2016760"/>
                <a:gd name="connsiteX68" fmla="*/ 3162300 w 5227320"/>
                <a:gd name="connsiteY68" fmla="*/ 7620 h 2016760"/>
                <a:gd name="connsiteX69" fmla="*/ 3352800 w 5227320"/>
                <a:gd name="connsiteY69" fmla="*/ 30480 h 2016760"/>
                <a:gd name="connsiteX70" fmla="*/ 3512820 w 5227320"/>
                <a:gd name="connsiteY70" fmla="*/ 91440 h 2016760"/>
                <a:gd name="connsiteX71" fmla="*/ 3627120 w 5227320"/>
                <a:gd name="connsiteY71" fmla="*/ 167640 h 2016760"/>
                <a:gd name="connsiteX72" fmla="*/ 3733800 w 5227320"/>
                <a:gd name="connsiteY72" fmla="*/ 274320 h 2016760"/>
                <a:gd name="connsiteX73" fmla="*/ 3848100 w 5227320"/>
                <a:gd name="connsiteY73" fmla="*/ 396240 h 2016760"/>
                <a:gd name="connsiteX74" fmla="*/ 3939540 w 5227320"/>
                <a:gd name="connsiteY74" fmla="*/ 579120 h 2016760"/>
                <a:gd name="connsiteX75" fmla="*/ 4038600 w 5227320"/>
                <a:gd name="connsiteY75" fmla="*/ 815340 h 2016760"/>
                <a:gd name="connsiteX76" fmla="*/ 4091940 w 5227320"/>
                <a:gd name="connsiteY76" fmla="*/ 1059180 h 2016760"/>
                <a:gd name="connsiteX77" fmla="*/ 4099560 w 5227320"/>
                <a:gd name="connsiteY77" fmla="*/ 1295400 h 2016760"/>
                <a:gd name="connsiteX78" fmla="*/ 4069080 w 5227320"/>
                <a:gd name="connsiteY78" fmla="*/ 1531620 h 2016760"/>
                <a:gd name="connsiteX79" fmla="*/ 4000500 w 5227320"/>
                <a:gd name="connsiteY79" fmla="*/ 1744980 h 2016760"/>
                <a:gd name="connsiteX80" fmla="*/ 3901440 w 5227320"/>
                <a:gd name="connsiteY80" fmla="*/ 1920240 h 2016760"/>
                <a:gd name="connsiteX81" fmla="*/ 3756660 w 5227320"/>
                <a:gd name="connsiteY81" fmla="*/ 2011680 h 2016760"/>
                <a:gd name="connsiteX82" fmla="*/ 3581400 w 5227320"/>
                <a:gd name="connsiteY82" fmla="*/ 1920240 h 2016760"/>
                <a:gd name="connsiteX83" fmla="*/ 3451860 w 5227320"/>
                <a:gd name="connsiteY83" fmla="*/ 1714500 h 2016760"/>
                <a:gd name="connsiteX84" fmla="*/ 3398520 w 5227320"/>
                <a:gd name="connsiteY84" fmla="*/ 1478280 h 2016760"/>
                <a:gd name="connsiteX85" fmla="*/ 3375660 w 5227320"/>
                <a:gd name="connsiteY85" fmla="*/ 1249680 h 2016760"/>
                <a:gd name="connsiteX86" fmla="*/ 3398520 w 5227320"/>
                <a:gd name="connsiteY86" fmla="*/ 952500 h 2016760"/>
                <a:gd name="connsiteX87" fmla="*/ 3459480 w 5227320"/>
                <a:gd name="connsiteY87" fmla="*/ 754380 h 2016760"/>
                <a:gd name="connsiteX88" fmla="*/ 3535680 w 5227320"/>
                <a:gd name="connsiteY88" fmla="*/ 548640 h 2016760"/>
                <a:gd name="connsiteX89" fmla="*/ 3634740 w 5227320"/>
                <a:gd name="connsiteY89" fmla="*/ 388620 h 2016760"/>
                <a:gd name="connsiteX90" fmla="*/ 3733800 w 5227320"/>
                <a:gd name="connsiteY90" fmla="*/ 274320 h 2016760"/>
                <a:gd name="connsiteX91" fmla="*/ 3870960 w 5227320"/>
                <a:gd name="connsiteY91" fmla="*/ 144780 h 2016760"/>
                <a:gd name="connsiteX92" fmla="*/ 4023360 w 5227320"/>
                <a:gd name="connsiteY92" fmla="*/ 60960 h 2016760"/>
                <a:gd name="connsiteX93" fmla="*/ 4168140 w 5227320"/>
                <a:gd name="connsiteY93" fmla="*/ 22860 h 2016760"/>
                <a:gd name="connsiteX94" fmla="*/ 4290060 w 5227320"/>
                <a:gd name="connsiteY94" fmla="*/ 7620 h 2016760"/>
                <a:gd name="connsiteX95" fmla="*/ 4427220 w 5227320"/>
                <a:gd name="connsiteY95" fmla="*/ 15240 h 2016760"/>
                <a:gd name="connsiteX96" fmla="*/ 4579620 w 5227320"/>
                <a:gd name="connsiteY96" fmla="*/ 68580 h 2016760"/>
                <a:gd name="connsiteX97" fmla="*/ 4724400 w 5227320"/>
                <a:gd name="connsiteY97" fmla="*/ 152400 h 2016760"/>
                <a:gd name="connsiteX98" fmla="*/ 4853940 w 5227320"/>
                <a:gd name="connsiteY98" fmla="*/ 251460 h 2016760"/>
                <a:gd name="connsiteX99" fmla="*/ 4968240 w 5227320"/>
                <a:gd name="connsiteY99" fmla="*/ 403860 h 2016760"/>
                <a:gd name="connsiteX100" fmla="*/ 5097780 w 5227320"/>
                <a:gd name="connsiteY100" fmla="*/ 624840 h 2016760"/>
                <a:gd name="connsiteX101" fmla="*/ 5158740 w 5227320"/>
                <a:gd name="connsiteY101" fmla="*/ 822960 h 2016760"/>
                <a:gd name="connsiteX102" fmla="*/ 5204460 w 5227320"/>
                <a:gd name="connsiteY102" fmla="*/ 1005840 h 2016760"/>
                <a:gd name="connsiteX103" fmla="*/ 5219700 w 5227320"/>
                <a:gd name="connsiteY103" fmla="*/ 1120140 h 2016760"/>
                <a:gd name="connsiteX104" fmla="*/ 5227320 w 5227320"/>
                <a:gd name="connsiteY104" fmla="*/ 1203960 h 201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227320" h="2016760">
                  <a:moveTo>
                    <a:pt x="0" y="1219200"/>
                  </a:moveTo>
                  <a:cubicBezTo>
                    <a:pt x="635" y="1165225"/>
                    <a:pt x="1270" y="1111250"/>
                    <a:pt x="7620" y="1059180"/>
                  </a:cubicBezTo>
                  <a:cubicBezTo>
                    <a:pt x="13970" y="1007110"/>
                    <a:pt x="26670" y="956310"/>
                    <a:pt x="38100" y="906780"/>
                  </a:cubicBezTo>
                  <a:cubicBezTo>
                    <a:pt x="49530" y="857250"/>
                    <a:pt x="60960" y="807720"/>
                    <a:pt x="76200" y="762000"/>
                  </a:cubicBezTo>
                  <a:cubicBezTo>
                    <a:pt x="91440" y="716280"/>
                    <a:pt x="105410" y="684530"/>
                    <a:pt x="129540" y="632460"/>
                  </a:cubicBezTo>
                  <a:cubicBezTo>
                    <a:pt x="153670" y="580390"/>
                    <a:pt x="191770" y="500380"/>
                    <a:pt x="220980" y="449580"/>
                  </a:cubicBezTo>
                  <a:cubicBezTo>
                    <a:pt x="250190" y="398780"/>
                    <a:pt x="273050" y="365760"/>
                    <a:pt x="304800" y="327660"/>
                  </a:cubicBezTo>
                  <a:cubicBezTo>
                    <a:pt x="336550" y="289560"/>
                    <a:pt x="374650" y="254000"/>
                    <a:pt x="411480" y="220980"/>
                  </a:cubicBezTo>
                  <a:cubicBezTo>
                    <a:pt x="448310" y="187960"/>
                    <a:pt x="481330" y="157480"/>
                    <a:pt x="525780" y="129540"/>
                  </a:cubicBezTo>
                  <a:cubicBezTo>
                    <a:pt x="570230" y="101600"/>
                    <a:pt x="627380" y="73660"/>
                    <a:pt x="678180" y="53340"/>
                  </a:cubicBezTo>
                  <a:cubicBezTo>
                    <a:pt x="728980" y="33020"/>
                    <a:pt x="783590" y="15240"/>
                    <a:pt x="830580" y="7620"/>
                  </a:cubicBezTo>
                  <a:cubicBezTo>
                    <a:pt x="877570" y="0"/>
                    <a:pt x="906780" y="1270"/>
                    <a:pt x="960120" y="7620"/>
                  </a:cubicBezTo>
                  <a:cubicBezTo>
                    <a:pt x="1013460" y="13970"/>
                    <a:pt x="1096010" y="29210"/>
                    <a:pt x="1150620" y="45720"/>
                  </a:cubicBezTo>
                  <a:cubicBezTo>
                    <a:pt x="1205230" y="62230"/>
                    <a:pt x="1248410" y="86360"/>
                    <a:pt x="1287780" y="106680"/>
                  </a:cubicBezTo>
                  <a:cubicBezTo>
                    <a:pt x="1327150" y="127000"/>
                    <a:pt x="1353820" y="140970"/>
                    <a:pt x="1386840" y="167640"/>
                  </a:cubicBezTo>
                  <a:cubicBezTo>
                    <a:pt x="1419860" y="194310"/>
                    <a:pt x="1451610" y="231140"/>
                    <a:pt x="1485900" y="266700"/>
                  </a:cubicBezTo>
                  <a:cubicBezTo>
                    <a:pt x="1520190" y="302260"/>
                    <a:pt x="1559560" y="335280"/>
                    <a:pt x="1592580" y="381000"/>
                  </a:cubicBezTo>
                  <a:cubicBezTo>
                    <a:pt x="1625600" y="426720"/>
                    <a:pt x="1656080" y="482600"/>
                    <a:pt x="1684020" y="541020"/>
                  </a:cubicBezTo>
                  <a:cubicBezTo>
                    <a:pt x="1711960" y="599440"/>
                    <a:pt x="1736090" y="657860"/>
                    <a:pt x="1760220" y="731520"/>
                  </a:cubicBezTo>
                  <a:cubicBezTo>
                    <a:pt x="1784350" y="805180"/>
                    <a:pt x="1813560" y="896620"/>
                    <a:pt x="1828800" y="982980"/>
                  </a:cubicBezTo>
                  <a:cubicBezTo>
                    <a:pt x="1844040" y="1069340"/>
                    <a:pt x="1854200" y="1153160"/>
                    <a:pt x="1851660" y="1249680"/>
                  </a:cubicBezTo>
                  <a:cubicBezTo>
                    <a:pt x="1849120" y="1346200"/>
                    <a:pt x="1833880" y="1468120"/>
                    <a:pt x="1813560" y="1562100"/>
                  </a:cubicBezTo>
                  <a:cubicBezTo>
                    <a:pt x="1793240" y="1656080"/>
                    <a:pt x="1760220" y="1750060"/>
                    <a:pt x="1729740" y="1813560"/>
                  </a:cubicBezTo>
                  <a:cubicBezTo>
                    <a:pt x="1699260" y="1877060"/>
                    <a:pt x="1670050" y="1910080"/>
                    <a:pt x="1630680" y="1943100"/>
                  </a:cubicBezTo>
                  <a:cubicBezTo>
                    <a:pt x="1591310" y="1976120"/>
                    <a:pt x="1535430" y="2009140"/>
                    <a:pt x="1493520" y="2011680"/>
                  </a:cubicBezTo>
                  <a:cubicBezTo>
                    <a:pt x="1451610" y="2014220"/>
                    <a:pt x="1417320" y="1988820"/>
                    <a:pt x="1379220" y="1958340"/>
                  </a:cubicBezTo>
                  <a:cubicBezTo>
                    <a:pt x="1341120" y="1927860"/>
                    <a:pt x="1295400" y="1875790"/>
                    <a:pt x="1264920" y="1828800"/>
                  </a:cubicBezTo>
                  <a:cubicBezTo>
                    <a:pt x="1234440" y="1781810"/>
                    <a:pt x="1214120" y="1727200"/>
                    <a:pt x="1196340" y="1676400"/>
                  </a:cubicBezTo>
                  <a:cubicBezTo>
                    <a:pt x="1178560" y="1625600"/>
                    <a:pt x="1169670" y="1581150"/>
                    <a:pt x="1158240" y="1524000"/>
                  </a:cubicBezTo>
                  <a:cubicBezTo>
                    <a:pt x="1146810" y="1466850"/>
                    <a:pt x="1132840" y="1400810"/>
                    <a:pt x="1127760" y="1333500"/>
                  </a:cubicBezTo>
                  <a:cubicBezTo>
                    <a:pt x="1122680" y="1266190"/>
                    <a:pt x="1123950" y="1189990"/>
                    <a:pt x="1127760" y="1120140"/>
                  </a:cubicBezTo>
                  <a:cubicBezTo>
                    <a:pt x="1131570" y="1050290"/>
                    <a:pt x="1135380" y="981710"/>
                    <a:pt x="1150620" y="914400"/>
                  </a:cubicBezTo>
                  <a:cubicBezTo>
                    <a:pt x="1165860" y="847090"/>
                    <a:pt x="1191260" y="784860"/>
                    <a:pt x="1219200" y="716280"/>
                  </a:cubicBezTo>
                  <a:cubicBezTo>
                    <a:pt x="1247140" y="647700"/>
                    <a:pt x="1285240" y="562610"/>
                    <a:pt x="1318260" y="502920"/>
                  </a:cubicBezTo>
                  <a:cubicBezTo>
                    <a:pt x="1351280" y="443230"/>
                    <a:pt x="1389380" y="396240"/>
                    <a:pt x="1417320" y="358140"/>
                  </a:cubicBezTo>
                  <a:cubicBezTo>
                    <a:pt x="1445260" y="320040"/>
                    <a:pt x="1452880" y="307340"/>
                    <a:pt x="1485900" y="274320"/>
                  </a:cubicBezTo>
                  <a:cubicBezTo>
                    <a:pt x="1518920" y="241300"/>
                    <a:pt x="1573530" y="193040"/>
                    <a:pt x="1615440" y="160020"/>
                  </a:cubicBezTo>
                  <a:cubicBezTo>
                    <a:pt x="1657350" y="127000"/>
                    <a:pt x="1700530" y="96520"/>
                    <a:pt x="1737360" y="76200"/>
                  </a:cubicBezTo>
                  <a:cubicBezTo>
                    <a:pt x="1774190" y="55880"/>
                    <a:pt x="1805940" y="48260"/>
                    <a:pt x="1836420" y="38100"/>
                  </a:cubicBezTo>
                  <a:cubicBezTo>
                    <a:pt x="1866900" y="27940"/>
                    <a:pt x="1883410" y="20320"/>
                    <a:pt x="1920240" y="15240"/>
                  </a:cubicBezTo>
                  <a:cubicBezTo>
                    <a:pt x="1957070" y="10160"/>
                    <a:pt x="2009140" y="6350"/>
                    <a:pt x="2057400" y="7620"/>
                  </a:cubicBezTo>
                  <a:cubicBezTo>
                    <a:pt x="2105660" y="8890"/>
                    <a:pt x="2162810" y="12700"/>
                    <a:pt x="2209800" y="22860"/>
                  </a:cubicBezTo>
                  <a:cubicBezTo>
                    <a:pt x="2256790" y="33020"/>
                    <a:pt x="2298700" y="49530"/>
                    <a:pt x="2339340" y="68580"/>
                  </a:cubicBezTo>
                  <a:cubicBezTo>
                    <a:pt x="2379980" y="87630"/>
                    <a:pt x="2409190" y="104140"/>
                    <a:pt x="2453640" y="137160"/>
                  </a:cubicBezTo>
                  <a:cubicBezTo>
                    <a:pt x="2498090" y="170180"/>
                    <a:pt x="2560320" y="222250"/>
                    <a:pt x="2606040" y="266700"/>
                  </a:cubicBezTo>
                  <a:cubicBezTo>
                    <a:pt x="2651760" y="311150"/>
                    <a:pt x="2693670" y="355600"/>
                    <a:pt x="2727960" y="403860"/>
                  </a:cubicBezTo>
                  <a:cubicBezTo>
                    <a:pt x="2762250" y="452120"/>
                    <a:pt x="2786380" y="506730"/>
                    <a:pt x="2811780" y="556260"/>
                  </a:cubicBezTo>
                  <a:cubicBezTo>
                    <a:pt x="2837180" y="605790"/>
                    <a:pt x="2860040" y="647700"/>
                    <a:pt x="2880360" y="701040"/>
                  </a:cubicBezTo>
                  <a:cubicBezTo>
                    <a:pt x="2900680" y="754380"/>
                    <a:pt x="2917190" y="814070"/>
                    <a:pt x="2933700" y="876300"/>
                  </a:cubicBezTo>
                  <a:cubicBezTo>
                    <a:pt x="2950210" y="938530"/>
                    <a:pt x="2973070" y="996950"/>
                    <a:pt x="2979420" y="1074420"/>
                  </a:cubicBezTo>
                  <a:cubicBezTo>
                    <a:pt x="2985770" y="1151890"/>
                    <a:pt x="2978150" y="1261110"/>
                    <a:pt x="2971800" y="1341120"/>
                  </a:cubicBezTo>
                  <a:cubicBezTo>
                    <a:pt x="2965450" y="1421130"/>
                    <a:pt x="2961640" y="1477010"/>
                    <a:pt x="2941320" y="1554480"/>
                  </a:cubicBezTo>
                  <a:cubicBezTo>
                    <a:pt x="2921000" y="1631950"/>
                    <a:pt x="2886710" y="1737360"/>
                    <a:pt x="2849880" y="1805940"/>
                  </a:cubicBezTo>
                  <a:cubicBezTo>
                    <a:pt x="2813050" y="1874520"/>
                    <a:pt x="2758440" y="1931670"/>
                    <a:pt x="2720340" y="1965960"/>
                  </a:cubicBezTo>
                  <a:cubicBezTo>
                    <a:pt x="2682240" y="2000250"/>
                    <a:pt x="2664460" y="2016760"/>
                    <a:pt x="2621280" y="2011680"/>
                  </a:cubicBezTo>
                  <a:cubicBezTo>
                    <a:pt x="2578100" y="2006600"/>
                    <a:pt x="2503170" y="1972310"/>
                    <a:pt x="2461260" y="1935480"/>
                  </a:cubicBezTo>
                  <a:cubicBezTo>
                    <a:pt x="2419350" y="1898650"/>
                    <a:pt x="2399030" y="1854200"/>
                    <a:pt x="2369820" y="1790700"/>
                  </a:cubicBezTo>
                  <a:cubicBezTo>
                    <a:pt x="2340610" y="1727200"/>
                    <a:pt x="2305050" y="1626870"/>
                    <a:pt x="2286000" y="1554480"/>
                  </a:cubicBezTo>
                  <a:cubicBezTo>
                    <a:pt x="2266950" y="1482090"/>
                    <a:pt x="2260600" y="1437640"/>
                    <a:pt x="2255520" y="1356360"/>
                  </a:cubicBezTo>
                  <a:cubicBezTo>
                    <a:pt x="2250440" y="1275080"/>
                    <a:pt x="2246630" y="1154430"/>
                    <a:pt x="2255520" y="1066800"/>
                  </a:cubicBezTo>
                  <a:cubicBezTo>
                    <a:pt x="2264410" y="979170"/>
                    <a:pt x="2293620" y="892810"/>
                    <a:pt x="2308860" y="830580"/>
                  </a:cubicBezTo>
                  <a:cubicBezTo>
                    <a:pt x="2324100" y="768350"/>
                    <a:pt x="2326640" y="742950"/>
                    <a:pt x="2346960" y="693420"/>
                  </a:cubicBezTo>
                  <a:cubicBezTo>
                    <a:pt x="2367280" y="643890"/>
                    <a:pt x="2406650" y="579120"/>
                    <a:pt x="2430780" y="533400"/>
                  </a:cubicBezTo>
                  <a:cubicBezTo>
                    <a:pt x="2454910" y="487680"/>
                    <a:pt x="2461260" y="462280"/>
                    <a:pt x="2491740" y="419100"/>
                  </a:cubicBezTo>
                  <a:cubicBezTo>
                    <a:pt x="2522220" y="375920"/>
                    <a:pt x="2570480" y="321310"/>
                    <a:pt x="2613660" y="274320"/>
                  </a:cubicBezTo>
                  <a:cubicBezTo>
                    <a:pt x="2656840" y="227330"/>
                    <a:pt x="2693670" y="176530"/>
                    <a:pt x="2750820" y="137160"/>
                  </a:cubicBezTo>
                  <a:cubicBezTo>
                    <a:pt x="2807970" y="97790"/>
                    <a:pt x="2904490" y="58420"/>
                    <a:pt x="2956560" y="38100"/>
                  </a:cubicBezTo>
                  <a:cubicBezTo>
                    <a:pt x="3008630" y="17780"/>
                    <a:pt x="3028950" y="20320"/>
                    <a:pt x="3063240" y="15240"/>
                  </a:cubicBezTo>
                  <a:cubicBezTo>
                    <a:pt x="3097530" y="10160"/>
                    <a:pt x="3114040" y="5080"/>
                    <a:pt x="3162300" y="7620"/>
                  </a:cubicBezTo>
                  <a:cubicBezTo>
                    <a:pt x="3210560" y="10160"/>
                    <a:pt x="3294380" y="16510"/>
                    <a:pt x="3352800" y="30480"/>
                  </a:cubicBezTo>
                  <a:cubicBezTo>
                    <a:pt x="3411220" y="44450"/>
                    <a:pt x="3467100" y="68580"/>
                    <a:pt x="3512820" y="91440"/>
                  </a:cubicBezTo>
                  <a:cubicBezTo>
                    <a:pt x="3558540" y="114300"/>
                    <a:pt x="3590290" y="137160"/>
                    <a:pt x="3627120" y="167640"/>
                  </a:cubicBezTo>
                  <a:cubicBezTo>
                    <a:pt x="3663950" y="198120"/>
                    <a:pt x="3696970" y="236220"/>
                    <a:pt x="3733800" y="274320"/>
                  </a:cubicBezTo>
                  <a:cubicBezTo>
                    <a:pt x="3770630" y="312420"/>
                    <a:pt x="3813810" y="345440"/>
                    <a:pt x="3848100" y="396240"/>
                  </a:cubicBezTo>
                  <a:cubicBezTo>
                    <a:pt x="3882390" y="447040"/>
                    <a:pt x="3907790" y="509270"/>
                    <a:pt x="3939540" y="579120"/>
                  </a:cubicBezTo>
                  <a:cubicBezTo>
                    <a:pt x="3971290" y="648970"/>
                    <a:pt x="4013200" y="735330"/>
                    <a:pt x="4038600" y="815340"/>
                  </a:cubicBezTo>
                  <a:cubicBezTo>
                    <a:pt x="4064000" y="895350"/>
                    <a:pt x="4081780" y="979170"/>
                    <a:pt x="4091940" y="1059180"/>
                  </a:cubicBezTo>
                  <a:cubicBezTo>
                    <a:pt x="4102100" y="1139190"/>
                    <a:pt x="4103370" y="1216660"/>
                    <a:pt x="4099560" y="1295400"/>
                  </a:cubicBezTo>
                  <a:cubicBezTo>
                    <a:pt x="4095750" y="1374140"/>
                    <a:pt x="4085590" y="1456690"/>
                    <a:pt x="4069080" y="1531620"/>
                  </a:cubicBezTo>
                  <a:cubicBezTo>
                    <a:pt x="4052570" y="1606550"/>
                    <a:pt x="4028440" y="1680210"/>
                    <a:pt x="4000500" y="1744980"/>
                  </a:cubicBezTo>
                  <a:cubicBezTo>
                    <a:pt x="3972560" y="1809750"/>
                    <a:pt x="3942080" y="1875790"/>
                    <a:pt x="3901440" y="1920240"/>
                  </a:cubicBezTo>
                  <a:cubicBezTo>
                    <a:pt x="3860800" y="1964690"/>
                    <a:pt x="3810000" y="2011680"/>
                    <a:pt x="3756660" y="2011680"/>
                  </a:cubicBezTo>
                  <a:cubicBezTo>
                    <a:pt x="3703320" y="2011680"/>
                    <a:pt x="3632200" y="1969770"/>
                    <a:pt x="3581400" y="1920240"/>
                  </a:cubicBezTo>
                  <a:cubicBezTo>
                    <a:pt x="3530600" y="1870710"/>
                    <a:pt x="3482340" y="1788160"/>
                    <a:pt x="3451860" y="1714500"/>
                  </a:cubicBezTo>
                  <a:cubicBezTo>
                    <a:pt x="3421380" y="1640840"/>
                    <a:pt x="3411220" y="1555750"/>
                    <a:pt x="3398520" y="1478280"/>
                  </a:cubicBezTo>
                  <a:cubicBezTo>
                    <a:pt x="3385820" y="1400810"/>
                    <a:pt x="3375660" y="1337310"/>
                    <a:pt x="3375660" y="1249680"/>
                  </a:cubicBezTo>
                  <a:cubicBezTo>
                    <a:pt x="3375660" y="1162050"/>
                    <a:pt x="3384550" y="1035050"/>
                    <a:pt x="3398520" y="952500"/>
                  </a:cubicBezTo>
                  <a:cubicBezTo>
                    <a:pt x="3412490" y="869950"/>
                    <a:pt x="3436620" y="821690"/>
                    <a:pt x="3459480" y="754380"/>
                  </a:cubicBezTo>
                  <a:cubicBezTo>
                    <a:pt x="3482340" y="687070"/>
                    <a:pt x="3506470" y="609600"/>
                    <a:pt x="3535680" y="548640"/>
                  </a:cubicBezTo>
                  <a:cubicBezTo>
                    <a:pt x="3564890" y="487680"/>
                    <a:pt x="3601720" y="434340"/>
                    <a:pt x="3634740" y="388620"/>
                  </a:cubicBezTo>
                  <a:cubicBezTo>
                    <a:pt x="3667760" y="342900"/>
                    <a:pt x="3694430" y="314960"/>
                    <a:pt x="3733800" y="274320"/>
                  </a:cubicBezTo>
                  <a:cubicBezTo>
                    <a:pt x="3773170" y="233680"/>
                    <a:pt x="3822700" y="180340"/>
                    <a:pt x="3870960" y="144780"/>
                  </a:cubicBezTo>
                  <a:cubicBezTo>
                    <a:pt x="3919220" y="109220"/>
                    <a:pt x="3973830" y="81280"/>
                    <a:pt x="4023360" y="60960"/>
                  </a:cubicBezTo>
                  <a:cubicBezTo>
                    <a:pt x="4072890" y="40640"/>
                    <a:pt x="4123690" y="31750"/>
                    <a:pt x="4168140" y="22860"/>
                  </a:cubicBezTo>
                  <a:cubicBezTo>
                    <a:pt x="4212590" y="13970"/>
                    <a:pt x="4246880" y="8890"/>
                    <a:pt x="4290060" y="7620"/>
                  </a:cubicBezTo>
                  <a:cubicBezTo>
                    <a:pt x="4333240" y="6350"/>
                    <a:pt x="4378960" y="5080"/>
                    <a:pt x="4427220" y="15240"/>
                  </a:cubicBezTo>
                  <a:cubicBezTo>
                    <a:pt x="4475480" y="25400"/>
                    <a:pt x="4530090" y="45720"/>
                    <a:pt x="4579620" y="68580"/>
                  </a:cubicBezTo>
                  <a:cubicBezTo>
                    <a:pt x="4629150" y="91440"/>
                    <a:pt x="4678680" y="121920"/>
                    <a:pt x="4724400" y="152400"/>
                  </a:cubicBezTo>
                  <a:cubicBezTo>
                    <a:pt x="4770120" y="182880"/>
                    <a:pt x="4813300" y="209550"/>
                    <a:pt x="4853940" y="251460"/>
                  </a:cubicBezTo>
                  <a:cubicBezTo>
                    <a:pt x="4894580" y="293370"/>
                    <a:pt x="4927600" y="341630"/>
                    <a:pt x="4968240" y="403860"/>
                  </a:cubicBezTo>
                  <a:cubicBezTo>
                    <a:pt x="5008880" y="466090"/>
                    <a:pt x="5066030" y="554990"/>
                    <a:pt x="5097780" y="624840"/>
                  </a:cubicBezTo>
                  <a:cubicBezTo>
                    <a:pt x="5129530" y="694690"/>
                    <a:pt x="5140960" y="759460"/>
                    <a:pt x="5158740" y="822960"/>
                  </a:cubicBezTo>
                  <a:cubicBezTo>
                    <a:pt x="5176520" y="886460"/>
                    <a:pt x="5194300" y="956310"/>
                    <a:pt x="5204460" y="1005840"/>
                  </a:cubicBezTo>
                  <a:cubicBezTo>
                    <a:pt x="5214620" y="1055370"/>
                    <a:pt x="5215890" y="1087120"/>
                    <a:pt x="5219700" y="1120140"/>
                  </a:cubicBezTo>
                  <a:cubicBezTo>
                    <a:pt x="5223510" y="1153160"/>
                    <a:pt x="5225415" y="1178560"/>
                    <a:pt x="5227320" y="1203960"/>
                  </a:cubicBez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cxnSp>
          <p:nvCxnSpPr>
            <p:cNvPr id="39" name="직선 연결선 6">
              <a:extLst>
                <a:ext uri="{FF2B5EF4-FFF2-40B4-BE49-F238E27FC236}">
                  <a16:creationId xmlns:a16="http://schemas.microsoft.com/office/drawing/2014/main" id="{29669DDC-364C-1A3F-E8C5-39A762773F62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09" y="1803621"/>
              <a:ext cx="0" cy="73621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">
              <a:extLst>
                <a:ext uri="{FF2B5EF4-FFF2-40B4-BE49-F238E27FC236}">
                  <a16:creationId xmlns:a16="http://schemas.microsoft.com/office/drawing/2014/main" id="{DBB48512-1BF4-C7FA-22DF-8750352F743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697113" y="3515469"/>
              <a:ext cx="0" cy="44321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3">
              <a:extLst>
                <a:ext uri="{FF2B5EF4-FFF2-40B4-BE49-F238E27FC236}">
                  <a16:creationId xmlns:a16="http://schemas.microsoft.com/office/drawing/2014/main" id="{C3F6484C-9BE3-7C3A-A0DB-DFC716E219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31439" y="3742583"/>
              <a:ext cx="47020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3">
              <a:extLst>
                <a:ext uri="{FF2B5EF4-FFF2-40B4-BE49-F238E27FC236}">
                  <a16:creationId xmlns:a16="http://schemas.microsoft.com/office/drawing/2014/main" id="{A06DEF29-E7CC-583F-EC02-11DC9FE794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7938" y="2190089"/>
              <a:ext cx="47008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E0574A7-20B6-8EF0-E16E-35D704D051DC}"/>
                </a:ext>
              </a:extLst>
            </p:cNvPr>
            <p:cNvSpPr txBox="1"/>
            <p:nvPr/>
          </p:nvSpPr>
          <p:spPr>
            <a:xfrm>
              <a:off x="6522115" y="2697469"/>
              <a:ext cx="1577248" cy="568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Inductance(s) to cancel</a:t>
              </a:r>
              <a:endParaRPr lang="en-KR" dirty="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DF1F116-9E75-73AD-3646-5BAFAFF6C5BA}"/>
                    </a:ext>
                  </a:extLst>
                </p:cNvPr>
                <p:cNvSpPr txBox="1"/>
                <p:nvPr/>
              </p:nvSpPr>
              <p:spPr>
                <a:xfrm>
                  <a:off x="7170715" y="3315257"/>
                  <a:ext cx="381478" cy="2437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ko-KR" b="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DF1F116-9E75-73AD-3646-5BAFAFF6C5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0715" y="3315257"/>
                  <a:ext cx="381478" cy="243704"/>
                </a:xfrm>
                <a:prstGeom prst="rect">
                  <a:avLst/>
                </a:prstGeom>
                <a:blipFill>
                  <a:blip r:embed="rId10"/>
                  <a:stretch>
                    <a:fillRect t="-5000" b="-15000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직선 연결선 3">
              <a:extLst>
                <a:ext uri="{FF2B5EF4-FFF2-40B4-BE49-F238E27FC236}">
                  <a16:creationId xmlns:a16="http://schemas.microsoft.com/office/drawing/2014/main" id="{2FCC57A0-BB76-82B8-C976-49EE634722B1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63" y="3366759"/>
              <a:ext cx="0" cy="37582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3">
              <a:extLst>
                <a:ext uri="{FF2B5EF4-FFF2-40B4-BE49-F238E27FC236}">
                  <a16:creationId xmlns:a16="http://schemas.microsoft.com/office/drawing/2014/main" id="{DDBE9487-901E-5F25-E45A-4A2719CBFFF0}"/>
                </a:ext>
              </a:extLst>
            </p:cNvPr>
            <p:cNvCxnSpPr>
              <a:cxnSpLocks/>
            </p:cNvCxnSpPr>
            <p:nvPr/>
          </p:nvCxnSpPr>
          <p:spPr>
            <a:xfrm>
              <a:off x="8219110" y="1810585"/>
              <a:ext cx="0" cy="75717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자유형 15">
              <a:extLst>
                <a:ext uri="{FF2B5EF4-FFF2-40B4-BE49-F238E27FC236}">
                  <a16:creationId xmlns:a16="http://schemas.microsoft.com/office/drawing/2014/main" id="{68169937-08F1-0FF9-208D-E1A9AFF062F5}"/>
                </a:ext>
              </a:extLst>
            </p:cNvPr>
            <p:cNvSpPr/>
            <p:nvPr/>
          </p:nvSpPr>
          <p:spPr>
            <a:xfrm rot="16200000" flipV="1">
              <a:off x="6087726" y="2786182"/>
              <a:ext cx="816042" cy="314844"/>
            </a:xfrm>
            <a:custGeom>
              <a:avLst/>
              <a:gdLst>
                <a:gd name="connsiteX0" fmla="*/ 0 w 5227320"/>
                <a:gd name="connsiteY0" fmla="*/ 1219200 h 2016760"/>
                <a:gd name="connsiteX1" fmla="*/ 7620 w 5227320"/>
                <a:gd name="connsiteY1" fmla="*/ 1059180 h 2016760"/>
                <a:gd name="connsiteX2" fmla="*/ 38100 w 5227320"/>
                <a:gd name="connsiteY2" fmla="*/ 906780 h 2016760"/>
                <a:gd name="connsiteX3" fmla="*/ 76200 w 5227320"/>
                <a:gd name="connsiteY3" fmla="*/ 762000 h 2016760"/>
                <a:gd name="connsiteX4" fmla="*/ 129540 w 5227320"/>
                <a:gd name="connsiteY4" fmla="*/ 632460 h 2016760"/>
                <a:gd name="connsiteX5" fmla="*/ 220980 w 5227320"/>
                <a:gd name="connsiteY5" fmla="*/ 449580 h 2016760"/>
                <a:gd name="connsiteX6" fmla="*/ 304800 w 5227320"/>
                <a:gd name="connsiteY6" fmla="*/ 327660 h 2016760"/>
                <a:gd name="connsiteX7" fmla="*/ 411480 w 5227320"/>
                <a:gd name="connsiteY7" fmla="*/ 220980 h 2016760"/>
                <a:gd name="connsiteX8" fmla="*/ 525780 w 5227320"/>
                <a:gd name="connsiteY8" fmla="*/ 129540 h 2016760"/>
                <a:gd name="connsiteX9" fmla="*/ 678180 w 5227320"/>
                <a:gd name="connsiteY9" fmla="*/ 53340 h 2016760"/>
                <a:gd name="connsiteX10" fmla="*/ 830580 w 5227320"/>
                <a:gd name="connsiteY10" fmla="*/ 7620 h 2016760"/>
                <a:gd name="connsiteX11" fmla="*/ 960120 w 5227320"/>
                <a:gd name="connsiteY11" fmla="*/ 7620 h 2016760"/>
                <a:gd name="connsiteX12" fmla="*/ 1150620 w 5227320"/>
                <a:gd name="connsiteY12" fmla="*/ 45720 h 2016760"/>
                <a:gd name="connsiteX13" fmla="*/ 1287780 w 5227320"/>
                <a:gd name="connsiteY13" fmla="*/ 106680 h 2016760"/>
                <a:gd name="connsiteX14" fmla="*/ 1386840 w 5227320"/>
                <a:gd name="connsiteY14" fmla="*/ 167640 h 2016760"/>
                <a:gd name="connsiteX15" fmla="*/ 1485900 w 5227320"/>
                <a:gd name="connsiteY15" fmla="*/ 266700 h 2016760"/>
                <a:gd name="connsiteX16" fmla="*/ 1592580 w 5227320"/>
                <a:gd name="connsiteY16" fmla="*/ 381000 h 2016760"/>
                <a:gd name="connsiteX17" fmla="*/ 1684020 w 5227320"/>
                <a:gd name="connsiteY17" fmla="*/ 541020 h 2016760"/>
                <a:gd name="connsiteX18" fmla="*/ 1760220 w 5227320"/>
                <a:gd name="connsiteY18" fmla="*/ 731520 h 2016760"/>
                <a:gd name="connsiteX19" fmla="*/ 1828800 w 5227320"/>
                <a:gd name="connsiteY19" fmla="*/ 982980 h 2016760"/>
                <a:gd name="connsiteX20" fmla="*/ 1851660 w 5227320"/>
                <a:gd name="connsiteY20" fmla="*/ 1249680 h 2016760"/>
                <a:gd name="connsiteX21" fmla="*/ 1813560 w 5227320"/>
                <a:gd name="connsiteY21" fmla="*/ 1562100 h 2016760"/>
                <a:gd name="connsiteX22" fmla="*/ 1729740 w 5227320"/>
                <a:gd name="connsiteY22" fmla="*/ 1813560 h 2016760"/>
                <a:gd name="connsiteX23" fmla="*/ 1630680 w 5227320"/>
                <a:gd name="connsiteY23" fmla="*/ 1943100 h 2016760"/>
                <a:gd name="connsiteX24" fmla="*/ 1493520 w 5227320"/>
                <a:gd name="connsiteY24" fmla="*/ 2011680 h 2016760"/>
                <a:gd name="connsiteX25" fmla="*/ 1379220 w 5227320"/>
                <a:gd name="connsiteY25" fmla="*/ 1958340 h 2016760"/>
                <a:gd name="connsiteX26" fmla="*/ 1264920 w 5227320"/>
                <a:gd name="connsiteY26" fmla="*/ 1828800 h 2016760"/>
                <a:gd name="connsiteX27" fmla="*/ 1196340 w 5227320"/>
                <a:gd name="connsiteY27" fmla="*/ 1676400 h 2016760"/>
                <a:gd name="connsiteX28" fmla="*/ 1158240 w 5227320"/>
                <a:gd name="connsiteY28" fmla="*/ 1524000 h 2016760"/>
                <a:gd name="connsiteX29" fmla="*/ 1127760 w 5227320"/>
                <a:gd name="connsiteY29" fmla="*/ 1333500 h 2016760"/>
                <a:gd name="connsiteX30" fmla="*/ 1127760 w 5227320"/>
                <a:gd name="connsiteY30" fmla="*/ 1120140 h 2016760"/>
                <a:gd name="connsiteX31" fmla="*/ 1150620 w 5227320"/>
                <a:gd name="connsiteY31" fmla="*/ 914400 h 2016760"/>
                <a:gd name="connsiteX32" fmla="*/ 1219200 w 5227320"/>
                <a:gd name="connsiteY32" fmla="*/ 716280 h 2016760"/>
                <a:gd name="connsiteX33" fmla="*/ 1318260 w 5227320"/>
                <a:gd name="connsiteY33" fmla="*/ 502920 h 2016760"/>
                <a:gd name="connsiteX34" fmla="*/ 1417320 w 5227320"/>
                <a:gd name="connsiteY34" fmla="*/ 358140 h 2016760"/>
                <a:gd name="connsiteX35" fmla="*/ 1485900 w 5227320"/>
                <a:gd name="connsiteY35" fmla="*/ 274320 h 2016760"/>
                <a:gd name="connsiteX36" fmla="*/ 1615440 w 5227320"/>
                <a:gd name="connsiteY36" fmla="*/ 160020 h 2016760"/>
                <a:gd name="connsiteX37" fmla="*/ 1737360 w 5227320"/>
                <a:gd name="connsiteY37" fmla="*/ 76200 h 2016760"/>
                <a:gd name="connsiteX38" fmla="*/ 1836420 w 5227320"/>
                <a:gd name="connsiteY38" fmla="*/ 38100 h 2016760"/>
                <a:gd name="connsiteX39" fmla="*/ 1920240 w 5227320"/>
                <a:gd name="connsiteY39" fmla="*/ 15240 h 2016760"/>
                <a:gd name="connsiteX40" fmla="*/ 2057400 w 5227320"/>
                <a:gd name="connsiteY40" fmla="*/ 7620 h 2016760"/>
                <a:gd name="connsiteX41" fmla="*/ 2209800 w 5227320"/>
                <a:gd name="connsiteY41" fmla="*/ 22860 h 2016760"/>
                <a:gd name="connsiteX42" fmla="*/ 2339340 w 5227320"/>
                <a:gd name="connsiteY42" fmla="*/ 68580 h 2016760"/>
                <a:gd name="connsiteX43" fmla="*/ 2453640 w 5227320"/>
                <a:gd name="connsiteY43" fmla="*/ 137160 h 2016760"/>
                <a:gd name="connsiteX44" fmla="*/ 2606040 w 5227320"/>
                <a:gd name="connsiteY44" fmla="*/ 266700 h 2016760"/>
                <a:gd name="connsiteX45" fmla="*/ 2727960 w 5227320"/>
                <a:gd name="connsiteY45" fmla="*/ 403860 h 2016760"/>
                <a:gd name="connsiteX46" fmla="*/ 2811780 w 5227320"/>
                <a:gd name="connsiteY46" fmla="*/ 556260 h 2016760"/>
                <a:gd name="connsiteX47" fmla="*/ 2880360 w 5227320"/>
                <a:gd name="connsiteY47" fmla="*/ 701040 h 2016760"/>
                <a:gd name="connsiteX48" fmla="*/ 2933700 w 5227320"/>
                <a:gd name="connsiteY48" fmla="*/ 876300 h 2016760"/>
                <a:gd name="connsiteX49" fmla="*/ 2979420 w 5227320"/>
                <a:gd name="connsiteY49" fmla="*/ 1074420 h 2016760"/>
                <a:gd name="connsiteX50" fmla="*/ 2971800 w 5227320"/>
                <a:gd name="connsiteY50" fmla="*/ 1341120 h 2016760"/>
                <a:gd name="connsiteX51" fmla="*/ 2941320 w 5227320"/>
                <a:gd name="connsiteY51" fmla="*/ 1554480 h 2016760"/>
                <a:gd name="connsiteX52" fmla="*/ 2849880 w 5227320"/>
                <a:gd name="connsiteY52" fmla="*/ 1805940 h 2016760"/>
                <a:gd name="connsiteX53" fmla="*/ 2720340 w 5227320"/>
                <a:gd name="connsiteY53" fmla="*/ 1965960 h 2016760"/>
                <a:gd name="connsiteX54" fmla="*/ 2621280 w 5227320"/>
                <a:gd name="connsiteY54" fmla="*/ 2011680 h 2016760"/>
                <a:gd name="connsiteX55" fmla="*/ 2461260 w 5227320"/>
                <a:gd name="connsiteY55" fmla="*/ 1935480 h 2016760"/>
                <a:gd name="connsiteX56" fmla="*/ 2369820 w 5227320"/>
                <a:gd name="connsiteY56" fmla="*/ 1790700 h 2016760"/>
                <a:gd name="connsiteX57" fmla="*/ 2286000 w 5227320"/>
                <a:gd name="connsiteY57" fmla="*/ 1554480 h 2016760"/>
                <a:gd name="connsiteX58" fmla="*/ 2255520 w 5227320"/>
                <a:gd name="connsiteY58" fmla="*/ 1356360 h 2016760"/>
                <a:gd name="connsiteX59" fmla="*/ 2255520 w 5227320"/>
                <a:gd name="connsiteY59" fmla="*/ 1066800 h 2016760"/>
                <a:gd name="connsiteX60" fmla="*/ 2308860 w 5227320"/>
                <a:gd name="connsiteY60" fmla="*/ 830580 h 2016760"/>
                <a:gd name="connsiteX61" fmla="*/ 2346960 w 5227320"/>
                <a:gd name="connsiteY61" fmla="*/ 693420 h 2016760"/>
                <a:gd name="connsiteX62" fmla="*/ 2430780 w 5227320"/>
                <a:gd name="connsiteY62" fmla="*/ 533400 h 2016760"/>
                <a:gd name="connsiteX63" fmla="*/ 2491740 w 5227320"/>
                <a:gd name="connsiteY63" fmla="*/ 419100 h 2016760"/>
                <a:gd name="connsiteX64" fmla="*/ 2613660 w 5227320"/>
                <a:gd name="connsiteY64" fmla="*/ 274320 h 2016760"/>
                <a:gd name="connsiteX65" fmla="*/ 2750820 w 5227320"/>
                <a:gd name="connsiteY65" fmla="*/ 137160 h 2016760"/>
                <a:gd name="connsiteX66" fmla="*/ 2956560 w 5227320"/>
                <a:gd name="connsiteY66" fmla="*/ 38100 h 2016760"/>
                <a:gd name="connsiteX67" fmla="*/ 3063240 w 5227320"/>
                <a:gd name="connsiteY67" fmla="*/ 15240 h 2016760"/>
                <a:gd name="connsiteX68" fmla="*/ 3162300 w 5227320"/>
                <a:gd name="connsiteY68" fmla="*/ 7620 h 2016760"/>
                <a:gd name="connsiteX69" fmla="*/ 3352800 w 5227320"/>
                <a:gd name="connsiteY69" fmla="*/ 30480 h 2016760"/>
                <a:gd name="connsiteX70" fmla="*/ 3512820 w 5227320"/>
                <a:gd name="connsiteY70" fmla="*/ 91440 h 2016760"/>
                <a:gd name="connsiteX71" fmla="*/ 3627120 w 5227320"/>
                <a:gd name="connsiteY71" fmla="*/ 167640 h 2016760"/>
                <a:gd name="connsiteX72" fmla="*/ 3733800 w 5227320"/>
                <a:gd name="connsiteY72" fmla="*/ 274320 h 2016760"/>
                <a:gd name="connsiteX73" fmla="*/ 3848100 w 5227320"/>
                <a:gd name="connsiteY73" fmla="*/ 396240 h 2016760"/>
                <a:gd name="connsiteX74" fmla="*/ 3939540 w 5227320"/>
                <a:gd name="connsiteY74" fmla="*/ 579120 h 2016760"/>
                <a:gd name="connsiteX75" fmla="*/ 4038600 w 5227320"/>
                <a:gd name="connsiteY75" fmla="*/ 815340 h 2016760"/>
                <a:gd name="connsiteX76" fmla="*/ 4091940 w 5227320"/>
                <a:gd name="connsiteY76" fmla="*/ 1059180 h 2016760"/>
                <a:gd name="connsiteX77" fmla="*/ 4099560 w 5227320"/>
                <a:gd name="connsiteY77" fmla="*/ 1295400 h 2016760"/>
                <a:gd name="connsiteX78" fmla="*/ 4069080 w 5227320"/>
                <a:gd name="connsiteY78" fmla="*/ 1531620 h 2016760"/>
                <a:gd name="connsiteX79" fmla="*/ 4000500 w 5227320"/>
                <a:gd name="connsiteY79" fmla="*/ 1744980 h 2016760"/>
                <a:gd name="connsiteX80" fmla="*/ 3901440 w 5227320"/>
                <a:gd name="connsiteY80" fmla="*/ 1920240 h 2016760"/>
                <a:gd name="connsiteX81" fmla="*/ 3756660 w 5227320"/>
                <a:gd name="connsiteY81" fmla="*/ 2011680 h 2016760"/>
                <a:gd name="connsiteX82" fmla="*/ 3581400 w 5227320"/>
                <a:gd name="connsiteY82" fmla="*/ 1920240 h 2016760"/>
                <a:gd name="connsiteX83" fmla="*/ 3451860 w 5227320"/>
                <a:gd name="connsiteY83" fmla="*/ 1714500 h 2016760"/>
                <a:gd name="connsiteX84" fmla="*/ 3398520 w 5227320"/>
                <a:gd name="connsiteY84" fmla="*/ 1478280 h 2016760"/>
                <a:gd name="connsiteX85" fmla="*/ 3375660 w 5227320"/>
                <a:gd name="connsiteY85" fmla="*/ 1249680 h 2016760"/>
                <a:gd name="connsiteX86" fmla="*/ 3398520 w 5227320"/>
                <a:gd name="connsiteY86" fmla="*/ 952500 h 2016760"/>
                <a:gd name="connsiteX87" fmla="*/ 3459480 w 5227320"/>
                <a:gd name="connsiteY87" fmla="*/ 754380 h 2016760"/>
                <a:gd name="connsiteX88" fmla="*/ 3535680 w 5227320"/>
                <a:gd name="connsiteY88" fmla="*/ 548640 h 2016760"/>
                <a:gd name="connsiteX89" fmla="*/ 3634740 w 5227320"/>
                <a:gd name="connsiteY89" fmla="*/ 388620 h 2016760"/>
                <a:gd name="connsiteX90" fmla="*/ 3733800 w 5227320"/>
                <a:gd name="connsiteY90" fmla="*/ 274320 h 2016760"/>
                <a:gd name="connsiteX91" fmla="*/ 3870960 w 5227320"/>
                <a:gd name="connsiteY91" fmla="*/ 144780 h 2016760"/>
                <a:gd name="connsiteX92" fmla="*/ 4023360 w 5227320"/>
                <a:gd name="connsiteY92" fmla="*/ 60960 h 2016760"/>
                <a:gd name="connsiteX93" fmla="*/ 4168140 w 5227320"/>
                <a:gd name="connsiteY93" fmla="*/ 22860 h 2016760"/>
                <a:gd name="connsiteX94" fmla="*/ 4290060 w 5227320"/>
                <a:gd name="connsiteY94" fmla="*/ 7620 h 2016760"/>
                <a:gd name="connsiteX95" fmla="*/ 4427220 w 5227320"/>
                <a:gd name="connsiteY95" fmla="*/ 15240 h 2016760"/>
                <a:gd name="connsiteX96" fmla="*/ 4579620 w 5227320"/>
                <a:gd name="connsiteY96" fmla="*/ 68580 h 2016760"/>
                <a:gd name="connsiteX97" fmla="*/ 4724400 w 5227320"/>
                <a:gd name="connsiteY97" fmla="*/ 152400 h 2016760"/>
                <a:gd name="connsiteX98" fmla="*/ 4853940 w 5227320"/>
                <a:gd name="connsiteY98" fmla="*/ 251460 h 2016760"/>
                <a:gd name="connsiteX99" fmla="*/ 4968240 w 5227320"/>
                <a:gd name="connsiteY99" fmla="*/ 403860 h 2016760"/>
                <a:gd name="connsiteX100" fmla="*/ 5097780 w 5227320"/>
                <a:gd name="connsiteY100" fmla="*/ 624840 h 2016760"/>
                <a:gd name="connsiteX101" fmla="*/ 5158740 w 5227320"/>
                <a:gd name="connsiteY101" fmla="*/ 822960 h 2016760"/>
                <a:gd name="connsiteX102" fmla="*/ 5204460 w 5227320"/>
                <a:gd name="connsiteY102" fmla="*/ 1005840 h 2016760"/>
                <a:gd name="connsiteX103" fmla="*/ 5219700 w 5227320"/>
                <a:gd name="connsiteY103" fmla="*/ 1120140 h 2016760"/>
                <a:gd name="connsiteX104" fmla="*/ 5227320 w 5227320"/>
                <a:gd name="connsiteY104" fmla="*/ 1203960 h 201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227320" h="2016760">
                  <a:moveTo>
                    <a:pt x="0" y="1219200"/>
                  </a:moveTo>
                  <a:cubicBezTo>
                    <a:pt x="635" y="1165225"/>
                    <a:pt x="1270" y="1111250"/>
                    <a:pt x="7620" y="1059180"/>
                  </a:cubicBezTo>
                  <a:cubicBezTo>
                    <a:pt x="13970" y="1007110"/>
                    <a:pt x="26670" y="956310"/>
                    <a:pt x="38100" y="906780"/>
                  </a:cubicBezTo>
                  <a:cubicBezTo>
                    <a:pt x="49530" y="857250"/>
                    <a:pt x="60960" y="807720"/>
                    <a:pt x="76200" y="762000"/>
                  </a:cubicBezTo>
                  <a:cubicBezTo>
                    <a:pt x="91440" y="716280"/>
                    <a:pt x="105410" y="684530"/>
                    <a:pt x="129540" y="632460"/>
                  </a:cubicBezTo>
                  <a:cubicBezTo>
                    <a:pt x="153670" y="580390"/>
                    <a:pt x="191770" y="500380"/>
                    <a:pt x="220980" y="449580"/>
                  </a:cubicBezTo>
                  <a:cubicBezTo>
                    <a:pt x="250190" y="398780"/>
                    <a:pt x="273050" y="365760"/>
                    <a:pt x="304800" y="327660"/>
                  </a:cubicBezTo>
                  <a:cubicBezTo>
                    <a:pt x="336550" y="289560"/>
                    <a:pt x="374650" y="254000"/>
                    <a:pt x="411480" y="220980"/>
                  </a:cubicBezTo>
                  <a:cubicBezTo>
                    <a:pt x="448310" y="187960"/>
                    <a:pt x="481330" y="157480"/>
                    <a:pt x="525780" y="129540"/>
                  </a:cubicBezTo>
                  <a:cubicBezTo>
                    <a:pt x="570230" y="101600"/>
                    <a:pt x="627380" y="73660"/>
                    <a:pt x="678180" y="53340"/>
                  </a:cubicBezTo>
                  <a:cubicBezTo>
                    <a:pt x="728980" y="33020"/>
                    <a:pt x="783590" y="15240"/>
                    <a:pt x="830580" y="7620"/>
                  </a:cubicBezTo>
                  <a:cubicBezTo>
                    <a:pt x="877570" y="0"/>
                    <a:pt x="906780" y="1270"/>
                    <a:pt x="960120" y="7620"/>
                  </a:cubicBezTo>
                  <a:cubicBezTo>
                    <a:pt x="1013460" y="13970"/>
                    <a:pt x="1096010" y="29210"/>
                    <a:pt x="1150620" y="45720"/>
                  </a:cubicBezTo>
                  <a:cubicBezTo>
                    <a:pt x="1205230" y="62230"/>
                    <a:pt x="1248410" y="86360"/>
                    <a:pt x="1287780" y="106680"/>
                  </a:cubicBezTo>
                  <a:cubicBezTo>
                    <a:pt x="1327150" y="127000"/>
                    <a:pt x="1353820" y="140970"/>
                    <a:pt x="1386840" y="167640"/>
                  </a:cubicBezTo>
                  <a:cubicBezTo>
                    <a:pt x="1419860" y="194310"/>
                    <a:pt x="1451610" y="231140"/>
                    <a:pt x="1485900" y="266700"/>
                  </a:cubicBezTo>
                  <a:cubicBezTo>
                    <a:pt x="1520190" y="302260"/>
                    <a:pt x="1559560" y="335280"/>
                    <a:pt x="1592580" y="381000"/>
                  </a:cubicBezTo>
                  <a:cubicBezTo>
                    <a:pt x="1625600" y="426720"/>
                    <a:pt x="1656080" y="482600"/>
                    <a:pt x="1684020" y="541020"/>
                  </a:cubicBezTo>
                  <a:cubicBezTo>
                    <a:pt x="1711960" y="599440"/>
                    <a:pt x="1736090" y="657860"/>
                    <a:pt x="1760220" y="731520"/>
                  </a:cubicBezTo>
                  <a:cubicBezTo>
                    <a:pt x="1784350" y="805180"/>
                    <a:pt x="1813560" y="896620"/>
                    <a:pt x="1828800" y="982980"/>
                  </a:cubicBezTo>
                  <a:cubicBezTo>
                    <a:pt x="1844040" y="1069340"/>
                    <a:pt x="1854200" y="1153160"/>
                    <a:pt x="1851660" y="1249680"/>
                  </a:cubicBezTo>
                  <a:cubicBezTo>
                    <a:pt x="1849120" y="1346200"/>
                    <a:pt x="1833880" y="1468120"/>
                    <a:pt x="1813560" y="1562100"/>
                  </a:cubicBezTo>
                  <a:cubicBezTo>
                    <a:pt x="1793240" y="1656080"/>
                    <a:pt x="1760220" y="1750060"/>
                    <a:pt x="1729740" y="1813560"/>
                  </a:cubicBezTo>
                  <a:cubicBezTo>
                    <a:pt x="1699260" y="1877060"/>
                    <a:pt x="1670050" y="1910080"/>
                    <a:pt x="1630680" y="1943100"/>
                  </a:cubicBezTo>
                  <a:cubicBezTo>
                    <a:pt x="1591310" y="1976120"/>
                    <a:pt x="1535430" y="2009140"/>
                    <a:pt x="1493520" y="2011680"/>
                  </a:cubicBezTo>
                  <a:cubicBezTo>
                    <a:pt x="1451610" y="2014220"/>
                    <a:pt x="1417320" y="1988820"/>
                    <a:pt x="1379220" y="1958340"/>
                  </a:cubicBezTo>
                  <a:cubicBezTo>
                    <a:pt x="1341120" y="1927860"/>
                    <a:pt x="1295400" y="1875790"/>
                    <a:pt x="1264920" y="1828800"/>
                  </a:cubicBezTo>
                  <a:cubicBezTo>
                    <a:pt x="1234440" y="1781810"/>
                    <a:pt x="1214120" y="1727200"/>
                    <a:pt x="1196340" y="1676400"/>
                  </a:cubicBezTo>
                  <a:cubicBezTo>
                    <a:pt x="1178560" y="1625600"/>
                    <a:pt x="1169670" y="1581150"/>
                    <a:pt x="1158240" y="1524000"/>
                  </a:cubicBezTo>
                  <a:cubicBezTo>
                    <a:pt x="1146810" y="1466850"/>
                    <a:pt x="1132840" y="1400810"/>
                    <a:pt x="1127760" y="1333500"/>
                  </a:cubicBezTo>
                  <a:cubicBezTo>
                    <a:pt x="1122680" y="1266190"/>
                    <a:pt x="1123950" y="1189990"/>
                    <a:pt x="1127760" y="1120140"/>
                  </a:cubicBezTo>
                  <a:cubicBezTo>
                    <a:pt x="1131570" y="1050290"/>
                    <a:pt x="1135380" y="981710"/>
                    <a:pt x="1150620" y="914400"/>
                  </a:cubicBezTo>
                  <a:cubicBezTo>
                    <a:pt x="1165860" y="847090"/>
                    <a:pt x="1191260" y="784860"/>
                    <a:pt x="1219200" y="716280"/>
                  </a:cubicBezTo>
                  <a:cubicBezTo>
                    <a:pt x="1247140" y="647700"/>
                    <a:pt x="1285240" y="562610"/>
                    <a:pt x="1318260" y="502920"/>
                  </a:cubicBezTo>
                  <a:cubicBezTo>
                    <a:pt x="1351280" y="443230"/>
                    <a:pt x="1389380" y="396240"/>
                    <a:pt x="1417320" y="358140"/>
                  </a:cubicBezTo>
                  <a:cubicBezTo>
                    <a:pt x="1445260" y="320040"/>
                    <a:pt x="1452880" y="307340"/>
                    <a:pt x="1485900" y="274320"/>
                  </a:cubicBezTo>
                  <a:cubicBezTo>
                    <a:pt x="1518920" y="241300"/>
                    <a:pt x="1573530" y="193040"/>
                    <a:pt x="1615440" y="160020"/>
                  </a:cubicBezTo>
                  <a:cubicBezTo>
                    <a:pt x="1657350" y="127000"/>
                    <a:pt x="1700530" y="96520"/>
                    <a:pt x="1737360" y="76200"/>
                  </a:cubicBezTo>
                  <a:cubicBezTo>
                    <a:pt x="1774190" y="55880"/>
                    <a:pt x="1805940" y="48260"/>
                    <a:pt x="1836420" y="38100"/>
                  </a:cubicBezTo>
                  <a:cubicBezTo>
                    <a:pt x="1866900" y="27940"/>
                    <a:pt x="1883410" y="20320"/>
                    <a:pt x="1920240" y="15240"/>
                  </a:cubicBezTo>
                  <a:cubicBezTo>
                    <a:pt x="1957070" y="10160"/>
                    <a:pt x="2009140" y="6350"/>
                    <a:pt x="2057400" y="7620"/>
                  </a:cubicBezTo>
                  <a:cubicBezTo>
                    <a:pt x="2105660" y="8890"/>
                    <a:pt x="2162810" y="12700"/>
                    <a:pt x="2209800" y="22860"/>
                  </a:cubicBezTo>
                  <a:cubicBezTo>
                    <a:pt x="2256790" y="33020"/>
                    <a:pt x="2298700" y="49530"/>
                    <a:pt x="2339340" y="68580"/>
                  </a:cubicBezTo>
                  <a:cubicBezTo>
                    <a:pt x="2379980" y="87630"/>
                    <a:pt x="2409190" y="104140"/>
                    <a:pt x="2453640" y="137160"/>
                  </a:cubicBezTo>
                  <a:cubicBezTo>
                    <a:pt x="2498090" y="170180"/>
                    <a:pt x="2560320" y="222250"/>
                    <a:pt x="2606040" y="266700"/>
                  </a:cubicBezTo>
                  <a:cubicBezTo>
                    <a:pt x="2651760" y="311150"/>
                    <a:pt x="2693670" y="355600"/>
                    <a:pt x="2727960" y="403860"/>
                  </a:cubicBezTo>
                  <a:cubicBezTo>
                    <a:pt x="2762250" y="452120"/>
                    <a:pt x="2786380" y="506730"/>
                    <a:pt x="2811780" y="556260"/>
                  </a:cubicBezTo>
                  <a:cubicBezTo>
                    <a:pt x="2837180" y="605790"/>
                    <a:pt x="2860040" y="647700"/>
                    <a:pt x="2880360" y="701040"/>
                  </a:cubicBezTo>
                  <a:cubicBezTo>
                    <a:pt x="2900680" y="754380"/>
                    <a:pt x="2917190" y="814070"/>
                    <a:pt x="2933700" y="876300"/>
                  </a:cubicBezTo>
                  <a:cubicBezTo>
                    <a:pt x="2950210" y="938530"/>
                    <a:pt x="2973070" y="996950"/>
                    <a:pt x="2979420" y="1074420"/>
                  </a:cubicBezTo>
                  <a:cubicBezTo>
                    <a:pt x="2985770" y="1151890"/>
                    <a:pt x="2978150" y="1261110"/>
                    <a:pt x="2971800" y="1341120"/>
                  </a:cubicBezTo>
                  <a:cubicBezTo>
                    <a:pt x="2965450" y="1421130"/>
                    <a:pt x="2961640" y="1477010"/>
                    <a:pt x="2941320" y="1554480"/>
                  </a:cubicBezTo>
                  <a:cubicBezTo>
                    <a:pt x="2921000" y="1631950"/>
                    <a:pt x="2886710" y="1737360"/>
                    <a:pt x="2849880" y="1805940"/>
                  </a:cubicBezTo>
                  <a:cubicBezTo>
                    <a:pt x="2813050" y="1874520"/>
                    <a:pt x="2758440" y="1931670"/>
                    <a:pt x="2720340" y="1965960"/>
                  </a:cubicBezTo>
                  <a:cubicBezTo>
                    <a:pt x="2682240" y="2000250"/>
                    <a:pt x="2664460" y="2016760"/>
                    <a:pt x="2621280" y="2011680"/>
                  </a:cubicBezTo>
                  <a:cubicBezTo>
                    <a:pt x="2578100" y="2006600"/>
                    <a:pt x="2503170" y="1972310"/>
                    <a:pt x="2461260" y="1935480"/>
                  </a:cubicBezTo>
                  <a:cubicBezTo>
                    <a:pt x="2419350" y="1898650"/>
                    <a:pt x="2399030" y="1854200"/>
                    <a:pt x="2369820" y="1790700"/>
                  </a:cubicBezTo>
                  <a:cubicBezTo>
                    <a:pt x="2340610" y="1727200"/>
                    <a:pt x="2305050" y="1626870"/>
                    <a:pt x="2286000" y="1554480"/>
                  </a:cubicBezTo>
                  <a:cubicBezTo>
                    <a:pt x="2266950" y="1482090"/>
                    <a:pt x="2260600" y="1437640"/>
                    <a:pt x="2255520" y="1356360"/>
                  </a:cubicBezTo>
                  <a:cubicBezTo>
                    <a:pt x="2250440" y="1275080"/>
                    <a:pt x="2246630" y="1154430"/>
                    <a:pt x="2255520" y="1066800"/>
                  </a:cubicBezTo>
                  <a:cubicBezTo>
                    <a:pt x="2264410" y="979170"/>
                    <a:pt x="2293620" y="892810"/>
                    <a:pt x="2308860" y="830580"/>
                  </a:cubicBezTo>
                  <a:cubicBezTo>
                    <a:pt x="2324100" y="768350"/>
                    <a:pt x="2326640" y="742950"/>
                    <a:pt x="2346960" y="693420"/>
                  </a:cubicBezTo>
                  <a:cubicBezTo>
                    <a:pt x="2367280" y="643890"/>
                    <a:pt x="2406650" y="579120"/>
                    <a:pt x="2430780" y="533400"/>
                  </a:cubicBezTo>
                  <a:cubicBezTo>
                    <a:pt x="2454910" y="487680"/>
                    <a:pt x="2461260" y="462280"/>
                    <a:pt x="2491740" y="419100"/>
                  </a:cubicBezTo>
                  <a:cubicBezTo>
                    <a:pt x="2522220" y="375920"/>
                    <a:pt x="2570480" y="321310"/>
                    <a:pt x="2613660" y="274320"/>
                  </a:cubicBezTo>
                  <a:cubicBezTo>
                    <a:pt x="2656840" y="227330"/>
                    <a:pt x="2693670" y="176530"/>
                    <a:pt x="2750820" y="137160"/>
                  </a:cubicBezTo>
                  <a:cubicBezTo>
                    <a:pt x="2807970" y="97790"/>
                    <a:pt x="2904490" y="58420"/>
                    <a:pt x="2956560" y="38100"/>
                  </a:cubicBezTo>
                  <a:cubicBezTo>
                    <a:pt x="3008630" y="17780"/>
                    <a:pt x="3028950" y="20320"/>
                    <a:pt x="3063240" y="15240"/>
                  </a:cubicBezTo>
                  <a:cubicBezTo>
                    <a:pt x="3097530" y="10160"/>
                    <a:pt x="3114040" y="5080"/>
                    <a:pt x="3162300" y="7620"/>
                  </a:cubicBezTo>
                  <a:cubicBezTo>
                    <a:pt x="3210560" y="10160"/>
                    <a:pt x="3294380" y="16510"/>
                    <a:pt x="3352800" y="30480"/>
                  </a:cubicBezTo>
                  <a:cubicBezTo>
                    <a:pt x="3411220" y="44450"/>
                    <a:pt x="3467100" y="68580"/>
                    <a:pt x="3512820" y="91440"/>
                  </a:cubicBezTo>
                  <a:cubicBezTo>
                    <a:pt x="3558540" y="114300"/>
                    <a:pt x="3590290" y="137160"/>
                    <a:pt x="3627120" y="167640"/>
                  </a:cubicBezTo>
                  <a:cubicBezTo>
                    <a:pt x="3663950" y="198120"/>
                    <a:pt x="3696970" y="236220"/>
                    <a:pt x="3733800" y="274320"/>
                  </a:cubicBezTo>
                  <a:cubicBezTo>
                    <a:pt x="3770630" y="312420"/>
                    <a:pt x="3813810" y="345440"/>
                    <a:pt x="3848100" y="396240"/>
                  </a:cubicBezTo>
                  <a:cubicBezTo>
                    <a:pt x="3882390" y="447040"/>
                    <a:pt x="3907790" y="509270"/>
                    <a:pt x="3939540" y="579120"/>
                  </a:cubicBezTo>
                  <a:cubicBezTo>
                    <a:pt x="3971290" y="648970"/>
                    <a:pt x="4013200" y="735330"/>
                    <a:pt x="4038600" y="815340"/>
                  </a:cubicBezTo>
                  <a:cubicBezTo>
                    <a:pt x="4064000" y="895350"/>
                    <a:pt x="4081780" y="979170"/>
                    <a:pt x="4091940" y="1059180"/>
                  </a:cubicBezTo>
                  <a:cubicBezTo>
                    <a:pt x="4102100" y="1139190"/>
                    <a:pt x="4103370" y="1216660"/>
                    <a:pt x="4099560" y="1295400"/>
                  </a:cubicBezTo>
                  <a:cubicBezTo>
                    <a:pt x="4095750" y="1374140"/>
                    <a:pt x="4085590" y="1456690"/>
                    <a:pt x="4069080" y="1531620"/>
                  </a:cubicBezTo>
                  <a:cubicBezTo>
                    <a:pt x="4052570" y="1606550"/>
                    <a:pt x="4028440" y="1680210"/>
                    <a:pt x="4000500" y="1744980"/>
                  </a:cubicBezTo>
                  <a:cubicBezTo>
                    <a:pt x="3972560" y="1809750"/>
                    <a:pt x="3942080" y="1875790"/>
                    <a:pt x="3901440" y="1920240"/>
                  </a:cubicBezTo>
                  <a:cubicBezTo>
                    <a:pt x="3860800" y="1964690"/>
                    <a:pt x="3810000" y="2011680"/>
                    <a:pt x="3756660" y="2011680"/>
                  </a:cubicBezTo>
                  <a:cubicBezTo>
                    <a:pt x="3703320" y="2011680"/>
                    <a:pt x="3632200" y="1969770"/>
                    <a:pt x="3581400" y="1920240"/>
                  </a:cubicBezTo>
                  <a:cubicBezTo>
                    <a:pt x="3530600" y="1870710"/>
                    <a:pt x="3482340" y="1788160"/>
                    <a:pt x="3451860" y="1714500"/>
                  </a:cubicBezTo>
                  <a:cubicBezTo>
                    <a:pt x="3421380" y="1640840"/>
                    <a:pt x="3411220" y="1555750"/>
                    <a:pt x="3398520" y="1478280"/>
                  </a:cubicBezTo>
                  <a:cubicBezTo>
                    <a:pt x="3385820" y="1400810"/>
                    <a:pt x="3375660" y="1337310"/>
                    <a:pt x="3375660" y="1249680"/>
                  </a:cubicBezTo>
                  <a:cubicBezTo>
                    <a:pt x="3375660" y="1162050"/>
                    <a:pt x="3384550" y="1035050"/>
                    <a:pt x="3398520" y="952500"/>
                  </a:cubicBezTo>
                  <a:cubicBezTo>
                    <a:pt x="3412490" y="869950"/>
                    <a:pt x="3436620" y="821690"/>
                    <a:pt x="3459480" y="754380"/>
                  </a:cubicBezTo>
                  <a:cubicBezTo>
                    <a:pt x="3482340" y="687070"/>
                    <a:pt x="3506470" y="609600"/>
                    <a:pt x="3535680" y="548640"/>
                  </a:cubicBezTo>
                  <a:cubicBezTo>
                    <a:pt x="3564890" y="487680"/>
                    <a:pt x="3601720" y="434340"/>
                    <a:pt x="3634740" y="388620"/>
                  </a:cubicBezTo>
                  <a:cubicBezTo>
                    <a:pt x="3667760" y="342900"/>
                    <a:pt x="3694430" y="314960"/>
                    <a:pt x="3733800" y="274320"/>
                  </a:cubicBezTo>
                  <a:cubicBezTo>
                    <a:pt x="3773170" y="233680"/>
                    <a:pt x="3822700" y="180340"/>
                    <a:pt x="3870960" y="144780"/>
                  </a:cubicBezTo>
                  <a:cubicBezTo>
                    <a:pt x="3919220" y="109220"/>
                    <a:pt x="3973830" y="81280"/>
                    <a:pt x="4023360" y="60960"/>
                  </a:cubicBezTo>
                  <a:cubicBezTo>
                    <a:pt x="4072890" y="40640"/>
                    <a:pt x="4123690" y="31750"/>
                    <a:pt x="4168140" y="22860"/>
                  </a:cubicBezTo>
                  <a:cubicBezTo>
                    <a:pt x="4212590" y="13970"/>
                    <a:pt x="4246880" y="8890"/>
                    <a:pt x="4290060" y="7620"/>
                  </a:cubicBezTo>
                  <a:cubicBezTo>
                    <a:pt x="4333240" y="6350"/>
                    <a:pt x="4378960" y="5080"/>
                    <a:pt x="4427220" y="15240"/>
                  </a:cubicBezTo>
                  <a:cubicBezTo>
                    <a:pt x="4475480" y="25400"/>
                    <a:pt x="4530090" y="45720"/>
                    <a:pt x="4579620" y="68580"/>
                  </a:cubicBezTo>
                  <a:cubicBezTo>
                    <a:pt x="4629150" y="91440"/>
                    <a:pt x="4678680" y="121920"/>
                    <a:pt x="4724400" y="152400"/>
                  </a:cubicBezTo>
                  <a:cubicBezTo>
                    <a:pt x="4770120" y="182880"/>
                    <a:pt x="4813300" y="209550"/>
                    <a:pt x="4853940" y="251460"/>
                  </a:cubicBezTo>
                  <a:cubicBezTo>
                    <a:pt x="4894580" y="293370"/>
                    <a:pt x="4927600" y="341630"/>
                    <a:pt x="4968240" y="403860"/>
                  </a:cubicBezTo>
                  <a:cubicBezTo>
                    <a:pt x="5008880" y="466090"/>
                    <a:pt x="5066030" y="554990"/>
                    <a:pt x="5097780" y="624840"/>
                  </a:cubicBezTo>
                  <a:cubicBezTo>
                    <a:pt x="5129530" y="694690"/>
                    <a:pt x="5140960" y="759460"/>
                    <a:pt x="5158740" y="822960"/>
                  </a:cubicBezTo>
                  <a:cubicBezTo>
                    <a:pt x="5176520" y="886460"/>
                    <a:pt x="5194300" y="956310"/>
                    <a:pt x="5204460" y="1005840"/>
                  </a:cubicBezTo>
                  <a:cubicBezTo>
                    <a:pt x="5214620" y="1055370"/>
                    <a:pt x="5215890" y="1087120"/>
                    <a:pt x="5219700" y="1120140"/>
                  </a:cubicBezTo>
                  <a:cubicBezTo>
                    <a:pt x="5223510" y="1153160"/>
                    <a:pt x="5225415" y="1178560"/>
                    <a:pt x="5227320" y="1203960"/>
                  </a:cubicBez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cxnSp>
          <p:nvCxnSpPr>
            <p:cNvPr id="50" name="직선 연결선 6">
              <a:extLst>
                <a:ext uri="{FF2B5EF4-FFF2-40B4-BE49-F238E27FC236}">
                  <a16:creationId xmlns:a16="http://schemas.microsoft.com/office/drawing/2014/main" id="{C13F879C-A5D6-6A25-54C7-01DDEC9ED7FC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08" y="3351626"/>
              <a:ext cx="0" cy="37848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7261BCA2-C7C1-2159-84D6-2B56D38F9A5A}"/>
                    </a:ext>
                  </a:extLst>
                </p:cNvPr>
                <p:cNvSpPr txBox="1"/>
                <p:nvPr/>
              </p:nvSpPr>
              <p:spPr>
                <a:xfrm>
                  <a:off x="6114269" y="2246290"/>
                  <a:ext cx="381478" cy="2437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ko-KR" b="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7261BCA2-C7C1-2159-84D6-2B56D38F9A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4269" y="2246290"/>
                  <a:ext cx="381478" cy="243704"/>
                </a:xfrm>
                <a:prstGeom prst="rect">
                  <a:avLst/>
                </a:prstGeom>
                <a:blipFill>
                  <a:blip r:embed="rId11"/>
                  <a:stretch>
                    <a:fillRect l="-3226" t="-5000" b="-15000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직선 연결선 6">
              <a:extLst>
                <a:ext uri="{FF2B5EF4-FFF2-40B4-BE49-F238E27FC236}">
                  <a16:creationId xmlns:a16="http://schemas.microsoft.com/office/drawing/2014/main" id="{0AD70022-7974-2D52-991B-99F807ED3FF4}"/>
                </a:ext>
              </a:extLst>
            </p:cNvPr>
            <p:cNvCxnSpPr>
              <a:cxnSpLocks/>
            </p:cNvCxnSpPr>
            <p:nvPr/>
          </p:nvCxnSpPr>
          <p:spPr>
            <a:xfrm>
              <a:off x="6477939" y="4464798"/>
              <a:ext cx="0" cy="73318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3">
              <a:extLst>
                <a:ext uri="{FF2B5EF4-FFF2-40B4-BE49-F238E27FC236}">
                  <a16:creationId xmlns:a16="http://schemas.microsoft.com/office/drawing/2014/main" id="{63B28898-77C0-DF57-D22C-09172EFCD9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7938" y="4459289"/>
              <a:ext cx="458962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3">
              <a:extLst>
                <a:ext uri="{FF2B5EF4-FFF2-40B4-BE49-F238E27FC236}">
                  <a16:creationId xmlns:a16="http://schemas.microsoft.com/office/drawing/2014/main" id="{54603E9D-CDA7-83D9-6E86-575970653F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9619" y="4464798"/>
              <a:ext cx="46384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자유형 15">
              <a:extLst>
                <a:ext uri="{FF2B5EF4-FFF2-40B4-BE49-F238E27FC236}">
                  <a16:creationId xmlns:a16="http://schemas.microsoft.com/office/drawing/2014/main" id="{1C22D52D-00FA-6AF1-8A97-BD78882045DB}"/>
                </a:ext>
              </a:extLst>
            </p:cNvPr>
            <p:cNvSpPr/>
            <p:nvPr/>
          </p:nvSpPr>
          <p:spPr>
            <a:xfrm>
              <a:off x="6927221" y="4277368"/>
              <a:ext cx="816042" cy="314844"/>
            </a:xfrm>
            <a:custGeom>
              <a:avLst/>
              <a:gdLst>
                <a:gd name="connsiteX0" fmla="*/ 0 w 5227320"/>
                <a:gd name="connsiteY0" fmla="*/ 1219200 h 2016760"/>
                <a:gd name="connsiteX1" fmla="*/ 7620 w 5227320"/>
                <a:gd name="connsiteY1" fmla="*/ 1059180 h 2016760"/>
                <a:gd name="connsiteX2" fmla="*/ 38100 w 5227320"/>
                <a:gd name="connsiteY2" fmla="*/ 906780 h 2016760"/>
                <a:gd name="connsiteX3" fmla="*/ 76200 w 5227320"/>
                <a:gd name="connsiteY3" fmla="*/ 762000 h 2016760"/>
                <a:gd name="connsiteX4" fmla="*/ 129540 w 5227320"/>
                <a:gd name="connsiteY4" fmla="*/ 632460 h 2016760"/>
                <a:gd name="connsiteX5" fmla="*/ 220980 w 5227320"/>
                <a:gd name="connsiteY5" fmla="*/ 449580 h 2016760"/>
                <a:gd name="connsiteX6" fmla="*/ 304800 w 5227320"/>
                <a:gd name="connsiteY6" fmla="*/ 327660 h 2016760"/>
                <a:gd name="connsiteX7" fmla="*/ 411480 w 5227320"/>
                <a:gd name="connsiteY7" fmla="*/ 220980 h 2016760"/>
                <a:gd name="connsiteX8" fmla="*/ 525780 w 5227320"/>
                <a:gd name="connsiteY8" fmla="*/ 129540 h 2016760"/>
                <a:gd name="connsiteX9" fmla="*/ 678180 w 5227320"/>
                <a:gd name="connsiteY9" fmla="*/ 53340 h 2016760"/>
                <a:gd name="connsiteX10" fmla="*/ 830580 w 5227320"/>
                <a:gd name="connsiteY10" fmla="*/ 7620 h 2016760"/>
                <a:gd name="connsiteX11" fmla="*/ 960120 w 5227320"/>
                <a:gd name="connsiteY11" fmla="*/ 7620 h 2016760"/>
                <a:gd name="connsiteX12" fmla="*/ 1150620 w 5227320"/>
                <a:gd name="connsiteY12" fmla="*/ 45720 h 2016760"/>
                <a:gd name="connsiteX13" fmla="*/ 1287780 w 5227320"/>
                <a:gd name="connsiteY13" fmla="*/ 106680 h 2016760"/>
                <a:gd name="connsiteX14" fmla="*/ 1386840 w 5227320"/>
                <a:gd name="connsiteY14" fmla="*/ 167640 h 2016760"/>
                <a:gd name="connsiteX15" fmla="*/ 1485900 w 5227320"/>
                <a:gd name="connsiteY15" fmla="*/ 266700 h 2016760"/>
                <a:gd name="connsiteX16" fmla="*/ 1592580 w 5227320"/>
                <a:gd name="connsiteY16" fmla="*/ 381000 h 2016760"/>
                <a:gd name="connsiteX17" fmla="*/ 1684020 w 5227320"/>
                <a:gd name="connsiteY17" fmla="*/ 541020 h 2016760"/>
                <a:gd name="connsiteX18" fmla="*/ 1760220 w 5227320"/>
                <a:gd name="connsiteY18" fmla="*/ 731520 h 2016760"/>
                <a:gd name="connsiteX19" fmla="*/ 1828800 w 5227320"/>
                <a:gd name="connsiteY19" fmla="*/ 982980 h 2016760"/>
                <a:gd name="connsiteX20" fmla="*/ 1851660 w 5227320"/>
                <a:gd name="connsiteY20" fmla="*/ 1249680 h 2016760"/>
                <a:gd name="connsiteX21" fmla="*/ 1813560 w 5227320"/>
                <a:gd name="connsiteY21" fmla="*/ 1562100 h 2016760"/>
                <a:gd name="connsiteX22" fmla="*/ 1729740 w 5227320"/>
                <a:gd name="connsiteY22" fmla="*/ 1813560 h 2016760"/>
                <a:gd name="connsiteX23" fmla="*/ 1630680 w 5227320"/>
                <a:gd name="connsiteY23" fmla="*/ 1943100 h 2016760"/>
                <a:gd name="connsiteX24" fmla="*/ 1493520 w 5227320"/>
                <a:gd name="connsiteY24" fmla="*/ 2011680 h 2016760"/>
                <a:gd name="connsiteX25" fmla="*/ 1379220 w 5227320"/>
                <a:gd name="connsiteY25" fmla="*/ 1958340 h 2016760"/>
                <a:gd name="connsiteX26" fmla="*/ 1264920 w 5227320"/>
                <a:gd name="connsiteY26" fmla="*/ 1828800 h 2016760"/>
                <a:gd name="connsiteX27" fmla="*/ 1196340 w 5227320"/>
                <a:gd name="connsiteY27" fmla="*/ 1676400 h 2016760"/>
                <a:gd name="connsiteX28" fmla="*/ 1158240 w 5227320"/>
                <a:gd name="connsiteY28" fmla="*/ 1524000 h 2016760"/>
                <a:gd name="connsiteX29" fmla="*/ 1127760 w 5227320"/>
                <a:gd name="connsiteY29" fmla="*/ 1333500 h 2016760"/>
                <a:gd name="connsiteX30" fmla="*/ 1127760 w 5227320"/>
                <a:gd name="connsiteY30" fmla="*/ 1120140 h 2016760"/>
                <a:gd name="connsiteX31" fmla="*/ 1150620 w 5227320"/>
                <a:gd name="connsiteY31" fmla="*/ 914400 h 2016760"/>
                <a:gd name="connsiteX32" fmla="*/ 1219200 w 5227320"/>
                <a:gd name="connsiteY32" fmla="*/ 716280 h 2016760"/>
                <a:gd name="connsiteX33" fmla="*/ 1318260 w 5227320"/>
                <a:gd name="connsiteY33" fmla="*/ 502920 h 2016760"/>
                <a:gd name="connsiteX34" fmla="*/ 1417320 w 5227320"/>
                <a:gd name="connsiteY34" fmla="*/ 358140 h 2016760"/>
                <a:gd name="connsiteX35" fmla="*/ 1485900 w 5227320"/>
                <a:gd name="connsiteY35" fmla="*/ 274320 h 2016760"/>
                <a:gd name="connsiteX36" fmla="*/ 1615440 w 5227320"/>
                <a:gd name="connsiteY36" fmla="*/ 160020 h 2016760"/>
                <a:gd name="connsiteX37" fmla="*/ 1737360 w 5227320"/>
                <a:gd name="connsiteY37" fmla="*/ 76200 h 2016760"/>
                <a:gd name="connsiteX38" fmla="*/ 1836420 w 5227320"/>
                <a:gd name="connsiteY38" fmla="*/ 38100 h 2016760"/>
                <a:gd name="connsiteX39" fmla="*/ 1920240 w 5227320"/>
                <a:gd name="connsiteY39" fmla="*/ 15240 h 2016760"/>
                <a:gd name="connsiteX40" fmla="*/ 2057400 w 5227320"/>
                <a:gd name="connsiteY40" fmla="*/ 7620 h 2016760"/>
                <a:gd name="connsiteX41" fmla="*/ 2209800 w 5227320"/>
                <a:gd name="connsiteY41" fmla="*/ 22860 h 2016760"/>
                <a:gd name="connsiteX42" fmla="*/ 2339340 w 5227320"/>
                <a:gd name="connsiteY42" fmla="*/ 68580 h 2016760"/>
                <a:gd name="connsiteX43" fmla="*/ 2453640 w 5227320"/>
                <a:gd name="connsiteY43" fmla="*/ 137160 h 2016760"/>
                <a:gd name="connsiteX44" fmla="*/ 2606040 w 5227320"/>
                <a:gd name="connsiteY44" fmla="*/ 266700 h 2016760"/>
                <a:gd name="connsiteX45" fmla="*/ 2727960 w 5227320"/>
                <a:gd name="connsiteY45" fmla="*/ 403860 h 2016760"/>
                <a:gd name="connsiteX46" fmla="*/ 2811780 w 5227320"/>
                <a:gd name="connsiteY46" fmla="*/ 556260 h 2016760"/>
                <a:gd name="connsiteX47" fmla="*/ 2880360 w 5227320"/>
                <a:gd name="connsiteY47" fmla="*/ 701040 h 2016760"/>
                <a:gd name="connsiteX48" fmla="*/ 2933700 w 5227320"/>
                <a:gd name="connsiteY48" fmla="*/ 876300 h 2016760"/>
                <a:gd name="connsiteX49" fmla="*/ 2979420 w 5227320"/>
                <a:gd name="connsiteY49" fmla="*/ 1074420 h 2016760"/>
                <a:gd name="connsiteX50" fmla="*/ 2971800 w 5227320"/>
                <a:gd name="connsiteY50" fmla="*/ 1341120 h 2016760"/>
                <a:gd name="connsiteX51" fmla="*/ 2941320 w 5227320"/>
                <a:gd name="connsiteY51" fmla="*/ 1554480 h 2016760"/>
                <a:gd name="connsiteX52" fmla="*/ 2849880 w 5227320"/>
                <a:gd name="connsiteY52" fmla="*/ 1805940 h 2016760"/>
                <a:gd name="connsiteX53" fmla="*/ 2720340 w 5227320"/>
                <a:gd name="connsiteY53" fmla="*/ 1965960 h 2016760"/>
                <a:gd name="connsiteX54" fmla="*/ 2621280 w 5227320"/>
                <a:gd name="connsiteY54" fmla="*/ 2011680 h 2016760"/>
                <a:gd name="connsiteX55" fmla="*/ 2461260 w 5227320"/>
                <a:gd name="connsiteY55" fmla="*/ 1935480 h 2016760"/>
                <a:gd name="connsiteX56" fmla="*/ 2369820 w 5227320"/>
                <a:gd name="connsiteY56" fmla="*/ 1790700 h 2016760"/>
                <a:gd name="connsiteX57" fmla="*/ 2286000 w 5227320"/>
                <a:gd name="connsiteY57" fmla="*/ 1554480 h 2016760"/>
                <a:gd name="connsiteX58" fmla="*/ 2255520 w 5227320"/>
                <a:gd name="connsiteY58" fmla="*/ 1356360 h 2016760"/>
                <a:gd name="connsiteX59" fmla="*/ 2255520 w 5227320"/>
                <a:gd name="connsiteY59" fmla="*/ 1066800 h 2016760"/>
                <a:gd name="connsiteX60" fmla="*/ 2308860 w 5227320"/>
                <a:gd name="connsiteY60" fmla="*/ 830580 h 2016760"/>
                <a:gd name="connsiteX61" fmla="*/ 2346960 w 5227320"/>
                <a:gd name="connsiteY61" fmla="*/ 693420 h 2016760"/>
                <a:gd name="connsiteX62" fmla="*/ 2430780 w 5227320"/>
                <a:gd name="connsiteY62" fmla="*/ 533400 h 2016760"/>
                <a:gd name="connsiteX63" fmla="*/ 2491740 w 5227320"/>
                <a:gd name="connsiteY63" fmla="*/ 419100 h 2016760"/>
                <a:gd name="connsiteX64" fmla="*/ 2613660 w 5227320"/>
                <a:gd name="connsiteY64" fmla="*/ 274320 h 2016760"/>
                <a:gd name="connsiteX65" fmla="*/ 2750820 w 5227320"/>
                <a:gd name="connsiteY65" fmla="*/ 137160 h 2016760"/>
                <a:gd name="connsiteX66" fmla="*/ 2956560 w 5227320"/>
                <a:gd name="connsiteY66" fmla="*/ 38100 h 2016760"/>
                <a:gd name="connsiteX67" fmla="*/ 3063240 w 5227320"/>
                <a:gd name="connsiteY67" fmla="*/ 15240 h 2016760"/>
                <a:gd name="connsiteX68" fmla="*/ 3162300 w 5227320"/>
                <a:gd name="connsiteY68" fmla="*/ 7620 h 2016760"/>
                <a:gd name="connsiteX69" fmla="*/ 3352800 w 5227320"/>
                <a:gd name="connsiteY69" fmla="*/ 30480 h 2016760"/>
                <a:gd name="connsiteX70" fmla="*/ 3512820 w 5227320"/>
                <a:gd name="connsiteY70" fmla="*/ 91440 h 2016760"/>
                <a:gd name="connsiteX71" fmla="*/ 3627120 w 5227320"/>
                <a:gd name="connsiteY71" fmla="*/ 167640 h 2016760"/>
                <a:gd name="connsiteX72" fmla="*/ 3733800 w 5227320"/>
                <a:gd name="connsiteY72" fmla="*/ 274320 h 2016760"/>
                <a:gd name="connsiteX73" fmla="*/ 3848100 w 5227320"/>
                <a:gd name="connsiteY73" fmla="*/ 396240 h 2016760"/>
                <a:gd name="connsiteX74" fmla="*/ 3939540 w 5227320"/>
                <a:gd name="connsiteY74" fmla="*/ 579120 h 2016760"/>
                <a:gd name="connsiteX75" fmla="*/ 4038600 w 5227320"/>
                <a:gd name="connsiteY75" fmla="*/ 815340 h 2016760"/>
                <a:gd name="connsiteX76" fmla="*/ 4091940 w 5227320"/>
                <a:gd name="connsiteY76" fmla="*/ 1059180 h 2016760"/>
                <a:gd name="connsiteX77" fmla="*/ 4099560 w 5227320"/>
                <a:gd name="connsiteY77" fmla="*/ 1295400 h 2016760"/>
                <a:gd name="connsiteX78" fmla="*/ 4069080 w 5227320"/>
                <a:gd name="connsiteY78" fmla="*/ 1531620 h 2016760"/>
                <a:gd name="connsiteX79" fmla="*/ 4000500 w 5227320"/>
                <a:gd name="connsiteY79" fmla="*/ 1744980 h 2016760"/>
                <a:gd name="connsiteX80" fmla="*/ 3901440 w 5227320"/>
                <a:gd name="connsiteY80" fmla="*/ 1920240 h 2016760"/>
                <a:gd name="connsiteX81" fmla="*/ 3756660 w 5227320"/>
                <a:gd name="connsiteY81" fmla="*/ 2011680 h 2016760"/>
                <a:gd name="connsiteX82" fmla="*/ 3581400 w 5227320"/>
                <a:gd name="connsiteY82" fmla="*/ 1920240 h 2016760"/>
                <a:gd name="connsiteX83" fmla="*/ 3451860 w 5227320"/>
                <a:gd name="connsiteY83" fmla="*/ 1714500 h 2016760"/>
                <a:gd name="connsiteX84" fmla="*/ 3398520 w 5227320"/>
                <a:gd name="connsiteY84" fmla="*/ 1478280 h 2016760"/>
                <a:gd name="connsiteX85" fmla="*/ 3375660 w 5227320"/>
                <a:gd name="connsiteY85" fmla="*/ 1249680 h 2016760"/>
                <a:gd name="connsiteX86" fmla="*/ 3398520 w 5227320"/>
                <a:gd name="connsiteY86" fmla="*/ 952500 h 2016760"/>
                <a:gd name="connsiteX87" fmla="*/ 3459480 w 5227320"/>
                <a:gd name="connsiteY87" fmla="*/ 754380 h 2016760"/>
                <a:gd name="connsiteX88" fmla="*/ 3535680 w 5227320"/>
                <a:gd name="connsiteY88" fmla="*/ 548640 h 2016760"/>
                <a:gd name="connsiteX89" fmla="*/ 3634740 w 5227320"/>
                <a:gd name="connsiteY89" fmla="*/ 388620 h 2016760"/>
                <a:gd name="connsiteX90" fmla="*/ 3733800 w 5227320"/>
                <a:gd name="connsiteY90" fmla="*/ 274320 h 2016760"/>
                <a:gd name="connsiteX91" fmla="*/ 3870960 w 5227320"/>
                <a:gd name="connsiteY91" fmla="*/ 144780 h 2016760"/>
                <a:gd name="connsiteX92" fmla="*/ 4023360 w 5227320"/>
                <a:gd name="connsiteY92" fmla="*/ 60960 h 2016760"/>
                <a:gd name="connsiteX93" fmla="*/ 4168140 w 5227320"/>
                <a:gd name="connsiteY93" fmla="*/ 22860 h 2016760"/>
                <a:gd name="connsiteX94" fmla="*/ 4290060 w 5227320"/>
                <a:gd name="connsiteY94" fmla="*/ 7620 h 2016760"/>
                <a:gd name="connsiteX95" fmla="*/ 4427220 w 5227320"/>
                <a:gd name="connsiteY95" fmla="*/ 15240 h 2016760"/>
                <a:gd name="connsiteX96" fmla="*/ 4579620 w 5227320"/>
                <a:gd name="connsiteY96" fmla="*/ 68580 h 2016760"/>
                <a:gd name="connsiteX97" fmla="*/ 4724400 w 5227320"/>
                <a:gd name="connsiteY97" fmla="*/ 152400 h 2016760"/>
                <a:gd name="connsiteX98" fmla="*/ 4853940 w 5227320"/>
                <a:gd name="connsiteY98" fmla="*/ 251460 h 2016760"/>
                <a:gd name="connsiteX99" fmla="*/ 4968240 w 5227320"/>
                <a:gd name="connsiteY99" fmla="*/ 403860 h 2016760"/>
                <a:gd name="connsiteX100" fmla="*/ 5097780 w 5227320"/>
                <a:gd name="connsiteY100" fmla="*/ 624840 h 2016760"/>
                <a:gd name="connsiteX101" fmla="*/ 5158740 w 5227320"/>
                <a:gd name="connsiteY101" fmla="*/ 822960 h 2016760"/>
                <a:gd name="connsiteX102" fmla="*/ 5204460 w 5227320"/>
                <a:gd name="connsiteY102" fmla="*/ 1005840 h 2016760"/>
                <a:gd name="connsiteX103" fmla="*/ 5219700 w 5227320"/>
                <a:gd name="connsiteY103" fmla="*/ 1120140 h 2016760"/>
                <a:gd name="connsiteX104" fmla="*/ 5227320 w 5227320"/>
                <a:gd name="connsiteY104" fmla="*/ 1203960 h 201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227320" h="2016760">
                  <a:moveTo>
                    <a:pt x="0" y="1219200"/>
                  </a:moveTo>
                  <a:cubicBezTo>
                    <a:pt x="635" y="1165225"/>
                    <a:pt x="1270" y="1111250"/>
                    <a:pt x="7620" y="1059180"/>
                  </a:cubicBezTo>
                  <a:cubicBezTo>
                    <a:pt x="13970" y="1007110"/>
                    <a:pt x="26670" y="956310"/>
                    <a:pt x="38100" y="906780"/>
                  </a:cubicBezTo>
                  <a:cubicBezTo>
                    <a:pt x="49530" y="857250"/>
                    <a:pt x="60960" y="807720"/>
                    <a:pt x="76200" y="762000"/>
                  </a:cubicBezTo>
                  <a:cubicBezTo>
                    <a:pt x="91440" y="716280"/>
                    <a:pt x="105410" y="684530"/>
                    <a:pt x="129540" y="632460"/>
                  </a:cubicBezTo>
                  <a:cubicBezTo>
                    <a:pt x="153670" y="580390"/>
                    <a:pt x="191770" y="500380"/>
                    <a:pt x="220980" y="449580"/>
                  </a:cubicBezTo>
                  <a:cubicBezTo>
                    <a:pt x="250190" y="398780"/>
                    <a:pt x="273050" y="365760"/>
                    <a:pt x="304800" y="327660"/>
                  </a:cubicBezTo>
                  <a:cubicBezTo>
                    <a:pt x="336550" y="289560"/>
                    <a:pt x="374650" y="254000"/>
                    <a:pt x="411480" y="220980"/>
                  </a:cubicBezTo>
                  <a:cubicBezTo>
                    <a:pt x="448310" y="187960"/>
                    <a:pt x="481330" y="157480"/>
                    <a:pt x="525780" y="129540"/>
                  </a:cubicBezTo>
                  <a:cubicBezTo>
                    <a:pt x="570230" y="101600"/>
                    <a:pt x="627380" y="73660"/>
                    <a:pt x="678180" y="53340"/>
                  </a:cubicBezTo>
                  <a:cubicBezTo>
                    <a:pt x="728980" y="33020"/>
                    <a:pt x="783590" y="15240"/>
                    <a:pt x="830580" y="7620"/>
                  </a:cubicBezTo>
                  <a:cubicBezTo>
                    <a:pt x="877570" y="0"/>
                    <a:pt x="906780" y="1270"/>
                    <a:pt x="960120" y="7620"/>
                  </a:cubicBezTo>
                  <a:cubicBezTo>
                    <a:pt x="1013460" y="13970"/>
                    <a:pt x="1096010" y="29210"/>
                    <a:pt x="1150620" y="45720"/>
                  </a:cubicBezTo>
                  <a:cubicBezTo>
                    <a:pt x="1205230" y="62230"/>
                    <a:pt x="1248410" y="86360"/>
                    <a:pt x="1287780" y="106680"/>
                  </a:cubicBezTo>
                  <a:cubicBezTo>
                    <a:pt x="1327150" y="127000"/>
                    <a:pt x="1353820" y="140970"/>
                    <a:pt x="1386840" y="167640"/>
                  </a:cubicBezTo>
                  <a:cubicBezTo>
                    <a:pt x="1419860" y="194310"/>
                    <a:pt x="1451610" y="231140"/>
                    <a:pt x="1485900" y="266700"/>
                  </a:cubicBezTo>
                  <a:cubicBezTo>
                    <a:pt x="1520190" y="302260"/>
                    <a:pt x="1559560" y="335280"/>
                    <a:pt x="1592580" y="381000"/>
                  </a:cubicBezTo>
                  <a:cubicBezTo>
                    <a:pt x="1625600" y="426720"/>
                    <a:pt x="1656080" y="482600"/>
                    <a:pt x="1684020" y="541020"/>
                  </a:cubicBezTo>
                  <a:cubicBezTo>
                    <a:pt x="1711960" y="599440"/>
                    <a:pt x="1736090" y="657860"/>
                    <a:pt x="1760220" y="731520"/>
                  </a:cubicBezTo>
                  <a:cubicBezTo>
                    <a:pt x="1784350" y="805180"/>
                    <a:pt x="1813560" y="896620"/>
                    <a:pt x="1828800" y="982980"/>
                  </a:cubicBezTo>
                  <a:cubicBezTo>
                    <a:pt x="1844040" y="1069340"/>
                    <a:pt x="1854200" y="1153160"/>
                    <a:pt x="1851660" y="1249680"/>
                  </a:cubicBezTo>
                  <a:cubicBezTo>
                    <a:pt x="1849120" y="1346200"/>
                    <a:pt x="1833880" y="1468120"/>
                    <a:pt x="1813560" y="1562100"/>
                  </a:cubicBezTo>
                  <a:cubicBezTo>
                    <a:pt x="1793240" y="1656080"/>
                    <a:pt x="1760220" y="1750060"/>
                    <a:pt x="1729740" y="1813560"/>
                  </a:cubicBezTo>
                  <a:cubicBezTo>
                    <a:pt x="1699260" y="1877060"/>
                    <a:pt x="1670050" y="1910080"/>
                    <a:pt x="1630680" y="1943100"/>
                  </a:cubicBezTo>
                  <a:cubicBezTo>
                    <a:pt x="1591310" y="1976120"/>
                    <a:pt x="1535430" y="2009140"/>
                    <a:pt x="1493520" y="2011680"/>
                  </a:cubicBezTo>
                  <a:cubicBezTo>
                    <a:pt x="1451610" y="2014220"/>
                    <a:pt x="1417320" y="1988820"/>
                    <a:pt x="1379220" y="1958340"/>
                  </a:cubicBezTo>
                  <a:cubicBezTo>
                    <a:pt x="1341120" y="1927860"/>
                    <a:pt x="1295400" y="1875790"/>
                    <a:pt x="1264920" y="1828800"/>
                  </a:cubicBezTo>
                  <a:cubicBezTo>
                    <a:pt x="1234440" y="1781810"/>
                    <a:pt x="1214120" y="1727200"/>
                    <a:pt x="1196340" y="1676400"/>
                  </a:cubicBezTo>
                  <a:cubicBezTo>
                    <a:pt x="1178560" y="1625600"/>
                    <a:pt x="1169670" y="1581150"/>
                    <a:pt x="1158240" y="1524000"/>
                  </a:cubicBezTo>
                  <a:cubicBezTo>
                    <a:pt x="1146810" y="1466850"/>
                    <a:pt x="1132840" y="1400810"/>
                    <a:pt x="1127760" y="1333500"/>
                  </a:cubicBezTo>
                  <a:cubicBezTo>
                    <a:pt x="1122680" y="1266190"/>
                    <a:pt x="1123950" y="1189990"/>
                    <a:pt x="1127760" y="1120140"/>
                  </a:cubicBezTo>
                  <a:cubicBezTo>
                    <a:pt x="1131570" y="1050290"/>
                    <a:pt x="1135380" y="981710"/>
                    <a:pt x="1150620" y="914400"/>
                  </a:cubicBezTo>
                  <a:cubicBezTo>
                    <a:pt x="1165860" y="847090"/>
                    <a:pt x="1191260" y="784860"/>
                    <a:pt x="1219200" y="716280"/>
                  </a:cubicBezTo>
                  <a:cubicBezTo>
                    <a:pt x="1247140" y="647700"/>
                    <a:pt x="1285240" y="562610"/>
                    <a:pt x="1318260" y="502920"/>
                  </a:cubicBezTo>
                  <a:cubicBezTo>
                    <a:pt x="1351280" y="443230"/>
                    <a:pt x="1389380" y="396240"/>
                    <a:pt x="1417320" y="358140"/>
                  </a:cubicBezTo>
                  <a:cubicBezTo>
                    <a:pt x="1445260" y="320040"/>
                    <a:pt x="1452880" y="307340"/>
                    <a:pt x="1485900" y="274320"/>
                  </a:cubicBezTo>
                  <a:cubicBezTo>
                    <a:pt x="1518920" y="241300"/>
                    <a:pt x="1573530" y="193040"/>
                    <a:pt x="1615440" y="160020"/>
                  </a:cubicBezTo>
                  <a:cubicBezTo>
                    <a:pt x="1657350" y="127000"/>
                    <a:pt x="1700530" y="96520"/>
                    <a:pt x="1737360" y="76200"/>
                  </a:cubicBezTo>
                  <a:cubicBezTo>
                    <a:pt x="1774190" y="55880"/>
                    <a:pt x="1805940" y="48260"/>
                    <a:pt x="1836420" y="38100"/>
                  </a:cubicBezTo>
                  <a:cubicBezTo>
                    <a:pt x="1866900" y="27940"/>
                    <a:pt x="1883410" y="20320"/>
                    <a:pt x="1920240" y="15240"/>
                  </a:cubicBezTo>
                  <a:cubicBezTo>
                    <a:pt x="1957070" y="10160"/>
                    <a:pt x="2009140" y="6350"/>
                    <a:pt x="2057400" y="7620"/>
                  </a:cubicBezTo>
                  <a:cubicBezTo>
                    <a:pt x="2105660" y="8890"/>
                    <a:pt x="2162810" y="12700"/>
                    <a:pt x="2209800" y="22860"/>
                  </a:cubicBezTo>
                  <a:cubicBezTo>
                    <a:pt x="2256790" y="33020"/>
                    <a:pt x="2298700" y="49530"/>
                    <a:pt x="2339340" y="68580"/>
                  </a:cubicBezTo>
                  <a:cubicBezTo>
                    <a:pt x="2379980" y="87630"/>
                    <a:pt x="2409190" y="104140"/>
                    <a:pt x="2453640" y="137160"/>
                  </a:cubicBezTo>
                  <a:cubicBezTo>
                    <a:pt x="2498090" y="170180"/>
                    <a:pt x="2560320" y="222250"/>
                    <a:pt x="2606040" y="266700"/>
                  </a:cubicBezTo>
                  <a:cubicBezTo>
                    <a:pt x="2651760" y="311150"/>
                    <a:pt x="2693670" y="355600"/>
                    <a:pt x="2727960" y="403860"/>
                  </a:cubicBezTo>
                  <a:cubicBezTo>
                    <a:pt x="2762250" y="452120"/>
                    <a:pt x="2786380" y="506730"/>
                    <a:pt x="2811780" y="556260"/>
                  </a:cubicBezTo>
                  <a:cubicBezTo>
                    <a:pt x="2837180" y="605790"/>
                    <a:pt x="2860040" y="647700"/>
                    <a:pt x="2880360" y="701040"/>
                  </a:cubicBezTo>
                  <a:cubicBezTo>
                    <a:pt x="2900680" y="754380"/>
                    <a:pt x="2917190" y="814070"/>
                    <a:pt x="2933700" y="876300"/>
                  </a:cubicBezTo>
                  <a:cubicBezTo>
                    <a:pt x="2950210" y="938530"/>
                    <a:pt x="2973070" y="996950"/>
                    <a:pt x="2979420" y="1074420"/>
                  </a:cubicBezTo>
                  <a:cubicBezTo>
                    <a:pt x="2985770" y="1151890"/>
                    <a:pt x="2978150" y="1261110"/>
                    <a:pt x="2971800" y="1341120"/>
                  </a:cubicBezTo>
                  <a:cubicBezTo>
                    <a:pt x="2965450" y="1421130"/>
                    <a:pt x="2961640" y="1477010"/>
                    <a:pt x="2941320" y="1554480"/>
                  </a:cubicBezTo>
                  <a:cubicBezTo>
                    <a:pt x="2921000" y="1631950"/>
                    <a:pt x="2886710" y="1737360"/>
                    <a:pt x="2849880" y="1805940"/>
                  </a:cubicBezTo>
                  <a:cubicBezTo>
                    <a:pt x="2813050" y="1874520"/>
                    <a:pt x="2758440" y="1931670"/>
                    <a:pt x="2720340" y="1965960"/>
                  </a:cubicBezTo>
                  <a:cubicBezTo>
                    <a:pt x="2682240" y="2000250"/>
                    <a:pt x="2664460" y="2016760"/>
                    <a:pt x="2621280" y="2011680"/>
                  </a:cubicBezTo>
                  <a:cubicBezTo>
                    <a:pt x="2578100" y="2006600"/>
                    <a:pt x="2503170" y="1972310"/>
                    <a:pt x="2461260" y="1935480"/>
                  </a:cubicBezTo>
                  <a:cubicBezTo>
                    <a:pt x="2419350" y="1898650"/>
                    <a:pt x="2399030" y="1854200"/>
                    <a:pt x="2369820" y="1790700"/>
                  </a:cubicBezTo>
                  <a:cubicBezTo>
                    <a:pt x="2340610" y="1727200"/>
                    <a:pt x="2305050" y="1626870"/>
                    <a:pt x="2286000" y="1554480"/>
                  </a:cubicBezTo>
                  <a:cubicBezTo>
                    <a:pt x="2266950" y="1482090"/>
                    <a:pt x="2260600" y="1437640"/>
                    <a:pt x="2255520" y="1356360"/>
                  </a:cubicBezTo>
                  <a:cubicBezTo>
                    <a:pt x="2250440" y="1275080"/>
                    <a:pt x="2246630" y="1154430"/>
                    <a:pt x="2255520" y="1066800"/>
                  </a:cubicBezTo>
                  <a:cubicBezTo>
                    <a:pt x="2264410" y="979170"/>
                    <a:pt x="2293620" y="892810"/>
                    <a:pt x="2308860" y="830580"/>
                  </a:cubicBezTo>
                  <a:cubicBezTo>
                    <a:pt x="2324100" y="768350"/>
                    <a:pt x="2326640" y="742950"/>
                    <a:pt x="2346960" y="693420"/>
                  </a:cubicBezTo>
                  <a:cubicBezTo>
                    <a:pt x="2367280" y="643890"/>
                    <a:pt x="2406650" y="579120"/>
                    <a:pt x="2430780" y="533400"/>
                  </a:cubicBezTo>
                  <a:cubicBezTo>
                    <a:pt x="2454910" y="487680"/>
                    <a:pt x="2461260" y="462280"/>
                    <a:pt x="2491740" y="419100"/>
                  </a:cubicBezTo>
                  <a:cubicBezTo>
                    <a:pt x="2522220" y="375920"/>
                    <a:pt x="2570480" y="321310"/>
                    <a:pt x="2613660" y="274320"/>
                  </a:cubicBezTo>
                  <a:cubicBezTo>
                    <a:pt x="2656840" y="227330"/>
                    <a:pt x="2693670" y="176530"/>
                    <a:pt x="2750820" y="137160"/>
                  </a:cubicBezTo>
                  <a:cubicBezTo>
                    <a:pt x="2807970" y="97790"/>
                    <a:pt x="2904490" y="58420"/>
                    <a:pt x="2956560" y="38100"/>
                  </a:cubicBezTo>
                  <a:cubicBezTo>
                    <a:pt x="3008630" y="17780"/>
                    <a:pt x="3028950" y="20320"/>
                    <a:pt x="3063240" y="15240"/>
                  </a:cubicBezTo>
                  <a:cubicBezTo>
                    <a:pt x="3097530" y="10160"/>
                    <a:pt x="3114040" y="5080"/>
                    <a:pt x="3162300" y="7620"/>
                  </a:cubicBezTo>
                  <a:cubicBezTo>
                    <a:pt x="3210560" y="10160"/>
                    <a:pt x="3294380" y="16510"/>
                    <a:pt x="3352800" y="30480"/>
                  </a:cubicBezTo>
                  <a:cubicBezTo>
                    <a:pt x="3411220" y="44450"/>
                    <a:pt x="3467100" y="68580"/>
                    <a:pt x="3512820" y="91440"/>
                  </a:cubicBezTo>
                  <a:cubicBezTo>
                    <a:pt x="3558540" y="114300"/>
                    <a:pt x="3590290" y="137160"/>
                    <a:pt x="3627120" y="167640"/>
                  </a:cubicBezTo>
                  <a:cubicBezTo>
                    <a:pt x="3663950" y="198120"/>
                    <a:pt x="3696970" y="236220"/>
                    <a:pt x="3733800" y="274320"/>
                  </a:cubicBezTo>
                  <a:cubicBezTo>
                    <a:pt x="3770630" y="312420"/>
                    <a:pt x="3813810" y="345440"/>
                    <a:pt x="3848100" y="396240"/>
                  </a:cubicBezTo>
                  <a:cubicBezTo>
                    <a:pt x="3882390" y="447040"/>
                    <a:pt x="3907790" y="509270"/>
                    <a:pt x="3939540" y="579120"/>
                  </a:cubicBezTo>
                  <a:cubicBezTo>
                    <a:pt x="3971290" y="648970"/>
                    <a:pt x="4013200" y="735330"/>
                    <a:pt x="4038600" y="815340"/>
                  </a:cubicBezTo>
                  <a:cubicBezTo>
                    <a:pt x="4064000" y="895350"/>
                    <a:pt x="4081780" y="979170"/>
                    <a:pt x="4091940" y="1059180"/>
                  </a:cubicBezTo>
                  <a:cubicBezTo>
                    <a:pt x="4102100" y="1139190"/>
                    <a:pt x="4103370" y="1216660"/>
                    <a:pt x="4099560" y="1295400"/>
                  </a:cubicBezTo>
                  <a:cubicBezTo>
                    <a:pt x="4095750" y="1374140"/>
                    <a:pt x="4085590" y="1456690"/>
                    <a:pt x="4069080" y="1531620"/>
                  </a:cubicBezTo>
                  <a:cubicBezTo>
                    <a:pt x="4052570" y="1606550"/>
                    <a:pt x="4028440" y="1680210"/>
                    <a:pt x="4000500" y="1744980"/>
                  </a:cubicBezTo>
                  <a:cubicBezTo>
                    <a:pt x="3972560" y="1809750"/>
                    <a:pt x="3942080" y="1875790"/>
                    <a:pt x="3901440" y="1920240"/>
                  </a:cubicBezTo>
                  <a:cubicBezTo>
                    <a:pt x="3860800" y="1964690"/>
                    <a:pt x="3810000" y="2011680"/>
                    <a:pt x="3756660" y="2011680"/>
                  </a:cubicBezTo>
                  <a:cubicBezTo>
                    <a:pt x="3703320" y="2011680"/>
                    <a:pt x="3632200" y="1969770"/>
                    <a:pt x="3581400" y="1920240"/>
                  </a:cubicBezTo>
                  <a:cubicBezTo>
                    <a:pt x="3530600" y="1870710"/>
                    <a:pt x="3482340" y="1788160"/>
                    <a:pt x="3451860" y="1714500"/>
                  </a:cubicBezTo>
                  <a:cubicBezTo>
                    <a:pt x="3421380" y="1640840"/>
                    <a:pt x="3411220" y="1555750"/>
                    <a:pt x="3398520" y="1478280"/>
                  </a:cubicBezTo>
                  <a:cubicBezTo>
                    <a:pt x="3385820" y="1400810"/>
                    <a:pt x="3375660" y="1337310"/>
                    <a:pt x="3375660" y="1249680"/>
                  </a:cubicBezTo>
                  <a:cubicBezTo>
                    <a:pt x="3375660" y="1162050"/>
                    <a:pt x="3384550" y="1035050"/>
                    <a:pt x="3398520" y="952500"/>
                  </a:cubicBezTo>
                  <a:cubicBezTo>
                    <a:pt x="3412490" y="869950"/>
                    <a:pt x="3436620" y="821690"/>
                    <a:pt x="3459480" y="754380"/>
                  </a:cubicBezTo>
                  <a:cubicBezTo>
                    <a:pt x="3482340" y="687070"/>
                    <a:pt x="3506470" y="609600"/>
                    <a:pt x="3535680" y="548640"/>
                  </a:cubicBezTo>
                  <a:cubicBezTo>
                    <a:pt x="3564890" y="487680"/>
                    <a:pt x="3601720" y="434340"/>
                    <a:pt x="3634740" y="388620"/>
                  </a:cubicBezTo>
                  <a:cubicBezTo>
                    <a:pt x="3667760" y="342900"/>
                    <a:pt x="3694430" y="314960"/>
                    <a:pt x="3733800" y="274320"/>
                  </a:cubicBezTo>
                  <a:cubicBezTo>
                    <a:pt x="3773170" y="233680"/>
                    <a:pt x="3822700" y="180340"/>
                    <a:pt x="3870960" y="144780"/>
                  </a:cubicBezTo>
                  <a:cubicBezTo>
                    <a:pt x="3919220" y="109220"/>
                    <a:pt x="3973830" y="81280"/>
                    <a:pt x="4023360" y="60960"/>
                  </a:cubicBezTo>
                  <a:cubicBezTo>
                    <a:pt x="4072890" y="40640"/>
                    <a:pt x="4123690" y="31750"/>
                    <a:pt x="4168140" y="22860"/>
                  </a:cubicBezTo>
                  <a:cubicBezTo>
                    <a:pt x="4212590" y="13970"/>
                    <a:pt x="4246880" y="8890"/>
                    <a:pt x="4290060" y="7620"/>
                  </a:cubicBezTo>
                  <a:cubicBezTo>
                    <a:pt x="4333240" y="6350"/>
                    <a:pt x="4378960" y="5080"/>
                    <a:pt x="4427220" y="15240"/>
                  </a:cubicBezTo>
                  <a:cubicBezTo>
                    <a:pt x="4475480" y="25400"/>
                    <a:pt x="4530090" y="45720"/>
                    <a:pt x="4579620" y="68580"/>
                  </a:cubicBezTo>
                  <a:cubicBezTo>
                    <a:pt x="4629150" y="91440"/>
                    <a:pt x="4678680" y="121920"/>
                    <a:pt x="4724400" y="152400"/>
                  </a:cubicBezTo>
                  <a:cubicBezTo>
                    <a:pt x="4770120" y="182880"/>
                    <a:pt x="4813300" y="209550"/>
                    <a:pt x="4853940" y="251460"/>
                  </a:cubicBezTo>
                  <a:cubicBezTo>
                    <a:pt x="4894580" y="293370"/>
                    <a:pt x="4927600" y="341630"/>
                    <a:pt x="4968240" y="403860"/>
                  </a:cubicBezTo>
                  <a:cubicBezTo>
                    <a:pt x="5008880" y="466090"/>
                    <a:pt x="5066030" y="554990"/>
                    <a:pt x="5097780" y="624840"/>
                  </a:cubicBezTo>
                  <a:cubicBezTo>
                    <a:pt x="5129530" y="694690"/>
                    <a:pt x="5140960" y="759460"/>
                    <a:pt x="5158740" y="822960"/>
                  </a:cubicBezTo>
                  <a:cubicBezTo>
                    <a:pt x="5176520" y="886460"/>
                    <a:pt x="5194300" y="956310"/>
                    <a:pt x="5204460" y="1005840"/>
                  </a:cubicBezTo>
                  <a:cubicBezTo>
                    <a:pt x="5214620" y="1055370"/>
                    <a:pt x="5215890" y="1087120"/>
                    <a:pt x="5219700" y="1120140"/>
                  </a:cubicBezTo>
                  <a:cubicBezTo>
                    <a:pt x="5223510" y="1153160"/>
                    <a:pt x="5225415" y="1178560"/>
                    <a:pt x="5227320" y="1203960"/>
                  </a:cubicBez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cxnSp>
          <p:nvCxnSpPr>
            <p:cNvPr id="56" name="직선 연결선 3">
              <a:extLst>
                <a:ext uri="{FF2B5EF4-FFF2-40B4-BE49-F238E27FC236}">
                  <a16:creationId xmlns:a16="http://schemas.microsoft.com/office/drawing/2014/main" id="{9F43DF9C-2A0F-4719-176C-852714BAE08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326813" y="3642704"/>
              <a:ext cx="0" cy="8050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3">
              <a:extLst>
                <a:ext uri="{FF2B5EF4-FFF2-40B4-BE49-F238E27FC236}">
                  <a16:creationId xmlns:a16="http://schemas.microsoft.com/office/drawing/2014/main" id="{9D46A7F5-7CCA-99D3-BA8A-C8FB405234D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326813" y="3759610"/>
              <a:ext cx="0" cy="8050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2F88681-4F15-F5E3-BCEC-FAFED5C77E3E}"/>
                    </a:ext>
                  </a:extLst>
                </p:cNvPr>
                <p:cNvSpPr txBox="1"/>
                <p:nvPr/>
              </p:nvSpPr>
              <p:spPr>
                <a:xfrm>
                  <a:off x="7139865" y="4641622"/>
                  <a:ext cx="381478" cy="2437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ko-KR" b="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2F88681-4F15-F5E3-BCEC-FAFED5C77E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9865" y="4641622"/>
                  <a:ext cx="381478" cy="243704"/>
                </a:xfrm>
                <a:prstGeom prst="rect">
                  <a:avLst/>
                </a:prstGeom>
                <a:blipFill>
                  <a:blip r:embed="rId12"/>
                  <a:stretch>
                    <a:fillRect t="-5000" b="-20000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A05A5CC-D9C3-901F-01DA-247BC9C06588}"/>
                    </a:ext>
                  </a:extLst>
                </p:cNvPr>
                <p:cNvSpPr txBox="1"/>
                <p:nvPr/>
              </p:nvSpPr>
              <p:spPr>
                <a:xfrm>
                  <a:off x="7775942" y="4000275"/>
                  <a:ext cx="299697" cy="2437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ko-KR" b="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A05A5CC-D9C3-901F-01DA-247BC9C065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5942" y="4000275"/>
                  <a:ext cx="299697" cy="243704"/>
                </a:xfrm>
                <a:prstGeom prst="rect">
                  <a:avLst/>
                </a:prstGeom>
                <a:blipFill>
                  <a:blip r:embed="rId13"/>
                  <a:stretch>
                    <a:fillRect l="-16667" t="-10000" r="-4167" b="-20000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직선 연결선 3">
              <a:extLst>
                <a:ext uri="{FF2B5EF4-FFF2-40B4-BE49-F238E27FC236}">
                  <a16:creationId xmlns:a16="http://schemas.microsoft.com/office/drawing/2014/main" id="{6DF0EEF8-B589-EECB-D787-4211FCA1E6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1836" y="5197982"/>
              <a:ext cx="49121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자유형 12">
              <a:extLst>
                <a:ext uri="{FF2B5EF4-FFF2-40B4-BE49-F238E27FC236}">
                  <a16:creationId xmlns:a16="http://schemas.microsoft.com/office/drawing/2014/main" id="{D8C3F191-F7D3-8036-550A-F754E8C9AB92}"/>
                </a:ext>
              </a:extLst>
            </p:cNvPr>
            <p:cNvSpPr/>
            <p:nvPr/>
          </p:nvSpPr>
          <p:spPr>
            <a:xfrm>
              <a:off x="6962203" y="5112863"/>
              <a:ext cx="736801" cy="170236"/>
            </a:xfrm>
            <a:custGeom>
              <a:avLst/>
              <a:gdLst>
                <a:gd name="connsiteX0" fmla="*/ 0 w 8170606"/>
                <a:gd name="connsiteY0" fmla="*/ 943897 h 1887793"/>
                <a:gd name="connsiteX1" fmla="*/ 707922 w 8170606"/>
                <a:gd name="connsiteY1" fmla="*/ 0 h 1887793"/>
                <a:gd name="connsiteX2" fmla="*/ 2064774 w 8170606"/>
                <a:gd name="connsiteY2" fmla="*/ 1887793 h 1887793"/>
                <a:gd name="connsiteX3" fmla="*/ 3406877 w 8170606"/>
                <a:gd name="connsiteY3" fmla="*/ 14748 h 1887793"/>
                <a:gd name="connsiteX4" fmla="*/ 4763729 w 8170606"/>
                <a:gd name="connsiteY4" fmla="*/ 1887793 h 1887793"/>
                <a:gd name="connsiteX5" fmla="*/ 6105832 w 8170606"/>
                <a:gd name="connsiteY5" fmla="*/ 29497 h 1887793"/>
                <a:gd name="connsiteX6" fmla="*/ 7462683 w 8170606"/>
                <a:gd name="connsiteY6" fmla="*/ 1887793 h 1887793"/>
                <a:gd name="connsiteX7" fmla="*/ 8170606 w 8170606"/>
                <a:gd name="connsiteY7" fmla="*/ 943897 h 188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70606" h="1887793">
                  <a:moveTo>
                    <a:pt x="0" y="943897"/>
                  </a:moveTo>
                  <a:lnTo>
                    <a:pt x="707922" y="0"/>
                  </a:lnTo>
                  <a:lnTo>
                    <a:pt x="2064774" y="1887793"/>
                  </a:lnTo>
                  <a:lnTo>
                    <a:pt x="3406877" y="14748"/>
                  </a:lnTo>
                  <a:lnTo>
                    <a:pt x="4763729" y="1887793"/>
                  </a:lnTo>
                  <a:lnTo>
                    <a:pt x="6105832" y="29497"/>
                  </a:lnTo>
                  <a:lnTo>
                    <a:pt x="7462683" y="1887793"/>
                  </a:lnTo>
                  <a:lnTo>
                    <a:pt x="8170606" y="943897"/>
                  </a:ln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cxnSp>
          <p:nvCxnSpPr>
            <p:cNvPr id="62" name="직선 연결선 3">
              <a:extLst>
                <a:ext uri="{FF2B5EF4-FFF2-40B4-BE49-F238E27FC236}">
                  <a16:creationId xmlns:a16="http://schemas.microsoft.com/office/drawing/2014/main" id="{F76F6679-BFEE-F43F-11EC-3EC17C94CA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9005" y="5197981"/>
              <a:ext cx="52010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846278A-ECCF-8986-C506-006D0819719A}"/>
                    </a:ext>
                  </a:extLst>
                </p:cNvPr>
                <p:cNvSpPr txBox="1"/>
                <p:nvPr/>
              </p:nvSpPr>
              <p:spPr>
                <a:xfrm>
                  <a:off x="7060710" y="5335722"/>
                  <a:ext cx="573195" cy="2437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lang="en-US" altLang="ko-KR" b="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846278A-ECCF-8986-C506-006D081971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0710" y="5335722"/>
                  <a:ext cx="573195" cy="243704"/>
                </a:xfrm>
                <a:prstGeom prst="rect">
                  <a:avLst/>
                </a:prstGeom>
                <a:blipFill>
                  <a:blip r:embed="rId14"/>
                  <a:stretch>
                    <a:fillRect l="-4348" t="-20000" r="-4348" b="-40000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4" name="Rounded Rectangle 1023">
              <a:extLst>
                <a:ext uri="{FF2B5EF4-FFF2-40B4-BE49-F238E27FC236}">
                  <a16:creationId xmlns:a16="http://schemas.microsoft.com/office/drawing/2014/main" id="{742B24C7-3817-2840-35E6-BCA5C795AF74}"/>
                </a:ext>
              </a:extLst>
            </p:cNvPr>
            <p:cNvSpPr/>
            <p:nvPr/>
          </p:nvSpPr>
          <p:spPr>
            <a:xfrm>
              <a:off x="6216299" y="2488807"/>
              <a:ext cx="1764676" cy="149046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 sz="1400"/>
            </a:p>
          </p:txBody>
        </p:sp>
        <p:cxnSp>
          <p:nvCxnSpPr>
            <p:cNvPr id="1025" name="직선 연결선 6">
              <a:extLst>
                <a:ext uri="{FF2B5EF4-FFF2-40B4-BE49-F238E27FC236}">
                  <a16:creationId xmlns:a16="http://schemas.microsoft.com/office/drawing/2014/main" id="{DB57C5B8-AC03-E5E4-BD73-9346CFA827C8}"/>
                </a:ext>
              </a:extLst>
            </p:cNvPr>
            <p:cNvCxnSpPr>
              <a:cxnSpLocks/>
            </p:cNvCxnSpPr>
            <p:nvPr/>
          </p:nvCxnSpPr>
          <p:spPr>
            <a:xfrm>
              <a:off x="8213464" y="4464798"/>
              <a:ext cx="0" cy="73318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" name="자유형 15">
              <a:extLst>
                <a:ext uri="{FF2B5EF4-FFF2-40B4-BE49-F238E27FC236}">
                  <a16:creationId xmlns:a16="http://schemas.microsoft.com/office/drawing/2014/main" id="{DA412DA7-C784-1C31-0F91-C6D71975EE47}"/>
                </a:ext>
              </a:extLst>
            </p:cNvPr>
            <p:cNvSpPr/>
            <p:nvPr/>
          </p:nvSpPr>
          <p:spPr>
            <a:xfrm rot="5400000">
              <a:off x="7841059" y="2809431"/>
              <a:ext cx="816042" cy="314844"/>
            </a:xfrm>
            <a:custGeom>
              <a:avLst/>
              <a:gdLst>
                <a:gd name="connsiteX0" fmla="*/ 0 w 5227320"/>
                <a:gd name="connsiteY0" fmla="*/ 1219200 h 2016760"/>
                <a:gd name="connsiteX1" fmla="*/ 7620 w 5227320"/>
                <a:gd name="connsiteY1" fmla="*/ 1059180 h 2016760"/>
                <a:gd name="connsiteX2" fmla="*/ 38100 w 5227320"/>
                <a:gd name="connsiteY2" fmla="*/ 906780 h 2016760"/>
                <a:gd name="connsiteX3" fmla="*/ 76200 w 5227320"/>
                <a:gd name="connsiteY3" fmla="*/ 762000 h 2016760"/>
                <a:gd name="connsiteX4" fmla="*/ 129540 w 5227320"/>
                <a:gd name="connsiteY4" fmla="*/ 632460 h 2016760"/>
                <a:gd name="connsiteX5" fmla="*/ 220980 w 5227320"/>
                <a:gd name="connsiteY5" fmla="*/ 449580 h 2016760"/>
                <a:gd name="connsiteX6" fmla="*/ 304800 w 5227320"/>
                <a:gd name="connsiteY6" fmla="*/ 327660 h 2016760"/>
                <a:gd name="connsiteX7" fmla="*/ 411480 w 5227320"/>
                <a:gd name="connsiteY7" fmla="*/ 220980 h 2016760"/>
                <a:gd name="connsiteX8" fmla="*/ 525780 w 5227320"/>
                <a:gd name="connsiteY8" fmla="*/ 129540 h 2016760"/>
                <a:gd name="connsiteX9" fmla="*/ 678180 w 5227320"/>
                <a:gd name="connsiteY9" fmla="*/ 53340 h 2016760"/>
                <a:gd name="connsiteX10" fmla="*/ 830580 w 5227320"/>
                <a:gd name="connsiteY10" fmla="*/ 7620 h 2016760"/>
                <a:gd name="connsiteX11" fmla="*/ 960120 w 5227320"/>
                <a:gd name="connsiteY11" fmla="*/ 7620 h 2016760"/>
                <a:gd name="connsiteX12" fmla="*/ 1150620 w 5227320"/>
                <a:gd name="connsiteY12" fmla="*/ 45720 h 2016760"/>
                <a:gd name="connsiteX13" fmla="*/ 1287780 w 5227320"/>
                <a:gd name="connsiteY13" fmla="*/ 106680 h 2016760"/>
                <a:gd name="connsiteX14" fmla="*/ 1386840 w 5227320"/>
                <a:gd name="connsiteY14" fmla="*/ 167640 h 2016760"/>
                <a:gd name="connsiteX15" fmla="*/ 1485900 w 5227320"/>
                <a:gd name="connsiteY15" fmla="*/ 266700 h 2016760"/>
                <a:gd name="connsiteX16" fmla="*/ 1592580 w 5227320"/>
                <a:gd name="connsiteY16" fmla="*/ 381000 h 2016760"/>
                <a:gd name="connsiteX17" fmla="*/ 1684020 w 5227320"/>
                <a:gd name="connsiteY17" fmla="*/ 541020 h 2016760"/>
                <a:gd name="connsiteX18" fmla="*/ 1760220 w 5227320"/>
                <a:gd name="connsiteY18" fmla="*/ 731520 h 2016760"/>
                <a:gd name="connsiteX19" fmla="*/ 1828800 w 5227320"/>
                <a:gd name="connsiteY19" fmla="*/ 982980 h 2016760"/>
                <a:gd name="connsiteX20" fmla="*/ 1851660 w 5227320"/>
                <a:gd name="connsiteY20" fmla="*/ 1249680 h 2016760"/>
                <a:gd name="connsiteX21" fmla="*/ 1813560 w 5227320"/>
                <a:gd name="connsiteY21" fmla="*/ 1562100 h 2016760"/>
                <a:gd name="connsiteX22" fmla="*/ 1729740 w 5227320"/>
                <a:gd name="connsiteY22" fmla="*/ 1813560 h 2016760"/>
                <a:gd name="connsiteX23" fmla="*/ 1630680 w 5227320"/>
                <a:gd name="connsiteY23" fmla="*/ 1943100 h 2016760"/>
                <a:gd name="connsiteX24" fmla="*/ 1493520 w 5227320"/>
                <a:gd name="connsiteY24" fmla="*/ 2011680 h 2016760"/>
                <a:gd name="connsiteX25" fmla="*/ 1379220 w 5227320"/>
                <a:gd name="connsiteY25" fmla="*/ 1958340 h 2016760"/>
                <a:gd name="connsiteX26" fmla="*/ 1264920 w 5227320"/>
                <a:gd name="connsiteY26" fmla="*/ 1828800 h 2016760"/>
                <a:gd name="connsiteX27" fmla="*/ 1196340 w 5227320"/>
                <a:gd name="connsiteY27" fmla="*/ 1676400 h 2016760"/>
                <a:gd name="connsiteX28" fmla="*/ 1158240 w 5227320"/>
                <a:gd name="connsiteY28" fmla="*/ 1524000 h 2016760"/>
                <a:gd name="connsiteX29" fmla="*/ 1127760 w 5227320"/>
                <a:gd name="connsiteY29" fmla="*/ 1333500 h 2016760"/>
                <a:gd name="connsiteX30" fmla="*/ 1127760 w 5227320"/>
                <a:gd name="connsiteY30" fmla="*/ 1120140 h 2016760"/>
                <a:gd name="connsiteX31" fmla="*/ 1150620 w 5227320"/>
                <a:gd name="connsiteY31" fmla="*/ 914400 h 2016760"/>
                <a:gd name="connsiteX32" fmla="*/ 1219200 w 5227320"/>
                <a:gd name="connsiteY32" fmla="*/ 716280 h 2016760"/>
                <a:gd name="connsiteX33" fmla="*/ 1318260 w 5227320"/>
                <a:gd name="connsiteY33" fmla="*/ 502920 h 2016760"/>
                <a:gd name="connsiteX34" fmla="*/ 1417320 w 5227320"/>
                <a:gd name="connsiteY34" fmla="*/ 358140 h 2016760"/>
                <a:gd name="connsiteX35" fmla="*/ 1485900 w 5227320"/>
                <a:gd name="connsiteY35" fmla="*/ 274320 h 2016760"/>
                <a:gd name="connsiteX36" fmla="*/ 1615440 w 5227320"/>
                <a:gd name="connsiteY36" fmla="*/ 160020 h 2016760"/>
                <a:gd name="connsiteX37" fmla="*/ 1737360 w 5227320"/>
                <a:gd name="connsiteY37" fmla="*/ 76200 h 2016760"/>
                <a:gd name="connsiteX38" fmla="*/ 1836420 w 5227320"/>
                <a:gd name="connsiteY38" fmla="*/ 38100 h 2016760"/>
                <a:gd name="connsiteX39" fmla="*/ 1920240 w 5227320"/>
                <a:gd name="connsiteY39" fmla="*/ 15240 h 2016760"/>
                <a:gd name="connsiteX40" fmla="*/ 2057400 w 5227320"/>
                <a:gd name="connsiteY40" fmla="*/ 7620 h 2016760"/>
                <a:gd name="connsiteX41" fmla="*/ 2209800 w 5227320"/>
                <a:gd name="connsiteY41" fmla="*/ 22860 h 2016760"/>
                <a:gd name="connsiteX42" fmla="*/ 2339340 w 5227320"/>
                <a:gd name="connsiteY42" fmla="*/ 68580 h 2016760"/>
                <a:gd name="connsiteX43" fmla="*/ 2453640 w 5227320"/>
                <a:gd name="connsiteY43" fmla="*/ 137160 h 2016760"/>
                <a:gd name="connsiteX44" fmla="*/ 2606040 w 5227320"/>
                <a:gd name="connsiteY44" fmla="*/ 266700 h 2016760"/>
                <a:gd name="connsiteX45" fmla="*/ 2727960 w 5227320"/>
                <a:gd name="connsiteY45" fmla="*/ 403860 h 2016760"/>
                <a:gd name="connsiteX46" fmla="*/ 2811780 w 5227320"/>
                <a:gd name="connsiteY46" fmla="*/ 556260 h 2016760"/>
                <a:gd name="connsiteX47" fmla="*/ 2880360 w 5227320"/>
                <a:gd name="connsiteY47" fmla="*/ 701040 h 2016760"/>
                <a:gd name="connsiteX48" fmla="*/ 2933700 w 5227320"/>
                <a:gd name="connsiteY48" fmla="*/ 876300 h 2016760"/>
                <a:gd name="connsiteX49" fmla="*/ 2979420 w 5227320"/>
                <a:gd name="connsiteY49" fmla="*/ 1074420 h 2016760"/>
                <a:gd name="connsiteX50" fmla="*/ 2971800 w 5227320"/>
                <a:gd name="connsiteY50" fmla="*/ 1341120 h 2016760"/>
                <a:gd name="connsiteX51" fmla="*/ 2941320 w 5227320"/>
                <a:gd name="connsiteY51" fmla="*/ 1554480 h 2016760"/>
                <a:gd name="connsiteX52" fmla="*/ 2849880 w 5227320"/>
                <a:gd name="connsiteY52" fmla="*/ 1805940 h 2016760"/>
                <a:gd name="connsiteX53" fmla="*/ 2720340 w 5227320"/>
                <a:gd name="connsiteY53" fmla="*/ 1965960 h 2016760"/>
                <a:gd name="connsiteX54" fmla="*/ 2621280 w 5227320"/>
                <a:gd name="connsiteY54" fmla="*/ 2011680 h 2016760"/>
                <a:gd name="connsiteX55" fmla="*/ 2461260 w 5227320"/>
                <a:gd name="connsiteY55" fmla="*/ 1935480 h 2016760"/>
                <a:gd name="connsiteX56" fmla="*/ 2369820 w 5227320"/>
                <a:gd name="connsiteY56" fmla="*/ 1790700 h 2016760"/>
                <a:gd name="connsiteX57" fmla="*/ 2286000 w 5227320"/>
                <a:gd name="connsiteY57" fmla="*/ 1554480 h 2016760"/>
                <a:gd name="connsiteX58" fmla="*/ 2255520 w 5227320"/>
                <a:gd name="connsiteY58" fmla="*/ 1356360 h 2016760"/>
                <a:gd name="connsiteX59" fmla="*/ 2255520 w 5227320"/>
                <a:gd name="connsiteY59" fmla="*/ 1066800 h 2016760"/>
                <a:gd name="connsiteX60" fmla="*/ 2308860 w 5227320"/>
                <a:gd name="connsiteY60" fmla="*/ 830580 h 2016760"/>
                <a:gd name="connsiteX61" fmla="*/ 2346960 w 5227320"/>
                <a:gd name="connsiteY61" fmla="*/ 693420 h 2016760"/>
                <a:gd name="connsiteX62" fmla="*/ 2430780 w 5227320"/>
                <a:gd name="connsiteY62" fmla="*/ 533400 h 2016760"/>
                <a:gd name="connsiteX63" fmla="*/ 2491740 w 5227320"/>
                <a:gd name="connsiteY63" fmla="*/ 419100 h 2016760"/>
                <a:gd name="connsiteX64" fmla="*/ 2613660 w 5227320"/>
                <a:gd name="connsiteY64" fmla="*/ 274320 h 2016760"/>
                <a:gd name="connsiteX65" fmla="*/ 2750820 w 5227320"/>
                <a:gd name="connsiteY65" fmla="*/ 137160 h 2016760"/>
                <a:gd name="connsiteX66" fmla="*/ 2956560 w 5227320"/>
                <a:gd name="connsiteY66" fmla="*/ 38100 h 2016760"/>
                <a:gd name="connsiteX67" fmla="*/ 3063240 w 5227320"/>
                <a:gd name="connsiteY67" fmla="*/ 15240 h 2016760"/>
                <a:gd name="connsiteX68" fmla="*/ 3162300 w 5227320"/>
                <a:gd name="connsiteY68" fmla="*/ 7620 h 2016760"/>
                <a:gd name="connsiteX69" fmla="*/ 3352800 w 5227320"/>
                <a:gd name="connsiteY69" fmla="*/ 30480 h 2016760"/>
                <a:gd name="connsiteX70" fmla="*/ 3512820 w 5227320"/>
                <a:gd name="connsiteY70" fmla="*/ 91440 h 2016760"/>
                <a:gd name="connsiteX71" fmla="*/ 3627120 w 5227320"/>
                <a:gd name="connsiteY71" fmla="*/ 167640 h 2016760"/>
                <a:gd name="connsiteX72" fmla="*/ 3733800 w 5227320"/>
                <a:gd name="connsiteY72" fmla="*/ 274320 h 2016760"/>
                <a:gd name="connsiteX73" fmla="*/ 3848100 w 5227320"/>
                <a:gd name="connsiteY73" fmla="*/ 396240 h 2016760"/>
                <a:gd name="connsiteX74" fmla="*/ 3939540 w 5227320"/>
                <a:gd name="connsiteY74" fmla="*/ 579120 h 2016760"/>
                <a:gd name="connsiteX75" fmla="*/ 4038600 w 5227320"/>
                <a:gd name="connsiteY75" fmla="*/ 815340 h 2016760"/>
                <a:gd name="connsiteX76" fmla="*/ 4091940 w 5227320"/>
                <a:gd name="connsiteY76" fmla="*/ 1059180 h 2016760"/>
                <a:gd name="connsiteX77" fmla="*/ 4099560 w 5227320"/>
                <a:gd name="connsiteY77" fmla="*/ 1295400 h 2016760"/>
                <a:gd name="connsiteX78" fmla="*/ 4069080 w 5227320"/>
                <a:gd name="connsiteY78" fmla="*/ 1531620 h 2016760"/>
                <a:gd name="connsiteX79" fmla="*/ 4000500 w 5227320"/>
                <a:gd name="connsiteY79" fmla="*/ 1744980 h 2016760"/>
                <a:gd name="connsiteX80" fmla="*/ 3901440 w 5227320"/>
                <a:gd name="connsiteY80" fmla="*/ 1920240 h 2016760"/>
                <a:gd name="connsiteX81" fmla="*/ 3756660 w 5227320"/>
                <a:gd name="connsiteY81" fmla="*/ 2011680 h 2016760"/>
                <a:gd name="connsiteX82" fmla="*/ 3581400 w 5227320"/>
                <a:gd name="connsiteY82" fmla="*/ 1920240 h 2016760"/>
                <a:gd name="connsiteX83" fmla="*/ 3451860 w 5227320"/>
                <a:gd name="connsiteY83" fmla="*/ 1714500 h 2016760"/>
                <a:gd name="connsiteX84" fmla="*/ 3398520 w 5227320"/>
                <a:gd name="connsiteY84" fmla="*/ 1478280 h 2016760"/>
                <a:gd name="connsiteX85" fmla="*/ 3375660 w 5227320"/>
                <a:gd name="connsiteY85" fmla="*/ 1249680 h 2016760"/>
                <a:gd name="connsiteX86" fmla="*/ 3398520 w 5227320"/>
                <a:gd name="connsiteY86" fmla="*/ 952500 h 2016760"/>
                <a:gd name="connsiteX87" fmla="*/ 3459480 w 5227320"/>
                <a:gd name="connsiteY87" fmla="*/ 754380 h 2016760"/>
                <a:gd name="connsiteX88" fmla="*/ 3535680 w 5227320"/>
                <a:gd name="connsiteY88" fmla="*/ 548640 h 2016760"/>
                <a:gd name="connsiteX89" fmla="*/ 3634740 w 5227320"/>
                <a:gd name="connsiteY89" fmla="*/ 388620 h 2016760"/>
                <a:gd name="connsiteX90" fmla="*/ 3733800 w 5227320"/>
                <a:gd name="connsiteY90" fmla="*/ 274320 h 2016760"/>
                <a:gd name="connsiteX91" fmla="*/ 3870960 w 5227320"/>
                <a:gd name="connsiteY91" fmla="*/ 144780 h 2016760"/>
                <a:gd name="connsiteX92" fmla="*/ 4023360 w 5227320"/>
                <a:gd name="connsiteY92" fmla="*/ 60960 h 2016760"/>
                <a:gd name="connsiteX93" fmla="*/ 4168140 w 5227320"/>
                <a:gd name="connsiteY93" fmla="*/ 22860 h 2016760"/>
                <a:gd name="connsiteX94" fmla="*/ 4290060 w 5227320"/>
                <a:gd name="connsiteY94" fmla="*/ 7620 h 2016760"/>
                <a:gd name="connsiteX95" fmla="*/ 4427220 w 5227320"/>
                <a:gd name="connsiteY95" fmla="*/ 15240 h 2016760"/>
                <a:gd name="connsiteX96" fmla="*/ 4579620 w 5227320"/>
                <a:gd name="connsiteY96" fmla="*/ 68580 h 2016760"/>
                <a:gd name="connsiteX97" fmla="*/ 4724400 w 5227320"/>
                <a:gd name="connsiteY97" fmla="*/ 152400 h 2016760"/>
                <a:gd name="connsiteX98" fmla="*/ 4853940 w 5227320"/>
                <a:gd name="connsiteY98" fmla="*/ 251460 h 2016760"/>
                <a:gd name="connsiteX99" fmla="*/ 4968240 w 5227320"/>
                <a:gd name="connsiteY99" fmla="*/ 403860 h 2016760"/>
                <a:gd name="connsiteX100" fmla="*/ 5097780 w 5227320"/>
                <a:gd name="connsiteY100" fmla="*/ 624840 h 2016760"/>
                <a:gd name="connsiteX101" fmla="*/ 5158740 w 5227320"/>
                <a:gd name="connsiteY101" fmla="*/ 822960 h 2016760"/>
                <a:gd name="connsiteX102" fmla="*/ 5204460 w 5227320"/>
                <a:gd name="connsiteY102" fmla="*/ 1005840 h 2016760"/>
                <a:gd name="connsiteX103" fmla="*/ 5219700 w 5227320"/>
                <a:gd name="connsiteY103" fmla="*/ 1120140 h 2016760"/>
                <a:gd name="connsiteX104" fmla="*/ 5227320 w 5227320"/>
                <a:gd name="connsiteY104" fmla="*/ 1203960 h 201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227320" h="2016760">
                  <a:moveTo>
                    <a:pt x="0" y="1219200"/>
                  </a:moveTo>
                  <a:cubicBezTo>
                    <a:pt x="635" y="1165225"/>
                    <a:pt x="1270" y="1111250"/>
                    <a:pt x="7620" y="1059180"/>
                  </a:cubicBezTo>
                  <a:cubicBezTo>
                    <a:pt x="13970" y="1007110"/>
                    <a:pt x="26670" y="956310"/>
                    <a:pt x="38100" y="906780"/>
                  </a:cubicBezTo>
                  <a:cubicBezTo>
                    <a:pt x="49530" y="857250"/>
                    <a:pt x="60960" y="807720"/>
                    <a:pt x="76200" y="762000"/>
                  </a:cubicBezTo>
                  <a:cubicBezTo>
                    <a:pt x="91440" y="716280"/>
                    <a:pt x="105410" y="684530"/>
                    <a:pt x="129540" y="632460"/>
                  </a:cubicBezTo>
                  <a:cubicBezTo>
                    <a:pt x="153670" y="580390"/>
                    <a:pt x="191770" y="500380"/>
                    <a:pt x="220980" y="449580"/>
                  </a:cubicBezTo>
                  <a:cubicBezTo>
                    <a:pt x="250190" y="398780"/>
                    <a:pt x="273050" y="365760"/>
                    <a:pt x="304800" y="327660"/>
                  </a:cubicBezTo>
                  <a:cubicBezTo>
                    <a:pt x="336550" y="289560"/>
                    <a:pt x="374650" y="254000"/>
                    <a:pt x="411480" y="220980"/>
                  </a:cubicBezTo>
                  <a:cubicBezTo>
                    <a:pt x="448310" y="187960"/>
                    <a:pt x="481330" y="157480"/>
                    <a:pt x="525780" y="129540"/>
                  </a:cubicBezTo>
                  <a:cubicBezTo>
                    <a:pt x="570230" y="101600"/>
                    <a:pt x="627380" y="73660"/>
                    <a:pt x="678180" y="53340"/>
                  </a:cubicBezTo>
                  <a:cubicBezTo>
                    <a:pt x="728980" y="33020"/>
                    <a:pt x="783590" y="15240"/>
                    <a:pt x="830580" y="7620"/>
                  </a:cubicBezTo>
                  <a:cubicBezTo>
                    <a:pt x="877570" y="0"/>
                    <a:pt x="906780" y="1270"/>
                    <a:pt x="960120" y="7620"/>
                  </a:cubicBezTo>
                  <a:cubicBezTo>
                    <a:pt x="1013460" y="13970"/>
                    <a:pt x="1096010" y="29210"/>
                    <a:pt x="1150620" y="45720"/>
                  </a:cubicBezTo>
                  <a:cubicBezTo>
                    <a:pt x="1205230" y="62230"/>
                    <a:pt x="1248410" y="86360"/>
                    <a:pt x="1287780" y="106680"/>
                  </a:cubicBezTo>
                  <a:cubicBezTo>
                    <a:pt x="1327150" y="127000"/>
                    <a:pt x="1353820" y="140970"/>
                    <a:pt x="1386840" y="167640"/>
                  </a:cubicBezTo>
                  <a:cubicBezTo>
                    <a:pt x="1419860" y="194310"/>
                    <a:pt x="1451610" y="231140"/>
                    <a:pt x="1485900" y="266700"/>
                  </a:cubicBezTo>
                  <a:cubicBezTo>
                    <a:pt x="1520190" y="302260"/>
                    <a:pt x="1559560" y="335280"/>
                    <a:pt x="1592580" y="381000"/>
                  </a:cubicBezTo>
                  <a:cubicBezTo>
                    <a:pt x="1625600" y="426720"/>
                    <a:pt x="1656080" y="482600"/>
                    <a:pt x="1684020" y="541020"/>
                  </a:cubicBezTo>
                  <a:cubicBezTo>
                    <a:pt x="1711960" y="599440"/>
                    <a:pt x="1736090" y="657860"/>
                    <a:pt x="1760220" y="731520"/>
                  </a:cubicBezTo>
                  <a:cubicBezTo>
                    <a:pt x="1784350" y="805180"/>
                    <a:pt x="1813560" y="896620"/>
                    <a:pt x="1828800" y="982980"/>
                  </a:cubicBezTo>
                  <a:cubicBezTo>
                    <a:pt x="1844040" y="1069340"/>
                    <a:pt x="1854200" y="1153160"/>
                    <a:pt x="1851660" y="1249680"/>
                  </a:cubicBezTo>
                  <a:cubicBezTo>
                    <a:pt x="1849120" y="1346200"/>
                    <a:pt x="1833880" y="1468120"/>
                    <a:pt x="1813560" y="1562100"/>
                  </a:cubicBezTo>
                  <a:cubicBezTo>
                    <a:pt x="1793240" y="1656080"/>
                    <a:pt x="1760220" y="1750060"/>
                    <a:pt x="1729740" y="1813560"/>
                  </a:cubicBezTo>
                  <a:cubicBezTo>
                    <a:pt x="1699260" y="1877060"/>
                    <a:pt x="1670050" y="1910080"/>
                    <a:pt x="1630680" y="1943100"/>
                  </a:cubicBezTo>
                  <a:cubicBezTo>
                    <a:pt x="1591310" y="1976120"/>
                    <a:pt x="1535430" y="2009140"/>
                    <a:pt x="1493520" y="2011680"/>
                  </a:cubicBezTo>
                  <a:cubicBezTo>
                    <a:pt x="1451610" y="2014220"/>
                    <a:pt x="1417320" y="1988820"/>
                    <a:pt x="1379220" y="1958340"/>
                  </a:cubicBezTo>
                  <a:cubicBezTo>
                    <a:pt x="1341120" y="1927860"/>
                    <a:pt x="1295400" y="1875790"/>
                    <a:pt x="1264920" y="1828800"/>
                  </a:cubicBezTo>
                  <a:cubicBezTo>
                    <a:pt x="1234440" y="1781810"/>
                    <a:pt x="1214120" y="1727200"/>
                    <a:pt x="1196340" y="1676400"/>
                  </a:cubicBezTo>
                  <a:cubicBezTo>
                    <a:pt x="1178560" y="1625600"/>
                    <a:pt x="1169670" y="1581150"/>
                    <a:pt x="1158240" y="1524000"/>
                  </a:cubicBezTo>
                  <a:cubicBezTo>
                    <a:pt x="1146810" y="1466850"/>
                    <a:pt x="1132840" y="1400810"/>
                    <a:pt x="1127760" y="1333500"/>
                  </a:cubicBezTo>
                  <a:cubicBezTo>
                    <a:pt x="1122680" y="1266190"/>
                    <a:pt x="1123950" y="1189990"/>
                    <a:pt x="1127760" y="1120140"/>
                  </a:cubicBezTo>
                  <a:cubicBezTo>
                    <a:pt x="1131570" y="1050290"/>
                    <a:pt x="1135380" y="981710"/>
                    <a:pt x="1150620" y="914400"/>
                  </a:cubicBezTo>
                  <a:cubicBezTo>
                    <a:pt x="1165860" y="847090"/>
                    <a:pt x="1191260" y="784860"/>
                    <a:pt x="1219200" y="716280"/>
                  </a:cubicBezTo>
                  <a:cubicBezTo>
                    <a:pt x="1247140" y="647700"/>
                    <a:pt x="1285240" y="562610"/>
                    <a:pt x="1318260" y="502920"/>
                  </a:cubicBezTo>
                  <a:cubicBezTo>
                    <a:pt x="1351280" y="443230"/>
                    <a:pt x="1389380" y="396240"/>
                    <a:pt x="1417320" y="358140"/>
                  </a:cubicBezTo>
                  <a:cubicBezTo>
                    <a:pt x="1445260" y="320040"/>
                    <a:pt x="1452880" y="307340"/>
                    <a:pt x="1485900" y="274320"/>
                  </a:cubicBezTo>
                  <a:cubicBezTo>
                    <a:pt x="1518920" y="241300"/>
                    <a:pt x="1573530" y="193040"/>
                    <a:pt x="1615440" y="160020"/>
                  </a:cubicBezTo>
                  <a:cubicBezTo>
                    <a:pt x="1657350" y="127000"/>
                    <a:pt x="1700530" y="96520"/>
                    <a:pt x="1737360" y="76200"/>
                  </a:cubicBezTo>
                  <a:cubicBezTo>
                    <a:pt x="1774190" y="55880"/>
                    <a:pt x="1805940" y="48260"/>
                    <a:pt x="1836420" y="38100"/>
                  </a:cubicBezTo>
                  <a:cubicBezTo>
                    <a:pt x="1866900" y="27940"/>
                    <a:pt x="1883410" y="20320"/>
                    <a:pt x="1920240" y="15240"/>
                  </a:cubicBezTo>
                  <a:cubicBezTo>
                    <a:pt x="1957070" y="10160"/>
                    <a:pt x="2009140" y="6350"/>
                    <a:pt x="2057400" y="7620"/>
                  </a:cubicBezTo>
                  <a:cubicBezTo>
                    <a:pt x="2105660" y="8890"/>
                    <a:pt x="2162810" y="12700"/>
                    <a:pt x="2209800" y="22860"/>
                  </a:cubicBezTo>
                  <a:cubicBezTo>
                    <a:pt x="2256790" y="33020"/>
                    <a:pt x="2298700" y="49530"/>
                    <a:pt x="2339340" y="68580"/>
                  </a:cubicBezTo>
                  <a:cubicBezTo>
                    <a:pt x="2379980" y="87630"/>
                    <a:pt x="2409190" y="104140"/>
                    <a:pt x="2453640" y="137160"/>
                  </a:cubicBezTo>
                  <a:cubicBezTo>
                    <a:pt x="2498090" y="170180"/>
                    <a:pt x="2560320" y="222250"/>
                    <a:pt x="2606040" y="266700"/>
                  </a:cubicBezTo>
                  <a:cubicBezTo>
                    <a:pt x="2651760" y="311150"/>
                    <a:pt x="2693670" y="355600"/>
                    <a:pt x="2727960" y="403860"/>
                  </a:cubicBezTo>
                  <a:cubicBezTo>
                    <a:pt x="2762250" y="452120"/>
                    <a:pt x="2786380" y="506730"/>
                    <a:pt x="2811780" y="556260"/>
                  </a:cubicBezTo>
                  <a:cubicBezTo>
                    <a:pt x="2837180" y="605790"/>
                    <a:pt x="2860040" y="647700"/>
                    <a:pt x="2880360" y="701040"/>
                  </a:cubicBezTo>
                  <a:cubicBezTo>
                    <a:pt x="2900680" y="754380"/>
                    <a:pt x="2917190" y="814070"/>
                    <a:pt x="2933700" y="876300"/>
                  </a:cubicBezTo>
                  <a:cubicBezTo>
                    <a:pt x="2950210" y="938530"/>
                    <a:pt x="2973070" y="996950"/>
                    <a:pt x="2979420" y="1074420"/>
                  </a:cubicBezTo>
                  <a:cubicBezTo>
                    <a:pt x="2985770" y="1151890"/>
                    <a:pt x="2978150" y="1261110"/>
                    <a:pt x="2971800" y="1341120"/>
                  </a:cubicBezTo>
                  <a:cubicBezTo>
                    <a:pt x="2965450" y="1421130"/>
                    <a:pt x="2961640" y="1477010"/>
                    <a:pt x="2941320" y="1554480"/>
                  </a:cubicBezTo>
                  <a:cubicBezTo>
                    <a:pt x="2921000" y="1631950"/>
                    <a:pt x="2886710" y="1737360"/>
                    <a:pt x="2849880" y="1805940"/>
                  </a:cubicBezTo>
                  <a:cubicBezTo>
                    <a:pt x="2813050" y="1874520"/>
                    <a:pt x="2758440" y="1931670"/>
                    <a:pt x="2720340" y="1965960"/>
                  </a:cubicBezTo>
                  <a:cubicBezTo>
                    <a:pt x="2682240" y="2000250"/>
                    <a:pt x="2664460" y="2016760"/>
                    <a:pt x="2621280" y="2011680"/>
                  </a:cubicBezTo>
                  <a:cubicBezTo>
                    <a:pt x="2578100" y="2006600"/>
                    <a:pt x="2503170" y="1972310"/>
                    <a:pt x="2461260" y="1935480"/>
                  </a:cubicBezTo>
                  <a:cubicBezTo>
                    <a:pt x="2419350" y="1898650"/>
                    <a:pt x="2399030" y="1854200"/>
                    <a:pt x="2369820" y="1790700"/>
                  </a:cubicBezTo>
                  <a:cubicBezTo>
                    <a:pt x="2340610" y="1727200"/>
                    <a:pt x="2305050" y="1626870"/>
                    <a:pt x="2286000" y="1554480"/>
                  </a:cubicBezTo>
                  <a:cubicBezTo>
                    <a:pt x="2266950" y="1482090"/>
                    <a:pt x="2260600" y="1437640"/>
                    <a:pt x="2255520" y="1356360"/>
                  </a:cubicBezTo>
                  <a:cubicBezTo>
                    <a:pt x="2250440" y="1275080"/>
                    <a:pt x="2246630" y="1154430"/>
                    <a:pt x="2255520" y="1066800"/>
                  </a:cubicBezTo>
                  <a:cubicBezTo>
                    <a:pt x="2264410" y="979170"/>
                    <a:pt x="2293620" y="892810"/>
                    <a:pt x="2308860" y="830580"/>
                  </a:cubicBezTo>
                  <a:cubicBezTo>
                    <a:pt x="2324100" y="768350"/>
                    <a:pt x="2326640" y="742950"/>
                    <a:pt x="2346960" y="693420"/>
                  </a:cubicBezTo>
                  <a:cubicBezTo>
                    <a:pt x="2367280" y="643890"/>
                    <a:pt x="2406650" y="579120"/>
                    <a:pt x="2430780" y="533400"/>
                  </a:cubicBezTo>
                  <a:cubicBezTo>
                    <a:pt x="2454910" y="487680"/>
                    <a:pt x="2461260" y="462280"/>
                    <a:pt x="2491740" y="419100"/>
                  </a:cubicBezTo>
                  <a:cubicBezTo>
                    <a:pt x="2522220" y="375920"/>
                    <a:pt x="2570480" y="321310"/>
                    <a:pt x="2613660" y="274320"/>
                  </a:cubicBezTo>
                  <a:cubicBezTo>
                    <a:pt x="2656840" y="227330"/>
                    <a:pt x="2693670" y="176530"/>
                    <a:pt x="2750820" y="137160"/>
                  </a:cubicBezTo>
                  <a:cubicBezTo>
                    <a:pt x="2807970" y="97790"/>
                    <a:pt x="2904490" y="58420"/>
                    <a:pt x="2956560" y="38100"/>
                  </a:cubicBezTo>
                  <a:cubicBezTo>
                    <a:pt x="3008630" y="17780"/>
                    <a:pt x="3028950" y="20320"/>
                    <a:pt x="3063240" y="15240"/>
                  </a:cubicBezTo>
                  <a:cubicBezTo>
                    <a:pt x="3097530" y="10160"/>
                    <a:pt x="3114040" y="5080"/>
                    <a:pt x="3162300" y="7620"/>
                  </a:cubicBezTo>
                  <a:cubicBezTo>
                    <a:pt x="3210560" y="10160"/>
                    <a:pt x="3294380" y="16510"/>
                    <a:pt x="3352800" y="30480"/>
                  </a:cubicBezTo>
                  <a:cubicBezTo>
                    <a:pt x="3411220" y="44450"/>
                    <a:pt x="3467100" y="68580"/>
                    <a:pt x="3512820" y="91440"/>
                  </a:cubicBezTo>
                  <a:cubicBezTo>
                    <a:pt x="3558540" y="114300"/>
                    <a:pt x="3590290" y="137160"/>
                    <a:pt x="3627120" y="167640"/>
                  </a:cubicBezTo>
                  <a:cubicBezTo>
                    <a:pt x="3663950" y="198120"/>
                    <a:pt x="3696970" y="236220"/>
                    <a:pt x="3733800" y="274320"/>
                  </a:cubicBezTo>
                  <a:cubicBezTo>
                    <a:pt x="3770630" y="312420"/>
                    <a:pt x="3813810" y="345440"/>
                    <a:pt x="3848100" y="396240"/>
                  </a:cubicBezTo>
                  <a:cubicBezTo>
                    <a:pt x="3882390" y="447040"/>
                    <a:pt x="3907790" y="509270"/>
                    <a:pt x="3939540" y="579120"/>
                  </a:cubicBezTo>
                  <a:cubicBezTo>
                    <a:pt x="3971290" y="648970"/>
                    <a:pt x="4013200" y="735330"/>
                    <a:pt x="4038600" y="815340"/>
                  </a:cubicBezTo>
                  <a:cubicBezTo>
                    <a:pt x="4064000" y="895350"/>
                    <a:pt x="4081780" y="979170"/>
                    <a:pt x="4091940" y="1059180"/>
                  </a:cubicBezTo>
                  <a:cubicBezTo>
                    <a:pt x="4102100" y="1139190"/>
                    <a:pt x="4103370" y="1216660"/>
                    <a:pt x="4099560" y="1295400"/>
                  </a:cubicBezTo>
                  <a:cubicBezTo>
                    <a:pt x="4095750" y="1374140"/>
                    <a:pt x="4085590" y="1456690"/>
                    <a:pt x="4069080" y="1531620"/>
                  </a:cubicBezTo>
                  <a:cubicBezTo>
                    <a:pt x="4052570" y="1606550"/>
                    <a:pt x="4028440" y="1680210"/>
                    <a:pt x="4000500" y="1744980"/>
                  </a:cubicBezTo>
                  <a:cubicBezTo>
                    <a:pt x="3972560" y="1809750"/>
                    <a:pt x="3942080" y="1875790"/>
                    <a:pt x="3901440" y="1920240"/>
                  </a:cubicBezTo>
                  <a:cubicBezTo>
                    <a:pt x="3860800" y="1964690"/>
                    <a:pt x="3810000" y="2011680"/>
                    <a:pt x="3756660" y="2011680"/>
                  </a:cubicBezTo>
                  <a:cubicBezTo>
                    <a:pt x="3703320" y="2011680"/>
                    <a:pt x="3632200" y="1969770"/>
                    <a:pt x="3581400" y="1920240"/>
                  </a:cubicBezTo>
                  <a:cubicBezTo>
                    <a:pt x="3530600" y="1870710"/>
                    <a:pt x="3482340" y="1788160"/>
                    <a:pt x="3451860" y="1714500"/>
                  </a:cubicBezTo>
                  <a:cubicBezTo>
                    <a:pt x="3421380" y="1640840"/>
                    <a:pt x="3411220" y="1555750"/>
                    <a:pt x="3398520" y="1478280"/>
                  </a:cubicBezTo>
                  <a:cubicBezTo>
                    <a:pt x="3385820" y="1400810"/>
                    <a:pt x="3375660" y="1337310"/>
                    <a:pt x="3375660" y="1249680"/>
                  </a:cubicBezTo>
                  <a:cubicBezTo>
                    <a:pt x="3375660" y="1162050"/>
                    <a:pt x="3384550" y="1035050"/>
                    <a:pt x="3398520" y="952500"/>
                  </a:cubicBezTo>
                  <a:cubicBezTo>
                    <a:pt x="3412490" y="869950"/>
                    <a:pt x="3436620" y="821690"/>
                    <a:pt x="3459480" y="754380"/>
                  </a:cubicBezTo>
                  <a:cubicBezTo>
                    <a:pt x="3482340" y="687070"/>
                    <a:pt x="3506470" y="609600"/>
                    <a:pt x="3535680" y="548640"/>
                  </a:cubicBezTo>
                  <a:cubicBezTo>
                    <a:pt x="3564890" y="487680"/>
                    <a:pt x="3601720" y="434340"/>
                    <a:pt x="3634740" y="388620"/>
                  </a:cubicBezTo>
                  <a:cubicBezTo>
                    <a:pt x="3667760" y="342900"/>
                    <a:pt x="3694430" y="314960"/>
                    <a:pt x="3733800" y="274320"/>
                  </a:cubicBezTo>
                  <a:cubicBezTo>
                    <a:pt x="3773170" y="233680"/>
                    <a:pt x="3822700" y="180340"/>
                    <a:pt x="3870960" y="144780"/>
                  </a:cubicBezTo>
                  <a:cubicBezTo>
                    <a:pt x="3919220" y="109220"/>
                    <a:pt x="3973830" y="81280"/>
                    <a:pt x="4023360" y="60960"/>
                  </a:cubicBezTo>
                  <a:cubicBezTo>
                    <a:pt x="4072890" y="40640"/>
                    <a:pt x="4123690" y="31750"/>
                    <a:pt x="4168140" y="22860"/>
                  </a:cubicBezTo>
                  <a:cubicBezTo>
                    <a:pt x="4212590" y="13970"/>
                    <a:pt x="4246880" y="8890"/>
                    <a:pt x="4290060" y="7620"/>
                  </a:cubicBezTo>
                  <a:cubicBezTo>
                    <a:pt x="4333240" y="6350"/>
                    <a:pt x="4378960" y="5080"/>
                    <a:pt x="4427220" y="15240"/>
                  </a:cubicBezTo>
                  <a:cubicBezTo>
                    <a:pt x="4475480" y="25400"/>
                    <a:pt x="4530090" y="45720"/>
                    <a:pt x="4579620" y="68580"/>
                  </a:cubicBezTo>
                  <a:cubicBezTo>
                    <a:pt x="4629150" y="91440"/>
                    <a:pt x="4678680" y="121920"/>
                    <a:pt x="4724400" y="152400"/>
                  </a:cubicBezTo>
                  <a:cubicBezTo>
                    <a:pt x="4770120" y="182880"/>
                    <a:pt x="4813300" y="209550"/>
                    <a:pt x="4853940" y="251460"/>
                  </a:cubicBezTo>
                  <a:cubicBezTo>
                    <a:pt x="4894580" y="293370"/>
                    <a:pt x="4927600" y="341630"/>
                    <a:pt x="4968240" y="403860"/>
                  </a:cubicBezTo>
                  <a:cubicBezTo>
                    <a:pt x="5008880" y="466090"/>
                    <a:pt x="5066030" y="554990"/>
                    <a:pt x="5097780" y="624840"/>
                  </a:cubicBezTo>
                  <a:cubicBezTo>
                    <a:pt x="5129530" y="694690"/>
                    <a:pt x="5140960" y="759460"/>
                    <a:pt x="5158740" y="822960"/>
                  </a:cubicBezTo>
                  <a:cubicBezTo>
                    <a:pt x="5176520" y="886460"/>
                    <a:pt x="5194300" y="956310"/>
                    <a:pt x="5204460" y="1005840"/>
                  </a:cubicBezTo>
                  <a:cubicBezTo>
                    <a:pt x="5214620" y="1055370"/>
                    <a:pt x="5215890" y="1087120"/>
                    <a:pt x="5219700" y="1120140"/>
                  </a:cubicBezTo>
                  <a:cubicBezTo>
                    <a:pt x="5223510" y="1153160"/>
                    <a:pt x="5225415" y="1178560"/>
                    <a:pt x="5227320" y="1203960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0" name="TextBox 1029">
                  <a:extLst>
                    <a:ext uri="{FF2B5EF4-FFF2-40B4-BE49-F238E27FC236}">
                      <a16:creationId xmlns:a16="http://schemas.microsoft.com/office/drawing/2014/main" id="{3F5DA51B-CC0B-0BF7-2220-4C2DC91E8638}"/>
                    </a:ext>
                  </a:extLst>
                </p:cNvPr>
                <p:cNvSpPr txBox="1"/>
                <p:nvPr/>
              </p:nvSpPr>
              <p:spPr>
                <a:xfrm>
                  <a:off x="8256224" y="2298000"/>
                  <a:ext cx="381478" cy="24370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eff</m:t>
                            </m:r>
                          </m:sub>
                        </m:sSub>
                      </m:oMath>
                    </m:oMathPara>
                  </a14:m>
                  <a:endParaRPr lang="en-US" altLang="ko-KR" b="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0" name="TextBox 1029">
                  <a:extLst>
                    <a:ext uri="{FF2B5EF4-FFF2-40B4-BE49-F238E27FC236}">
                      <a16:creationId xmlns:a16="http://schemas.microsoft.com/office/drawing/2014/main" id="{3F5DA51B-CC0B-0BF7-2220-4C2DC91E86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6224" y="2298000"/>
                  <a:ext cx="381478" cy="243703"/>
                </a:xfrm>
                <a:prstGeom prst="rect">
                  <a:avLst/>
                </a:prstGeom>
                <a:blipFill>
                  <a:blip r:embed="rId15"/>
                  <a:stretch>
                    <a:fillRect l="-12500" r="-6250" b="-14286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1" name="타원 30">
              <a:extLst>
                <a:ext uri="{FF2B5EF4-FFF2-40B4-BE49-F238E27FC236}">
                  <a16:creationId xmlns:a16="http://schemas.microsoft.com/office/drawing/2014/main" id="{0DA8013F-6FC2-8938-58CD-E17D71E18947}"/>
                </a:ext>
              </a:extLst>
            </p:cNvPr>
            <p:cNvSpPr/>
            <p:nvPr/>
          </p:nvSpPr>
          <p:spPr>
            <a:xfrm>
              <a:off x="7046786" y="1629353"/>
              <a:ext cx="365684" cy="365685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032" name="타원 30">
              <a:extLst>
                <a:ext uri="{FF2B5EF4-FFF2-40B4-BE49-F238E27FC236}">
                  <a16:creationId xmlns:a16="http://schemas.microsoft.com/office/drawing/2014/main" id="{AFD72A7F-A5D5-8C0D-1CCD-BA9B537EF201}"/>
                </a:ext>
              </a:extLst>
            </p:cNvPr>
            <p:cNvSpPr/>
            <p:nvPr/>
          </p:nvSpPr>
          <p:spPr>
            <a:xfrm>
              <a:off x="7229628" y="1627742"/>
              <a:ext cx="365684" cy="365685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034" name="자유형 12">
              <a:extLst>
                <a:ext uri="{FF2B5EF4-FFF2-40B4-BE49-F238E27FC236}">
                  <a16:creationId xmlns:a16="http://schemas.microsoft.com/office/drawing/2014/main" id="{5C6A19B9-69C5-8D0E-9DAF-1698D3F161D8}"/>
                </a:ext>
              </a:extLst>
            </p:cNvPr>
            <p:cNvSpPr/>
            <p:nvPr/>
          </p:nvSpPr>
          <p:spPr>
            <a:xfrm>
              <a:off x="6948021" y="2110425"/>
              <a:ext cx="736801" cy="170236"/>
            </a:xfrm>
            <a:custGeom>
              <a:avLst/>
              <a:gdLst>
                <a:gd name="connsiteX0" fmla="*/ 0 w 8170606"/>
                <a:gd name="connsiteY0" fmla="*/ 943897 h 1887793"/>
                <a:gd name="connsiteX1" fmla="*/ 707922 w 8170606"/>
                <a:gd name="connsiteY1" fmla="*/ 0 h 1887793"/>
                <a:gd name="connsiteX2" fmla="*/ 2064774 w 8170606"/>
                <a:gd name="connsiteY2" fmla="*/ 1887793 h 1887793"/>
                <a:gd name="connsiteX3" fmla="*/ 3406877 w 8170606"/>
                <a:gd name="connsiteY3" fmla="*/ 14748 h 1887793"/>
                <a:gd name="connsiteX4" fmla="*/ 4763729 w 8170606"/>
                <a:gd name="connsiteY4" fmla="*/ 1887793 h 1887793"/>
                <a:gd name="connsiteX5" fmla="*/ 6105832 w 8170606"/>
                <a:gd name="connsiteY5" fmla="*/ 29497 h 1887793"/>
                <a:gd name="connsiteX6" fmla="*/ 7462683 w 8170606"/>
                <a:gd name="connsiteY6" fmla="*/ 1887793 h 1887793"/>
                <a:gd name="connsiteX7" fmla="*/ 8170606 w 8170606"/>
                <a:gd name="connsiteY7" fmla="*/ 943897 h 188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70606" h="1887793">
                  <a:moveTo>
                    <a:pt x="0" y="943897"/>
                  </a:moveTo>
                  <a:lnTo>
                    <a:pt x="707922" y="0"/>
                  </a:lnTo>
                  <a:lnTo>
                    <a:pt x="2064774" y="1887793"/>
                  </a:lnTo>
                  <a:lnTo>
                    <a:pt x="3406877" y="14748"/>
                  </a:lnTo>
                  <a:lnTo>
                    <a:pt x="4763729" y="1887793"/>
                  </a:lnTo>
                  <a:lnTo>
                    <a:pt x="6105832" y="29497"/>
                  </a:lnTo>
                  <a:lnTo>
                    <a:pt x="7462683" y="1887793"/>
                  </a:lnTo>
                  <a:lnTo>
                    <a:pt x="8170606" y="943897"/>
                  </a:ln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cxnSp>
          <p:nvCxnSpPr>
            <p:cNvPr id="1035" name="직선 연결선 3">
              <a:extLst>
                <a:ext uri="{FF2B5EF4-FFF2-40B4-BE49-F238E27FC236}">
                  <a16:creationId xmlns:a16="http://schemas.microsoft.com/office/drawing/2014/main" id="{C62F636F-001B-E97E-956C-104132DF79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84822" y="2193094"/>
              <a:ext cx="534287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직선 연결선 3">
              <a:extLst>
                <a:ext uri="{FF2B5EF4-FFF2-40B4-BE49-F238E27FC236}">
                  <a16:creationId xmlns:a16="http://schemas.microsoft.com/office/drawing/2014/main" id="{9D10D169-20F9-A510-3F67-7C01871CA2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1836" y="1810585"/>
              <a:ext cx="57495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직선 연결선 3">
              <a:extLst>
                <a:ext uri="{FF2B5EF4-FFF2-40B4-BE49-F238E27FC236}">
                  <a16:creationId xmlns:a16="http://schemas.microsoft.com/office/drawing/2014/main" id="{54E2F239-54E7-6849-FB4E-7D3FC751D6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95312" y="1810585"/>
              <a:ext cx="623797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5" name="TextBox 1044">
              <a:extLst>
                <a:ext uri="{FF2B5EF4-FFF2-40B4-BE49-F238E27FC236}">
                  <a16:creationId xmlns:a16="http://schemas.microsoft.com/office/drawing/2014/main" id="{D6190A7F-2038-2FF7-5ED8-C1DAF43DDFCD}"/>
                </a:ext>
              </a:extLst>
            </p:cNvPr>
            <p:cNvSpPr txBox="1"/>
            <p:nvPr/>
          </p:nvSpPr>
          <p:spPr>
            <a:xfrm>
              <a:off x="7361122" y="2182004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small</a:t>
              </a:r>
              <a:endParaRPr lang="en-KR" dirty="0"/>
            </a:p>
          </p:txBody>
        </p:sp>
      </p:grp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09865E21-8E2E-AAFD-62C0-737D52188B86}"/>
              </a:ext>
            </a:extLst>
          </p:cNvPr>
          <p:cNvSpPr/>
          <p:nvPr/>
        </p:nvSpPr>
        <p:spPr>
          <a:xfrm>
            <a:off x="2793576" y="4091187"/>
            <a:ext cx="3271985" cy="7331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dirty="0"/>
              <a:t>“Stiff” voltage source</a:t>
            </a:r>
          </a:p>
          <a:p>
            <a:pPr algn="ctr"/>
            <a:r>
              <a:rPr lang="en-KR" dirty="0"/>
              <a:t>Phase oscillates (and stays there)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AE3E8BD2-B557-8FD3-7E39-91F41C4C3226}"/>
                  </a:ext>
                </a:extLst>
              </p:cNvPr>
              <p:cNvSpPr/>
              <p:nvPr/>
            </p:nvSpPr>
            <p:spPr>
              <a:xfrm>
                <a:off x="8755836" y="4091187"/>
                <a:ext cx="3271985" cy="73318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KR" dirty="0"/>
                  <a:t>“Equivalent” voltage source</a:t>
                </a:r>
              </a:p>
              <a:p>
                <a:pPr algn="ctr"/>
                <a:r>
                  <a:rPr lang="en-KR" dirty="0"/>
                  <a:t>Phase drifts away from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KR" dirty="0"/>
              </a:p>
            </p:txBody>
          </p:sp>
        </mc:Choice>
        <mc:Fallback xmlns=""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AE3E8BD2-B557-8FD3-7E39-91F41C4C3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836" y="4091187"/>
                <a:ext cx="3271985" cy="733181"/>
              </a:xfrm>
              <a:prstGeom prst="rect">
                <a:avLst/>
              </a:prstGeom>
              <a:blipFill>
                <a:blip r:embed="rId16"/>
                <a:stretch>
                  <a:fillRect b="-86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1224895A-252B-3A41-CA45-50FD07B8ED65}"/>
              </a:ext>
            </a:extLst>
          </p:cNvPr>
          <p:cNvGrpSpPr/>
          <p:nvPr/>
        </p:nvGrpSpPr>
        <p:grpSpPr>
          <a:xfrm>
            <a:off x="8749479" y="1590773"/>
            <a:ext cx="3273600" cy="2455200"/>
            <a:chOff x="8749479" y="2284483"/>
            <a:chExt cx="3273600" cy="2455200"/>
          </a:xfrm>
        </p:grpSpPr>
        <p:pic>
          <p:nvPicPr>
            <p:cNvPr id="1054" name="Picture 6">
              <a:extLst>
                <a:ext uri="{FF2B5EF4-FFF2-40B4-BE49-F238E27FC236}">
                  <a16:creationId xmlns:a16="http://schemas.microsoft.com/office/drawing/2014/main" id="{F332A77E-862C-E65B-92BA-099B8BECCA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9479" y="2284483"/>
              <a:ext cx="3273600" cy="2455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5" name="Rectangle 1054">
                  <a:extLst>
                    <a:ext uri="{FF2B5EF4-FFF2-40B4-BE49-F238E27FC236}">
                      <a16:creationId xmlns:a16="http://schemas.microsoft.com/office/drawing/2014/main" id="{BFA1DC05-C325-DD3A-4DD5-D1FCAA88A0E9}"/>
                    </a:ext>
                  </a:extLst>
                </p:cNvPr>
                <p:cNvSpPr/>
                <p:nvPr/>
              </p:nvSpPr>
              <p:spPr>
                <a:xfrm>
                  <a:off x="9576881" y="3127645"/>
                  <a:ext cx="2103057" cy="547005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KR" sz="1400" dirty="0">
                      <a:solidFill>
                        <a:schemeClr val="bg1"/>
                      </a:solidFill>
                    </a:rPr>
                    <a:t>Long term behavior: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</m:oMath>
                  </a14:m>
                  <a:r>
                    <a:rPr lang="en-KR" sz="1400" dirty="0">
                      <a:solidFill>
                        <a:schemeClr val="bg1"/>
                      </a:solidFill>
                    </a:rPr>
                    <a:t> is no longer negative</a:t>
                  </a:r>
                </a:p>
              </p:txBody>
            </p:sp>
          </mc:Choice>
          <mc:Fallback xmlns="">
            <p:sp>
              <p:nvSpPr>
                <p:cNvPr id="1055" name="Rectangle 1054">
                  <a:extLst>
                    <a:ext uri="{FF2B5EF4-FFF2-40B4-BE49-F238E27FC236}">
                      <a16:creationId xmlns:a16="http://schemas.microsoft.com/office/drawing/2014/main" id="{BFA1DC05-C325-DD3A-4DD5-D1FCAA88A0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6881" y="3127645"/>
                  <a:ext cx="2103057" cy="547005"/>
                </a:xfrm>
                <a:prstGeom prst="rect">
                  <a:avLst/>
                </a:prstGeom>
                <a:blipFill>
                  <a:blip r:embed="rId18"/>
                  <a:stretch>
                    <a:fillRect b="-1136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D973053E-A784-9AF3-B34C-63D1A6A38AD5}"/>
                  </a:ext>
                </a:extLst>
              </p:cNvPr>
              <p:cNvSpPr/>
              <p:nvPr/>
            </p:nvSpPr>
            <p:spPr>
              <a:xfrm>
                <a:off x="3613456" y="2452245"/>
                <a:ext cx="2103057" cy="547005"/>
              </a:xfrm>
              <a:prstGeom prst="rect">
                <a:avLst/>
              </a:prstGeom>
              <a:solidFill>
                <a:schemeClr val="bg1">
                  <a:lumMod val="6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KR" sz="1400" dirty="0">
                    <a:solidFill>
                      <a:schemeClr val="bg1"/>
                    </a:solidFill>
                  </a:rPr>
                  <a:t>Long term behavior: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</m:oMath>
                </a14:m>
                <a:r>
                  <a:rPr lang="en-KR" sz="1400" dirty="0">
                    <a:solidFill>
                      <a:schemeClr val="bg1"/>
                    </a:solidFill>
                  </a:rPr>
                  <a:t> stays negative</a:t>
                </a:r>
              </a:p>
            </p:txBody>
          </p:sp>
        </mc:Choice>
        <mc:Fallback xmlns=""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D973053E-A784-9AF3-B34C-63D1A6A38A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456" y="2452245"/>
                <a:ext cx="2103057" cy="547005"/>
              </a:xfrm>
              <a:prstGeom prst="rect">
                <a:avLst/>
              </a:prstGeom>
              <a:blipFill>
                <a:blip r:embed="rId19"/>
                <a:stretch>
                  <a:fillRect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6" name="Group 1095">
            <a:extLst>
              <a:ext uri="{FF2B5EF4-FFF2-40B4-BE49-F238E27FC236}">
                <a16:creationId xmlns:a16="http://schemas.microsoft.com/office/drawing/2014/main" id="{20FBE6D7-08D8-FEB8-D9E6-9380D84ADB91}"/>
              </a:ext>
            </a:extLst>
          </p:cNvPr>
          <p:cNvGrpSpPr/>
          <p:nvPr/>
        </p:nvGrpSpPr>
        <p:grpSpPr>
          <a:xfrm>
            <a:off x="2926767" y="5114146"/>
            <a:ext cx="2930478" cy="1076877"/>
            <a:chOff x="2780710" y="5067332"/>
            <a:chExt cx="2930478" cy="1076877"/>
          </a:xfrm>
        </p:grpSpPr>
        <p:pic>
          <p:nvPicPr>
            <p:cNvPr id="1090" name="Picture 1089">
              <a:extLst>
                <a:ext uri="{FF2B5EF4-FFF2-40B4-BE49-F238E27FC236}">
                  <a16:creationId xmlns:a16="http://schemas.microsoft.com/office/drawing/2014/main" id="{6F27E12D-68EF-8751-7F1C-727FED1FC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901279" y="5069575"/>
              <a:ext cx="1809909" cy="1074634"/>
            </a:xfrm>
            <a:prstGeom prst="rect">
              <a:avLst/>
            </a:prstGeom>
          </p:spPr>
        </p:pic>
        <p:sp>
          <p:nvSpPr>
            <p:cNvPr id="1091" name="자유형 15">
              <a:extLst>
                <a:ext uri="{FF2B5EF4-FFF2-40B4-BE49-F238E27FC236}">
                  <a16:creationId xmlns:a16="http://schemas.microsoft.com/office/drawing/2014/main" id="{EE1C94A6-E5CB-2B61-1EAC-E801D12649B9}"/>
                </a:ext>
              </a:extLst>
            </p:cNvPr>
            <p:cNvSpPr/>
            <p:nvPr/>
          </p:nvSpPr>
          <p:spPr>
            <a:xfrm rot="5400000">
              <a:off x="2530110" y="5578764"/>
              <a:ext cx="816043" cy="314844"/>
            </a:xfrm>
            <a:custGeom>
              <a:avLst/>
              <a:gdLst>
                <a:gd name="connsiteX0" fmla="*/ 0 w 5227320"/>
                <a:gd name="connsiteY0" fmla="*/ 1219200 h 2016760"/>
                <a:gd name="connsiteX1" fmla="*/ 7620 w 5227320"/>
                <a:gd name="connsiteY1" fmla="*/ 1059180 h 2016760"/>
                <a:gd name="connsiteX2" fmla="*/ 38100 w 5227320"/>
                <a:gd name="connsiteY2" fmla="*/ 906780 h 2016760"/>
                <a:gd name="connsiteX3" fmla="*/ 76200 w 5227320"/>
                <a:gd name="connsiteY3" fmla="*/ 762000 h 2016760"/>
                <a:gd name="connsiteX4" fmla="*/ 129540 w 5227320"/>
                <a:gd name="connsiteY4" fmla="*/ 632460 h 2016760"/>
                <a:gd name="connsiteX5" fmla="*/ 220980 w 5227320"/>
                <a:gd name="connsiteY5" fmla="*/ 449580 h 2016760"/>
                <a:gd name="connsiteX6" fmla="*/ 304800 w 5227320"/>
                <a:gd name="connsiteY6" fmla="*/ 327660 h 2016760"/>
                <a:gd name="connsiteX7" fmla="*/ 411480 w 5227320"/>
                <a:gd name="connsiteY7" fmla="*/ 220980 h 2016760"/>
                <a:gd name="connsiteX8" fmla="*/ 525780 w 5227320"/>
                <a:gd name="connsiteY8" fmla="*/ 129540 h 2016760"/>
                <a:gd name="connsiteX9" fmla="*/ 678180 w 5227320"/>
                <a:gd name="connsiteY9" fmla="*/ 53340 h 2016760"/>
                <a:gd name="connsiteX10" fmla="*/ 830580 w 5227320"/>
                <a:gd name="connsiteY10" fmla="*/ 7620 h 2016760"/>
                <a:gd name="connsiteX11" fmla="*/ 960120 w 5227320"/>
                <a:gd name="connsiteY11" fmla="*/ 7620 h 2016760"/>
                <a:gd name="connsiteX12" fmla="*/ 1150620 w 5227320"/>
                <a:gd name="connsiteY12" fmla="*/ 45720 h 2016760"/>
                <a:gd name="connsiteX13" fmla="*/ 1287780 w 5227320"/>
                <a:gd name="connsiteY13" fmla="*/ 106680 h 2016760"/>
                <a:gd name="connsiteX14" fmla="*/ 1386840 w 5227320"/>
                <a:gd name="connsiteY14" fmla="*/ 167640 h 2016760"/>
                <a:gd name="connsiteX15" fmla="*/ 1485900 w 5227320"/>
                <a:gd name="connsiteY15" fmla="*/ 266700 h 2016760"/>
                <a:gd name="connsiteX16" fmla="*/ 1592580 w 5227320"/>
                <a:gd name="connsiteY16" fmla="*/ 381000 h 2016760"/>
                <a:gd name="connsiteX17" fmla="*/ 1684020 w 5227320"/>
                <a:gd name="connsiteY17" fmla="*/ 541020 h 2016760"/>
                <a:gd name="connsiteX18" fmla="*/ 1760220 w 5227320"/>
                <a:gd name="connsiteY18" fmla="*/ 731520 h 2016760"/>
                <a:gd name="connsiteX19" fmla="*/ 1828800 w 5227320"/>
                <a:gd name="connsiteY19" fmla="*/ 982980 h 2016760"/>
                <a:gd name="connsiteX20" fmla="*/ 1851660 w 5227320"/>
                <a:gd name="connsiteY20" fmla="*/ 1249680 h 2016760"/>
                <a:gd name="connsiteX21" fmla="*/ 1813560 w 5227320"/>
                <a:gd name="connsiteY21" fmla="*/ 1562100 h 2016760"/>
                <a:gd name="connsiteX22" fmla="*/ 1729740 w 5227320"/>
                <a:gd name="connsiteY22" fmla="*/ 1813560 h 2016760"/>
                <a:gd name="connsiteX23" fmla="*/ 1630680 w 5227320"/>
                <a:gd name="connsiteY23" fmla="*/ 1943100 h 2016760"/>
                <a:gd name="connsiteX24" fmla="*/ 1493520 w 5227320"/>
                <a:gd name="connsiteY24" fmla="*/ 2011680 h 2016760"/>
                <a:gd name="connsiteX25" fmla="*/ 1379220 w 5227320"/>
                <a:gd name="connsiteY25" fmla="*/ 1958340 h 2016760"/>
                <a:gd name="connsiteX26" fmla="*/ 1264920 w 5227320"/>
                <a:gd name="connsiteY26" fmla="*/ 1828800 h 2016760"/>
                <a:gd name="connsiteX27" fmla="*/ 1196340 w 5227320"/>
                <a:gd name="connsiteY27" fmla="*/ 1676400 h 2016760"/>
                <a:gd name="connsiteX28" fmla="*/ 1158240 w 5227320"/>
                <a:gd name="connsiteY28" fmla="*/ 1524000 h 2016760"/>
                <a:gd name="connsiteX29" fmla="*/ 1127760 w 5227320"/>
                <a:gd name="connsiteY29" fmla="*/ 1333500 h 2016760"/>
                <a:gd name="connsiteX30" fmla="*/ 1127760 w 5227320"/>
                <a:gd name="connsiteY30" fmla="*/ 1120140 h 2016760"/>
                <a:gd name="connsiteX31" fmla="*/ 1150620 w 5227320"/>
                <a:gd name="connsiteY31" fmla="*/ 914400 h 2016760"/>
                <a:gd name="connsiteX32" fmla="*/ 1219200 w 5227320"/>
                <a:gd name="connsiteY32" fmla="*/ 716280 h 2016760"/>
                <a:gd name="connsiteX33" fmla="*/ 1318260 w 5227320"/>
                <a:gd name="connsiteY33" fmla="*/ 502920 h 2016760"/>
                <a:gd name="connsiteX34" fmla="*/ 1417320 w 5227320"/>
                <a:gd name="connsiteY34" fmla="*/ 358140 h 2016760"/>
                <a:gd name="connsiteX35" fmla="*/ 1485900 w 5227320"/>
                <a:gd name="connsiteY35" fmla="*/ 274320 h 2016760"/>
                <a:gd name="connsiteX36" fmla="*/ 1615440 w 5227320"/>
                <a:gd name="connsiteY36" fmla="*/ 160020 h 2016760"/>
                <a:gd name="connsiteX37" fmla="*/ 1737360 w 5227320"/>
                <a:gd name="connsiteY37" fmla="*/ 76200 h 2016760"/>
                <a:gd name="connsiteX38" fmla="*/ 1836420 w 5227320"/>
                <a:gd name="connsiteY38" fmla="*/ 38100 h 2016760"/>
                <a:gd name="connsiteX39" fmla="*/ 1920240 w 5227320"/>
                <a:gd name="connsiteY39" fmla="*/ 15240 h 2016760"/>
                <a:gd name="connsiteX40" fmla="*/ 2057400 w 5227320"/>
                <a:gd name="connsiteY40" fmla="*/ 7620 h 2016760"/>
                <a:gd name="connsiteX41" fmla="*/ 2209800 w 5227320"/>
                <a:gd name="connsiteY41" fmla="*/ 22860 h 2016760"/>
                <a:gd name="connsiteX42" fmla="*/ 2339340 w 5227320"/>
                <a:gd name="connsiteY42" fmla="*/ 68580 h 2016760"/>
                <a:gd name="connsiteX43" fmla="*/ 2453640 w 5227320"/>
                <a:gd name="connsiteY43" fmla="*/ 137160 h 2016760"/>
                <a:gd name="connsiteX44" fmla="*/ 2606040 w 5227320"/>
                <a:gd name="connsiteY44" fmla="*/ 266700 h 2016760"/>
                <a:gd name="connsiteX45" fmla="*/ 2727960 w 5227320"/>
                <a:gd name="connsiteY45" fmla="*/ 403860 h 2016760"/>
                <a:gd name="connsiteX46" fmla="*/ 2811780 w 5227320"/>
                <a:gd name="connsiteY46" fmla="*/ 556260 h 2016760"/>
                <a:gd name="connsiteX47" fmla="*/ 2880360 w 5227320"/>
                <a:gd name="connsiteY47" fmla="*/ 701040 h 2016760"/>
                <a:gd name="connsiteX48" fmla="*/ 2933700 w 5227320"/>
                <a:gd name="connsiteY48" fmla="*/ 876300 h 2016760"/>
                <a:gd name="connsiteX49" fmla="*/ 2979420 w 5227320"/>
                <a:gd name="connsiteY49" fmla="*/ 1074420 h 2016760"/>
                <a:gd name="connsiteX50" fmla="*/ 2971800 w 5227320"/>
                <a:gd name="connsiteY50" fmla="*/ 1341120 h 2016760"/>
                <a:gd name="connsiteX51" fmla="*/ 2941320 w 5227320"/>
                <a:gd name="connsiteY51" fmla="*/ 1554480 h 2016760"/>
                <a:gd name="connsiteX52" fmla="*/ 2849880 w 5227320"/>
                <a:gd name="connsiteY52" fmla="*/ 1805940 h 2016760"/>
                <a:gd name="connsiteX53" fmla="*/ 2720340 w 5227320"/>
                <a:gd name="connsiteY53" fmla="*/ 1965960 h 2016760"/>
                <a:gd name="connsiteX54" fmla="*/ 2621280 w 5227320"/>
                <a:gd name="connsiteY54" fmla="*/ 2011680 h 2016760"/>
                <a:gd name="connsiteX55" fmla="*/ 2461260 w 5227320"/>
                <a:gd name="connsiteY55" fmla="*/ 1935480 h 2016760"/>
                <a:gd name="connsiteX56" fmla="*/ 2369820 w 5227320"/>
                <a:gd name="connsiteY56" fmla="*/ 1790700 h 2016760"/>
                <a:gd name="connsiteX57" fmla="*/ 2286000 w 5227320"/>
                <a:gd name="connsiteY57" fmla="*/ 1554480 h 2016760"/>
                <a:gd name="connsiteX58" fmla="*/ 2255520 w 5227320"/>
                <a:gd name="connsiteY58" fmla="*/ 1356360 h 2016760"/>
                <a:gd name="connsiteX59" fmla="*/ 2255520 w 5227320"/>
                <a:gd name="connsiteY59" fmla="*/ 1066800 h 2016760"/>
                <a:gd name="connsiteX60" fmla="*/ 2308860 w 5227320"/>
                <a:gd name="connsiteY60" fmla="*/ 830580 h 2016760"/>
                <a:gd name="connsiteX61" fmla="*/ 2346960 w 5227320"/>
                <a:gd name="connsiteY61" fmla="*/ 693420 h 2016760"/>
                <a:gd name="connsiteX62" fmla="*/ 2430780 w 5227320"/>
                <a:gd name="connsiteY62" fmla="*/ 533400 h 2016760"/>
                <a:gd name="connsiteX63" fmla="*/ 2491740 w 5227320"/>
                <a:gd name="connsiteY63" fmla="*/ 419100 h 2016760"/>
                <a:gd name="connsiteX64" fmla="*/ 2613660 w 5227320"/>
                <a:gd name="connsiteY64" fmla="*/ 274320 h 2016760"/>
                <a:gd name="connsiteX65" fmla="*/ 2750820 w 5227320"/>
                <a:gd name="connsiteY65" fmla="*/ 137160 h 2016760"/>
                <a:gd name="connsiteX66" fmla="*/ 2956560 w 5227320"/>
                <a:gd name="connsiteY66" fmla="*/ 38100 h 2016760"/>
                <a:gd name="connsiteX67" fmla="*/ 3063240 w 5227320"/>
                <a:gd name="connsiteY67" fmla="*/ 15240 h 2016760"/>
                <a:gd name="connsiteX68" fmla="*/ 3162300 w 5227320"/>
                <a:gd name="connsiteY68" fmla="*/ 7620 h 2016760"/>
                <a:gd name="connsiteX69" fmla="*/ 3352800 w 5227320"/>
                <a:gd name="connsiteY69" fmla="*/ 30480 h 2016760"/>
                <a:gd name="connsiteX70" fmla="*/ 3512820 w 5227320"/>
                <a:gd name="connsiteY70" fmla="*/ 91440 h 2016760"/>
                <a:gd name="connsiteX71" fmla="*/ 3627120 w 5227320"/>
                <a:gd name="connsiteY71" fmla="*/ 167640 h 2016760"/>
                <a:gd name="connsiteX72" fmla="*/ 3733800 w 5227320"/>
                <a:gd name="connsiteY72" fmla="*/ 274320 h 2016760"/>
                <a:gd name="connsiteX73" fmla="*/ 3848100 w 5227320"/>
                <a:gd name="connsiteY73" fmla="*/ 396240 h 2016760"/>
                <a:gd name="connsiteX74" fmla="*/ 3939540 w 5227320"/>
                <a:gd name="connsiteY74" fmla="*/ 579120 h 2016760"/>
                <a:gd name="connsiteX75" fmla="*/ 4038600 w 5227320"/>
                <a:gd name="connsiteY75" fmla="*/ 815340 h 2016760"/>
                <a:gd name="connsiteX76" fmla="*/ 4091940 w 5227320"/>
                <a:gd name="connsiteY76" fmla="*/ 1059180 h 2016760"/>
                <a:gd name="connsiteX77" fmla="*/ 4099560 w 5227320"/>
                <a:gd name="connsiteY77" fmla="*/ 1295400 h 2016760"/>
                <a:gd name="connsiteX78" fmla="*/ 4069080 w 5227320"/>
                <a:gd name="connsiteY78" fmla="*/ 1531620 h 2016760"/>
                <a:gd name="connsiteX79" fmla="*/ 4000500 w 5227320"/>
                <a:gd name="connsiteY79" fmla="*/ 1744980 h 2016760"/>
                <a:gd name="connsiteX80" fmla="*/ 3901440 w 5227320"/>
                <a:gd name="connsiteY80" fmla="*/ 1920240 h 2016760"/>
                <a:gd name="connsiteX81" fmla="*/ 3756660 w 5227320"/>
                <a:gd name="connsiteY81" fmla="*/ 2011680 h 2016760"/>
                <a:gd name="connsiteX82" fmla="*/ 3581400 w 5227320"/>
                <a:gd name="connsiteY82" fmla="*/ 1920240 h 2016760"/>
                <a:gd name="connsiteX83" fmla="*/ 3451860 w 5227320"/>
                <a:gd name="connsiteY83" fmla="*/ 1714500 h 2016760"/>
                <a:gd name="connsiteX84" fmla="*/ 3398520 w 5227320"/>
                <a:gd name="connsiteY84" fmla="*/ 1478280 h 2016760"/>
                <a:gd name="connsiteX85" fmla="*/ 3375660 w 5227320"/>
                <a:gd name="connsiteY85" fmla="*/ 1249680 h 2016760"/>
                <a:gd name="connsiteX86" fmla="*/ 3398520 w 5227320"/>
                <a:gd name="connsiteY86" fmla="*/ 952500 h 2016760"/>
                <a:gd name="connsiteX87" fmla="*/ 3459480 w 5227320"/>
                <a:gd name="connsiteY87" fmla="*/ 754380 h 2016760"/>
                <a:gd name="connsiteX88" fmla="*/ 3535680 w 5227320"/>
                <a:gd name="connsiteY88" fmla="*/ 548640 h 2016760"/>
                <a:gd name="connsiteX89" fmla="*/ 3634740 w 5227320"/>
                <a:gd name="connsiteY89" fmla="*/ 388620 h 2016760"/>
                <a:gd name="connsiteX90" fmla="*/ 3733800 w 5227320"/>
                <a:gd name="connsiteY90" fmla="*/ 274320 h 2016760"/>
                <a:gd name="connsiteX91" fmla="*/ 3870960 w 5227320"/>
                <a:gd name="connsiteY91" fmla="*/ 144780 h 2016760"/>
                <a:gd name="connsiteX92" fmla="*/ 4023360 w 5227320"/>
                <a:gd name="connsiteY92" fmla="*/ 60960 h 2016760"/>
                <a:gd name="connsiteX93" fmla="*/ 4168140 w 5227320"/>
                <a:gd name="connsiteY93" fmla="*/ 22860 h 2016760"/>
                <a:gd name="connsiteX94" fmla="*/ 4290060 w 5227320"/>
                <a:gd name="connsiteY94" fmla="*/ 7620 h 2016760"/>
                <a:gd name="connsiteX95" fmla="*/ 4427220 w 5227320"/>
                <a:gd name="connsiteY95" fmla="*/ 15240 h 2016760"/>
                <a:gd name="connsiteX96" fmla="*/ 4579620 w 5227320"/>
                <a:gd name="connsiteY96" fmla="*/ 68580 h 2016760"/>
                <a:gd name="connsiteX97" fmla="*/ 4724400 w 5227320"/>
                <a:gd name="connsiteY97" fmla="*/ 152400 h 2016760"/>
                <a:gd name="connsiteX98" fmla="*/ 4853940 w 5227320"/>
                <a:gd name="connsiteY98" fmla="*/ 251460 h 2016760"/>
                <a:gd name="connsiteX99" fmla="*/ 4968240 w 5227320"/>
                <a:gd name="connsiteY99" fmla="*/ 403860 h 2016760"/>
                <a:gd name="connsiteX100" fmla="*/ 5097780 w 5227320"/>
                <a:gd name="connsiteY100" fmla="*/ 624840 h 2016760"/>
                <a:gd name="connsiteX101" fmla="*/ 5158740 w 5227320"/>
                <a:gd name="connsiteY101" fmla="*/ 822960 h 2016760"/>
                <a:gd name="connsiteX102" fmla="*/ 5204460 w 5227320"/>
                <a:gd name="connsiteY102" fmla="*/ 1005840 h 2016760"/>
                <a:gd name="connsiteX103" fmla="*/ 5219700 w 5227320"/>
                <a:gd name="connsiteY103" fmla="*/ 1120140 h 2016760"/>
                <a:gd name="connsiteX104" fmla="*/ 5227320 w 5227320"/>
                <a:gd name="connsiteY104" fmla="*/ 1203960 h 201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227320" h="2016760">
                  <a:moveTo>
                    <a:pt x="0" y="1219200"/>
                  </a:moveTo>
                  <a:cubicBezTo>
                    <a:pt x="635" y="1165225"/>
                    <a:pt x="1270" y="1111250"/>
                    <a:pt x="7620" y="1059180"/>
                  </a:cubicBezTo>
                  <a:cubicBezTo>
                    <a:pt x="13970" y="1007110"/>
                    <a:pt x="26670" y="956310"/>
                    <a:pt x="38100" y="906780"/>
                  </a:cubicBezTo>
                  <a:cubicBezTo>
                    <a:pt x="49530" y="857250"/>
                    <a:pt x="60960" y="807720"/>
                    <a:pt x="76200" y="762000"/>
                  </a:cubicBezTo>
                  <a:cubicBezTo>
                    <a:pt x="91440" y="716280"/>
                    <a:pt x="105410" y="684530"/>
                    <a:pt x="129540" y="632460"/>
                  </a:cubicBezTo>
                  <a:cubicBezTo>
                    <a:pt x="153670" y="580390"/>
                    <a:pt x="191770" y="500380"/>
                    <a:pt x="220980" y="449580"/>
                  </a:cubicBezTo>
                  <a:cubicBezTo>
                    <a:pt x="250190" y="398780"/>
                    <a:pt x="273050" y="365760"/>
                    <a:pt x="304800" y="327660"/>
                  </a:cubicBezTo>
                  <a:cubicBezTo>
                    <a:pt x="336550" y="289560"/>
                    <a:pt x="374650" y="254000"/>
                    <a:pt x="411480" y="220980"/>
                  </a:cubicBezTo>
                  <a:cubicBezTo>
                    <a:pt x="448310" y="187960"/>
                    <a:pt x="481330" y="157480"/>
                    <a:pt x="525780" y="129540"/>
                  </a:cubicBezTo>
                  <a:cubicBezTo>
                    <a:pt x="570230" y="101600"/>
                    <a:pt x="627380" y="73660"/>
                    <a:pt x="678180" y="53340"/>
                  </a:cubicBezTo>
                  <a:cubicBezTo>
                    <a:pt x="728980" y="33020"/>
                    <a:pt x="783590" y="15240"/>
                    <a:pt x="830580" y="7620"/>
                  </a:cubicBezTo>
                  <a:cubicBezTo>
                    <a:pt x="877570" y="0"/>
                    <a:pt x="906780" y="1270"/>
                    <a:pt x="960120" y="7620"/>
                  </a:cubicBezTo>
                  <a:cubicBezTo>
                    <a:pt x="1013460" y="13970"/>
                    <a:pt x="1096010" y="29210"/>
                    <a:pt x="1150620" y="45720"/>
                  </a:cubicBezTo>
                  <a:cubicBezTo>
                    <a:pt x="1205230" y="62230"/>
                    <a:pt x="1248410" y="86360"/>
                    <a:pt x="1287780" y="106680"/>
                  </a:cubicBezTo>
                  <a:cubicBezTo>
                    <a:pt x="1327150" y="127000"/>
                    <a:pt x="1353820" y="140970"/>
                    <a:pt x="1386840" y="167640"/>
                  </a:cubicBezTo>
                  <a:cubicBezTo>
                    <a:pt x="1419860" y="194310"/>
                    <a:pt x="1451610" y="231140"/>
                    <a:pt x="1485900" y="266700"/>
                  </a:cubicBezTo>
                  <a:cubicBezTo>
                    <a:pt x="1520190" y="302260"/>
                    <a:pt x="1559560" y="335280"/>
                    <a:pt x="1592580" y="381000"/>
                  </a:cubicBezTo>
                  <a:cubicBezTo>
                    <a:pt x="1625600" y="426720"/>
                    <a:pt x="1656080" y="482600"/>
                    <a:pt x="1684020" y="541020"/>
                  </a:cubicBezTo>
                  <a:cubicBezTo>
                    <a:pt x="1711960" y="599440"/>
                    <a:pt x="1736090" y="657860"/>
                    <a:pt x="1760220" y="731520"/>
                  </a:cubicBezTo>
                  <a:cubicBezTo>
                    <a:pt x="1784350" y="805180"/>
                    <a:pt x="1813560" y="896620"/>
                    <a:pt x="1828800" y="982980"/>
                  </a:cubicBezTo>
                  <a:cubicBezTo>
                    <a:pt x="1844040" y="1069340"/>
                    <a:pt x="1854200" y="1153160"/>
                    <a:pt x="1851660" y="1249680"/>
                  </a:cubicBezTo>
                  <a:cubicBezTo>
                    <a:pt x="1849120" y="1346200"/>
                    <a:pt x="1833880" y="1468120"/>
                    <a:pt x="1813560" y="1562100"/>
                  </a:cubicBezTo>
                  <a:cubicBezTo>
                    <a:pt x="1793240" y="1656080"/>
                    <a:pt x="1760220" y="1750060"/>
                    <a:pt x="1729740" y="1813560"/>
                  </a:cubicBezTo>
                  <a:cubicBezTo>
                    <a:pt x="1699260" y="1877060"/>
                    <a:pt x="1670050" y="1910080"/>
                    <a:pt x="1630680" y="1943100"/>
                  </a:cubicBezTo>
                  <a:cubicBezTo>
                    <a:pt x="1591310" y="1976120"/>
                    <a:pt x="1535430" y="2009140"/>
                    <a:pt x="1493520" y="2011680"/>
                  </a:cubicBezTo>
                  <a:cubicBezTo>
                    <a:pt x="1451610" y="2014220"/>
                    <a:pt x="1417320" y="1988820"/>
                    <a:pt x="1379220" y="1958340"/>
                  </a:cubicBezTo>
                  <a:cubicBezTo>
                    <a:pt x="1341120" y="1927860"/>
                    <a:pt x="1295400" y="1875790"/>
                    <a:pt x="1264920" y="1828800"/>
                  </a:cubicBezTo>
                  <a:cubicBezTo>
                    <a:pt x="1234440" y="1781810"/>
                    <a:pt x="1214120" y="1727200"/>
                    <a:pt x="1196340" y="1676400"/>
                  </a:cubicBezTo>
                  <a:cubicBezTo>
                    <a:pt x="1178560" y="1625600"/>
                    <a:pt x="1169670" y="1581150"/>
                    <a:pt x="1158240" y="1524000"/>
                  </a:cubicBezTo>
                  <a:cubicBezTo>
                    <a:pt x="1146810" y="1466850"/>
                    <a:pt x="1132840" y="1400810"/>
                    <a:pt x="1127760" y="1333500"/>
                  </a:cubicBezTo>
                  <a:cubicBezTo>
                    <a:pt x="1122680" y="1266190"/>
                    <a:pt x="1123950" y="1189990"/>
                    <a:pt x="1127760" y="1120140"/>
                  </a:cubicBezTo>
                  <a:cubicBezTo>
                    <a:pt x="1131570" y="1050290"/>
                    <a:pt x="1135380" y="981710"/>
                    <a:pt x="1150620" y="914400"/>
                  </a:cubicBezTo>
                  <a:cubicBezTo>
                    <a:pt x="1165860" y="847090"/>
                    <a:pt x="1191260" y="784860"/>
                    <a:pt x="1219200" y="716280"/>
                  </a:cubicBezTo>
                  <a:cubicBezTo>
                    <a:pt x="1247140" y="647700"/>
                    <a:pt x="1285240" y="562610"/>
                    <a:pt x="1318260" y="502920"/>
                  </a:cubicBezTo>
                  <a:cubicBezTo>
                    <a:pt x="1351280" y="443230"/>
                    <a:pt x="1389380" y="396240"/>
                    <a:pt x="1417320" y="358140"/>
                  </a:cubicBezTo>
                  <a:cubicBezTo>
                    <a:pt x="1445260" y="320040"/>
                    <a:pt x="1452880" y="307340"/>
                    <a:pt x="1485900" y="274320"/>
                  </a:cubicBezTo>
                  <a:cubicBezTo>
                    <a:pt x="1518920" y="241300"/>
                    <a:pt x="1573530" y="193040"/>
                    <a:pt x="1615440" y="160020"/>
                  </a:cubicBezTo>
                  <a:cubicBezTo>
                    <a:pt x="1657350" y="127000"/>
                    <a:pt x="1700530" y="96520"/>
                    <a:pt x="1737360" y="76200"/>
                  </a:cubicBezTo>
                  <a:cubicBezTo>
                    <a:pt x="1774190" y="55880"/>
                    <a:pt x="1805940" y="48260"/>
                    <a:pt x="1836420" y="38100"/>
                  </a:cubicBezTo>
                  <a:cubicBezTo>
                    <a:pt x="1866900" y="27940"/>
                    <a:pt x="1883410" y="20320"/>
                    <a:pt x="1920240" y="15240"/>
                  </a:cubicBezTo>
                  <a:cubicBezTo>
                    <a:pt x="1957070" y="10160"/>
                    <a:pt x="2009140" y="6350"/>
                    <a:pt x="2057400" y="7620"/>
                  </a:cubicBezTo>
                  <a:cubicBezTo>
                    <a:pt x="2105660" y="8890"/>
                    <a:pt x="2162810" y="12700"/>
                    <a:pt x="2209800" y="22860"/>
                  </a:cubicBezTo>
                  <a:cubicBezTo>
                    <a:pt x="2256790" y="33020"/>
                    <a:pt x="2298700" y="49530"/>
                    <a:pt x="2339340" y="68580"/>
                  </a:cubicBezTo>
                  <a:cubicBezTo>
                    <a:pt x="2379980" y="87630"/>
                    <a:pt x="2409190" y="104140"/>
                    <a:pt x="2453640" y="137160"/>
                  </a:cubicBezTo>
                  <a:cubicBezTo>
                    <a:pt x="2498090" y="170180"/>
                    <a:pt x="2560320" y="222250"/>
                    <a:pt x="2606040" y="266700"/>
                  </a:cubicBezTo>
                  <a:cubicBezTo>
                    <a:pt x="2651760" y="311150"/>
                    <a:pt x="2693670" y="355600"/>
                    <a:pt x="2727960" y="403860"/>
                  </a:cubicBezTo>
                  <a:cubicBezTo>
                    <a:pt x="2762250" y="452120"/>
                    <a:pt x="2786380" y="506730"/>
                    <a:pt x="2811780" y="556260"/>
                  </a:cubicBezTo>
                  <a:cubicBezTo>
                    <a:pt x="2837180" y="605790"/>
                    <a:pt x="2860040" y="647700"/>
                    <a:pt x="2880360" y="701040"/>
                  </a:cubicBezTo>
                  <a:cubicBezTo>
                    <a:pt x="2900680" y="754380"/>
                    <a:pt x="2917190" y="814070"/>
                    <a:pt x="2933700" y="876300"/>
                  </a:cubicBezTo>
                  <a:cubicBezTo>
                    <a:pt x="2950210" y="938530"/>
                    <a:pt x="2973070" y="996950"/>
                    <a:pt x="2979420" y="1074420"/>
                  </a:cubicBezTo>
                  <a:cubicBezTo>
                    <a:pt x="2985770" y="1151890"/>
                    <a:pt x="2978150" y="1261110"/>
                    <a:pt x="2971800" y="1341120"/>
                  </a:cubicBezTo>
                  <a:cubicBezTo>
                    <a:pt x="2965450" y="1421130"/>
                    <a:pt x="2961640" y="1477010"/>
                    <a:pt x="2941320" y="1554480"/>
                  </a:cubicBezTo>
                  <a:cubicBezTo>
                    <a:pt x="2921000" y="1631950"/>
                    <a:pt x="2886710" y="1737360"/>
                    <a:pt x="2849880" y="1805940"/>
                  </a:cubicBezTo>
                  <a:cubicBezTo>
                    <a:pt x="2813050" y="1874520"/>
                    <a:pt x="2758440" y="1931670"/>
                    <a:pt x="2720340" y="1965960"/>
                  </a:cubicBezTo>
                  <a:cubicBezTo>
                    <a:pt x="2682240" y="2000250"/>
                    <a:pt x="2664460" y="2016760"/>
                    <a:pt x="2621280" y="2011680"/>
                  </a:cubicBezTo>
                  <a:cubicBezTo>
                    <a:pt x="2578100" y="2006600"/>
                    <a:pt x="2503170" y="1972310"/>
                    <a:pt x="2461260" y="1935480"/>
                  </a:cubicBezTo>
                  <a:cubicBezTo>
                    <a:pt x="2419350" y="1898650"/>
                    <a:pt x="2399030" y="1854200"/>
                    <a:pt x="2369820" y="1790700"/>
                  </a:cubicBezTo>
                  <a:cubicBezTo>
                    <a:pt x="2340610" y="1727200"/>
                    <a:pt x="2305050" y="1626870"/>
                    <a:pt x="2286000" y="1554480"/>
                  </a:cubicBezTo>
                  <a:cubicBezTo>
                    <a:pt x="2266950" y="1482090"/>
                    <a:pt x="2260600" y="1437640"/>
                    <a:pt x="2255520" y="1356360"/>
                  </a:cubicBezTo>
                  <a:cubicBezTo>
                    <a:pt x="2250440" y="1275080"/>
                    <a:pt x="2246630" y="1154430"/>
                    <a:pt x="2255520" y="1066800"/>
                  </a:cubicBezTo>
                  <a:cubicBezTo>
                    <a:pt x="2264410" y="979170"/>
                    <a:pt x="2293620" y="892810"/>
                    <a:pt x="2308860" y="830580"/>
                  </a:cubicBezTo>
                  <a:cubicBezTo>
                    <a:pt x="2324100" y="768350"/>
                    <a:pt x="2326640" y="742950"/>
                    <a:pt x="2346960" y="693420"/>
                  </a:cubicBezTo>
                  <a:cubicBezTo>
                    <a:pt x="2367280" y="643890"/>
                    <a:pt x="2406650" y="579120"/>
                    <a:pt x="2430780" y="533400"/>
                  </a:cubicBezTo>
                  <a:cubicBezTo>
                    <a:pt x="2454910" y="487680"/>
                    <a:pt x="2461260" y="462280"/>
                    <a:pt x="2491740" y="419100"/>
                  </a:cubicBezTo>
                  <a:cubicBezTo>
                    <a:pt x="2522220" y="375920"/>
                    <a:pt x="2570480" y="321310"/>
                    <a:pt x="2613660" y="274320"/>
                  </a:cubicBezTo>
                  <a:cubicBezTo>
                    <a:pt x="2656840" y="227330"/>
                    <a:pt x="2693670" y="176530"/>
                    <a:pt x="2750820" y="137160"/>
                  </a:cubicBezTo>
                  <a:cubicBezTo>
                    <a:pt x="2807970" y="97790"/>
                    <a:pt x="2904490" y="58420"/>
                    <a:pt x="2956560" y="38100"/>
                  </a:cubicBezTo>
                  <a:cubicBezTo>
                    <a:pt x="3008630" y="17780"/>
                    <a:pt x="3028950" y="20320"/>
                    <a:pt x="3063240" y="15240"/>
                  </a:cubicBezTo>
                  <a:cubicBezTo>
                    <a:pt x="3097530" y="10160"/>
                    <a:pt x="3114040" y="5080"/>
                    <a:pt x="3162300" y="7620"/>
                  </a:cubicBezTo>
                  <a:cubicBezTo>
                    <a:pt x="3210560" y="10160"/>
                    <a:pt x="3294380" y="16510"/>
                    <a:pt x="3352800" y="30480"/>
                  </a:cubicBezTo>
                  <a:cubicBezTo>
                    <a:pt x="3411220" y="44450"/>
                    <a:pt x="3467100" y="68580"/>
                    <a:pt x="3512820" y="91440"/>
                  </a:cubicBezTo>
                  <a:cubicBezTo>
                    <a:pt x="3558540" y="114300"/>
                    <a:pt x="3590290" y="137160"/>
                    <a:pt x="3627120" y="167640"/>
                  </a:cubicBezTo>
                  <a:cubicBezTo>
                    <a:pt x="3663950" y="198120"/>
                    <a:pt x="3696970" y="236220"/>
                    <a:pt x="3733800" y="274320"/>
                  </a:cubicBezTo>
                  <a:cubicBezTo>
                    <a:pt x="3770630" y="312420"/>
                    <a:pt x="3813810" y="345440"/>
                    <a:pt x="3848100" y="396240"/>
                  </a:cubicBezTo>
                  <a:cubicBezTo>
                    <a:pt x="3882390" y="447040"/>
                    <a:pt x="3907790" y="509270"/>
                    <a:pt x="3939540" y="579120"/>
                  </a:cubicBezTo>
                  <a:cubicBezTo>
                    <a:pt x="3971290" y="648970"/>
                    <a:pt x="4013200" y="735330"/>
                    <a:pt x="4038600" y="815340"/>
                  </a:cubicBezTo>
                  <a:cubicBezTo>
                    <a:pt x="4064000" y="895350"/>
                    <a:pt x="4081780" y="979170"/>
                    <a:pt x="4091940" y="1059180"/>
                  </a:cubicBezTo>
                  <a:cubicBezTo>
                    <a:pt x="4102100" y="1139190"/>
                    <a:pt x="4103370" y="1216660"/>
                    <a:pt x="4099560" y="1295400"/>
                  </a:cubicBezTo>
                  <a:cubicBezTo>
                    <a:pt x="4095750" y="1374140"/>
                    <a:pt x="4085590" y="1456690"/>
                    <a:pt x="4069080" y="1531620"/>
                  </a:cubicBezTo>
                  <a:cubicBezTo>
                    <a:pt x="4052570" y="1606550"/>
                    <a:pt x="4028440" y="1680210"/>
                    <a:pt x="4000500" y="1744980"/>
                  </a:cubicBezTo>
                  <a:cubicBezTo>
                    <a:pt x="3972560" y="1809750"/>
                    <a:pt x="3942080" y="1875790"/>
                    <a:pt x="3901440" y="1920240"/>
                  </a:cubicBezTo>
                  <a:cubicBezTo>
                    <a:pt x="3860800" y="1964690"/>
                    <a:pt x="3810000" y="2011680"/>
                    <a:pt x="3756660" y="2011680"/>
                  </a:cubicBezTo>
                  <a:cubicBezTo>
                    <a:pt x="3703320" y="2011680"/>
                    <a:pt x="3632200" y="1969770"/>
                    <a:pt x="3581400" y="1920240"/>
                  </a:cubicBezTo>
                  <a:cubicBezTo>
                    <a:pt x="3530600" y="1870710"/>
                    <a:pt x="3482340" y="1788160"/>
                    <a:pt x="3451860" y="1714500"/>
                  </a:cubicBezTo>
                  <a:cubicBezTo>
                    <a:pt x="3421380" y="1640840"/>
                    <a:pt x="3411220" y="1555750"/>
                    <a:pt x="3398520" y="1478280"/>
                  </a:cubicBezTo>
                  <a:cubicBezTo>
                    <a:pt x="3385820" y="1400810"/>
                    <a:pt x="3375660" y="1337310"/>
                    <a:pt x="3375660" y="1249680"/>
                  </a:cubicBezTo>
                  <a:cubicBezTo>
                    <a:pt x="3375660" y="1162050"/>
                    <a:pt x="3384550" y="1035050"/>
                    <a:pt x="3398520" y="952500"/>
                  </a:cubicBezTo>
                  <a:cubicBezTo>
                    <a:pt x="3412490" y="869950"/>
                    <a:pt x="3436620" y="821690"/>
                    <a:pt x="3459480" y="754380"/>
                  </a:cubicBezTo>
                  <a:cubicBezTo>
                    <a:pt x="3482340" y="687070"/>
                    <a:pt x="3506470" y="609600"/>
                    <a:pt x="3535680" y="548640"/>
                  </a:cubicBezTo>
                  <a:cubicBezTo>
                    <a:pt x="3564890" y="487680"/>
                    <a:pt x="3601720" y="434340"/>
                    <a:pt x="3634740" y="388620"/>
                  </a:cubicBezTo>
                  <a:cubicBezTo>
                    <a:pt x="3667760" y="342900"/>
                    <a:pt x="3694430" y="314960"/>
                    <a:pt x="3733800" y="274320"/>
                  </a:cubicBezTo>
                  <a:cubicBezTo>
                    <a:pt x="3773170" y="233680"/>
                    <a:pt x="3822700" y="180340"/>
                    <a:pt x="3870960" y="144780"/>
                  </a:cubicBezTo>
                  <a:cubicBezTo>
                    <a:pt x="3919220" y="109220"/>
                    <a:pt x="3973830" y="81280"/>
                    <a:pt x="4023360" y="60960"/>
                  </a:cubicBezTo>
                  <a:cubicBezTo>
                    <a:pt x="4072890" y="40640"/>
                    <a:pt x="4123690" y="31750"/>
                    <a:pt x="4168140" y="22860"/>
                  </a:cubicBezTo>
                  <a:cubicBezTo>
                    <a:pt x="4212590" y="13970"/>
                    <a:pt x="4246880" y="8890"/>
                    <a:pt x="4290060" y="7620"/>
                  </a:cubicBezTo>
                  <a:cubicBezTo>
                    <a:pt x="4333240" y="6350"/>
                    <a:pt x="4378960" y="5080"/>
                    <a:pt x="4427220" y="15240"/>
                  </a:cubicBezTo>
                  <a:cubicBezTo>
                    <a:pt x="4475480" y="25400"/>
                    <a:pt x="4530090" y="45720"/>
                    <a:pt x="4579620" y="68580"/>
                  </a:cubicBezTo>
                  <a:cubicBezTo>
                    <a:pt x="4629150" y="91440"/>
                    <a:pt x="4678680" y="121920"/>
                    <a:pt x="4724400" y="152400"/>
                  </a:cubicBezTo>
                  <a:cubicBezTo>
                    <a:pt x="4770120" y="182880"/>
                    <a:pt x="4813300" y="209550"/>
                    <a:pt x="4853940" y="251460"/>
                  </a:cubicBezTo>
                  <a:cubicBezTo>
                    <a:pt x="4894580" y="293370"/>
                    <a:pt x="4927600" y="341630"/>
                    <a:pt x="4968240" y="403860"/>
                  </a:cubicBezTo>
                  <a:cubicBezTo>
                    <a:pt x="5008880" y="466090"/>
                    <a:pt x="5066030" y="554990"/>
                    <a:pt x="5097780" y="624840"/>
                  </a:cubicBezTo>
                  <a:cubicBezTo>
                    <a:pt x="5129530" y="694690"/>
                    <a:pt x="5140960" y="759460"/>
                    <a:pt x="5158740" y="822960"/>
                  </a:cubicBezTo>
                  <a:cubicBezTo>
                    <a:pt x="5176520" y="886460"/>
                    <a:pt x="5194300" y="956310"/>
                    <a:pt x="5204460" y="1005840"/>
                  </a:cubicBezTo>
                  <a:cubicBezTo>
                    <a:pt x="5214620" y="1055370"/>
                    <a:pt x="5215890" y="1087120"/>
                    <a:pt x="5219700" y="1120140"/>
                  </a:cubicBezTo>
                  <a:cubicBezTo>
                    <a:pt x="5223510" y="1153160"/>
                    <a:pt x="5225415" y="1178560"/>
                    <a:pt x="5227320" y="1203960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2" name="TextBox 1091">
                  <a:extLst>
                    <a:ext uri="{FF2B5EF4-FFF2-40B4-BE49-F238E27FC236}">
                      <a16:creationId xmlns:a16="http://schemas.microsoft.com/office/drawing/2014/main" id="{4B075530-E004-0F51-6EB6-68DD6D953D44}"/>
                    </a:ext>
                  </a:extLst>
                </p:cNvPr>
                <p:cNvSpPr txBox="1"/>
                <p:nvPr/>
              </p:nvSpPr>
              <p:spPr>
                <a:xfrm>
                  <a:off x="2945276" y="5067332"/>
                  <a:ext cx="381478" cy="2437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eff</m:t>
                            </m:r>
                          </m:sub>
                        </m:sSub>
                      </m:oMath>
                    </m:oMathPara>
                  </a14:m>
                  <a:endParaRPr lang="en-US" altLang="ko-KR" b="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2" name="TextBox 1091">
                  <a:extLst>
                    <a:ext uri="{FF2B5EF4-FFF2-40B4-BE49-F238E27FC236}">
                      <a16:creationId xmlns:a16="http://schemas.microsoft.com/office/drawing/2014/main" id="{4B075530-E004-0F51-6EB6-68DD6D953D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5276" y="5067332"/>
                  <a:ext cx="381478" cy="243704"/>
                </a:xfrm>
                <a:prstGeom prst="rect">
                  <a:avLst/>
                </a:prstGeom>
                <a:blipFill>
                  <a:blip r:embed="rId21"/>
                  <a:stretch>
                    <a:fillRect l="-16129" r="-6452" b="-20000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95" name="Group 1094">
              <a:extLst>
                <a:ext uri="{FF2B5EF4-FFF2-40B4-BE49-F238E27FC236}">
                  <a16:creationId xmlns:a16="http://schemas.microsoft.com/office/drawing/2014/main" id="{04AF1047-A36B-C03B-0B7B-56894785960B}"/>
                </a:ext>
              </a:extLst>
            </p:cNvPr>
            <p:cNvGrpSpPr/>
            <p:nvPr/>
          </p:nvGrpSpPr>
          <p:grpSpPr>
            <a:xfrm>
              <a:off x="3374639" y="5677733"/>
              <a:ext cx="381478" cy="116906"/>
              <a:chOff x="3298392" y="5672709"/>
              <a:chExt cx="805069" cy="116906"/>
            </a:xfrm>
          </p:grpSpPr>
          <p:cxnSp>
            <p:nvCxnSpPr>
              <p:cNvPr id="1093" name="직선 연결선 3">
                <a:extLst>
                  <a:ext uri="{FF2B5EF4-FFF2-40B4-BE49-F238E27FC236}">
                    <a16:creationId xmlns:a16="http://schemas.microsoft.com/office/drawing/2014/main" id="{D2513870-B990-84A6-64FD-31BAA0DAB86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700927" y="5270174"/>
                <a:ext cx="0" cy="80506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4" name="직선 연결선 3">
                <a:extLst>
                  <a:ext uri="{FF2B5EF4-FFF2-40B4-BE49-F238E27FC236}">
                    <a16:creationId xmlns:a16="http://schemas.microsoft.com/office/drawing/2014/main" id="{DAAEC7E3-491A-09EB-A4D1-CBB3233DA0E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700927" y="5387080"/>
                <a:ext cx="0" cy="80506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97" name="Rectangle 1096">
            <a:extLst>
              <a:ext uri="{FF2B5EF4-FFF2-40B4-BE49-F238E27FC236}">
                <a16:creationId xmlns:a16="http://schemas.microsoft.com/office/drawing/2014/main" id="{41C745DB-3466-2D39-7F45-63D130D2B04E}"/>
              </a:ext>
            </a:extLst>
          </p:cNvPr>
          <p:cNvSpPr/>
          <p:nvPr/>
        </p:nvSpPr>
        <p:spPr>
          <a:xfrm>
            <a:off x="7959059" y="5425266"/>
            <a:ext cx="4068762" cy="733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Does resistance in main loop prevent the junction from staying at intended phase?</a:t>
            </a:r>
            <a:endParaRPr lang="en-K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10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4F5A-E257-7452-3803-CB579CB1D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Fabrication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9C91A-B88D-F8D1-3827-E3DFCC92B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54" y="1357557"/>
            <a:ext cx="4755176" cy="4985849"/>
          </a:xfrm>
        </p:spPr>
        <p:txBody>
          <a:bodyPr/>
          <a:lstStyle/>
          <a:p>
            <a:r>
              <a:rPr lang="en-KR" dirty="0"/>
              <a:t>Fasthenry simulations for two-loop circuit with input and output</a:t>
            </a:r>
          </a:p>
          <a:p>
            <a:endParaRPr lang="en-KR" dirty="0"/>
          </a:p>
          <a:p>
            <a:r>
              <a:rPr lang="en-KR" dirty="0"/>
              <a:t>No capacitive/resistive effects considered</a:t>
            </a:r>
          </a:p>
          <a:p>
            <a:endParaRPr lang="en-KR" dirty="0"/>
          </a:p>
          <a:p>
            <a:r>
              <a:rPr lang="en-KR" dirty="0"/>
              <a:t>5-parameter search for potential dimensions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5A47F-4FAB-D1B3-B4E7-51B95163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B7DA861-CBE1-2E8D-BBD5-8DA57FCD0597}"/>
              </a:ext>
            </a:extLst>
          </p:cNvPr>
          <p:cNvGrpSpPr/>
          <p:nvPr/>
        </p:nvGrpSpPr>
        <p:grpSpPr>
          <a:xfrm>
            <a:off x="5064091" y="1499445"/>
            <a:ext cx="6960855" cy="4702072"/>
            <a:chOff x="5430807" y="1464520"/>
            <a:chExt cx="6960855" cy="470207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0492E4-436B-2159-F3D1-6A64531666AB}"/>
                </a:ext>
              </a:extLst>
            </p:cNvPr>
            <p:cNvSpPr/>
            <p:nvPr/>
          </p:nvSpPr>
          <p:spPr>
            <a:xfrm>
              <a:off x="5430809" y="2451394"/>
              <a:ext cx="73330" cy="27981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AAF2354-C4A6-D253-B4FF-45609F7B5B6A}"/>
                </a:ext>
              </a:extLst>
            </p:cNvPr>
            <p:cNvSpPr/>
            <p:nvPr/>
          </p:nvSpPr>
          <p:spPr>
            <a:xfrm>
              <a:off x="9208416" y="2451394"/>
              <a:ext cx="73330" cy="27981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BBAF3E-C6D7-F471-E795-E6704E373CA2}"/>
                </a:ext>
              </a:extLst>
            </p:cNvPr>
            <p:cNvSpPr/>
            <p:nvPr/>
          </p:nvSpPr>
          <p:spPr>
            <a:xfrm rot="5400000">
              <a:off x="7319612" y="3324099"/>
              <a:ext cx="73330" cy="3850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290380C-D2BC-F36A-834C-0ED738DEF104}"/>
                </a:ext>
              </a:extLst>
            </p:cNvPr>
            <p:cNvSpPr/>
            <p:nvPr/>
          </p:nvSpPr>
          <p:spPr>
            <a:xfrm rot="5400000">
              <a:off x="7319612" y="525925"/>
              <a:ext cx="73330" cy="3850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294A7A6-D131-EA30-EA57-723B38FD63BE}"/>
                </a:ext>
              </a:extLst>
            </p:cNvPr>
            <p:cNvSpPr/>
            <p:nvPr/>
          </p:nvSpPr>
          <p:spPr>
            <a:xfrm>
              <a:off x="9419700" y="2451394"/>
              <a:ext cx="73330" cy="27981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B74538-84D4-A648-BD09-2FD8694B9585}"/>
                </a:ext>
              </a:extLst>
            </p:cNvPr>
            <p:cNvSpPr/>
            <p:nvPr/>
          </p:nvSpPr>
          <p:spPr>
            <a:xfrm>
              <a:off x="10829664" y="2451394"/>
              <a:ext cx="73330" cy="27981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0B5206-3DD4-F4AC-5FBE-DAB23F610B7F}"/>
                </a:ext>
              </a:extLst>
            </p:cNvPr>
            <p:cNvSpPr/>
            <p:nvPr/>
          </p:nvSpPr>
          <p:spPr>
            <a:xfrm rot="5400000">
              <a:off x="10124682" y="4507920"/>
              <a:ext cx="73330" cy="148329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C518C5C-478D-0A05-F9AE-B44417C6D13A}"/>
                </a:ext>
              </a:extLst>
            </p:cNvPr>
            <p:cNvSpPr/>
            <p:nvPr/>
          </p:nvSpPr>
          <p:spPr>
            <a:xfrm rot="5400000">
              <a:off x="10124682" y="1709746"/>
              <a:ext cx="73330" cy="148329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9F3624-D739-41CD-E841-068AE62D16C3}"/>
                </a:ext>
              </a:extLst>
            </p:cNvPr>
            <p:cNvSpPr/>
            <p:nvPr/>
          </p:nvSpPr>
          <p:spPr>
            <a:xfrm rot="5400000">
              <a:off x="7319612" y="278528"/>
              <a:ext cx="73330" cy="3850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0C38C5B-4F1E-385F-7112-4DFB2269A535}"/>
                </a:ext>
              </a:extLst>
            </p:cNvPr>
            <p:cNvSpPr/>
            <p:nvPr/>
          </p:nvSpPr>
          <p:spPr>
            <a:xfrm rot="5400000">
              <a:off x="7319612" y="3537428"/>
              <a:ext cx="73330" cy="3850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12AC5C-E85B-8B6A-BB36-A53F634079B3}"/>
                </a:ext>
              </a:extLst>
            </p:cNvPr>
            <p:cNvCxnSpPr>
              <a:stCxn id="17" idx="2"/>
            </p:cNvCxnSpPr>
            <p:nvPr/>
          </p:nvCxnSpPr>
          <p:spPr>
            <a:xfrm flipH="1" flipV="1">
              <a:off x="5430808" y="1649186"/>
              <a:ext cx="1" cy="554811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D07704-05A5-2ABF-77AA-21CF7B8442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81745" y="1641042"/>
              <a:ext cx="1" cy="554811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10931F3-FB6B-1B3C-64AB-4A5CF5A92C5E}"/>
                </a:ext>
              </a:extLst>
            </p:cNvPr>
            <p:cNvCxnSpPr/>
            <p:nvPr/>
          </p:nvCxnSpPr>
          <p:spPr>
            <a:xfrm flipH="1" flipV="1">
              <a:off x="5430807" y="5435259"/>
              <a:ext cx="1" cy="554811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F9EEB4A-8CB5-8E37-55D5-45897721A3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81744" y="5427115"/>
              <a:ext cx="1" cy="554811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1D803C5-A1B9-7018-555E-4AD6A4EDD8C5}"/>
                </a:ext>
              </a:extLst>
            </p:cNvPr>
            <p:cNvCxnSpPr>
              <a:cxnSpLocks/>
            </p:cNvCxnSpPr>
            <p:nvPr/>
          </p:nvCxnSpPr>
          <p:spPr>
            <a:xfrm>
              <a:off x="5430807" y="1651266"/>
              <a:ext cx="131083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689D77D-0611-548C-52E4-9A6722D25F2F}"/>
                </a:ext>
              </a:extLst>
            </p:cNvPr>
            <p:cNvCxnSpPr>
              <a:cxnSpLocks/>
            </p:cNvCxnSpPr>
            <p:nvPr/>
          </p:nvCxnSpPr>
          <p:spPr>
            <a:xfrm>
              <a:off x="7971344" y="1649186"/>
              <a:ext cx="131040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4104D0E-6860-2173-9807-C5ACEDC104AB}"/>
                </a:ext>
              </a:extLst>
            </p:cNvPr>
            <p:cNvSpPr txBox="1"/>
            <p:nvPr/>
          </p:nvSpPr>
          <p:spPr>
            <a:xfrm>
              <a:off x="6883069" y="1464520"/>
              <a:ext cx="946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dirty="0"/>
                <a:t>To input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666BACC-99D1-3E86-6D3A-CE69EFFF15A0}"/>
                </a:ext>
              </a:extLst>
            </p:cNvPr>
            <p:cNvCxnSpPr>
              <a:cxnSpLocks/>
            </p:cNvCxnSpPr>
            <p:nvPr/>
          </p:nvCxnSpPr>
          <p:spPr>
            <a:xfrm>
              <a:off x="5430807" y="5984006"/>
              <a:ext cx="131083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0448FC0-6330-12EB-7F0E-1BEFA04EC6D9}"/>
                </a:ext>
              </a:extLst>
            </p:cNvPr>
            <p:cNvCxnSpPr>
              <a:cxnSpLocks/>
            </p:cNvCxnSpPr>
            <p:nvPr/>
          </p:nvCxnSpPr>
          <p:spPr>
            <a:xfrm>
              <a:off x="7971344" y="5981926"/>
              <a:ext cx="131040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E7DB7DE-0685-520A-A21F-24C4B3999895}"/>
                </a:ext>
              </a:extLst>
            </p:cNvPr>
            <p:cNvSpPr txBox="1"/>
            <p:nvPr/>
          </p:nvSpPr>
          <p:spPr>
            <a:xfrm>
              <a:off x="6810132" y="5797260"/>
              <a:ext cx="1092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dirty="0"/>
                <a:t>To output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F4C5B1A-D164-C16E-8881-BA16B8F9472C}"/>
                </a:ext>
              </a:extLst>
            </p:cNvPr>
            <p:cNvSpPr/>
            <p:nvPr/>
          </p:nvSpPr>
          <p:spPr>
            <a:xfrm>
              <a:off x="10743157" y="3672880"/>
              <a:ext cx="246743" cy="34664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5619699-7075-778D-9CC5-C6707E742D6A}"/>
                </a:ext>
              </a:extLst>
            </p:cNvPr>
            <p:cNvSpPr txBox="1"/>
            <p:nvPr/>
          </p:nvSpPr>
          <p:spPr>
            <a:xfrm>
              <a:off x="10926406" y="3518895"/>
              <a:ext cx="13132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KR" dirty="0"/>
                <a:t>Josephson junction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C13621F-2BF3-F7D2-F0AF-A55AC9CE65D0}"/>
                </a:ext>
              </a:extLst>
            </p:cNvPr>
            <p:cNvGrpSpPr/>
            <p:nvPr/>
          </p:nvGrpSpPr>
          <p:grpSpPr>
            <a:xfrm>
              <a:off x="10989500" y="4780111"/>
              <a:ext cx="1202500" cy="478565"/>
              <a:chOff x="10989500" y="4780111"/>
              <a:chExt cx="653460" cy="478565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D6603F2-3855-CB84-0186-5889503E8A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9500" y="4780111"/>
                <a:ext cx="65346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B882AE5-DF42-2A17-4C03-B18A69A080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89500" y="4812905"/>
                <a:ext cx="0" cy="445771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3BF1FCC-BB36-0038-D7DB-C1577BF5C1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9500" y="5258676"/>
                <a:ext cx="65346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CA968CC-04FF-D334-11F3-8168D9DCD314}"/>
                </a:ext>
              </a:extLst>
            </p:cNvPr>
            <p:cNvSpPr txBox="1"/>
            <p:nvPr/>
          </p:nvSpPr>
          <p:spPr>
            <a:xfrm>
              <a:off x="10774371" y="5322044"/>
              <a:ext cx="1617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KR" dirty="0"/>
                <a:t>DC bias for junction</a:t>
              </a:r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AD8C976-5A72-DA01-2595-45C0AC25A9B2}"/>
              </a:ext>
            </a:extLst>
          </p:cNvPr>
          <p:cNvCxnSpPr/>
          <p:nvPr/>
        </p:nvCxnSpPr>
        <p:spPr>
          <a:xfrm>
            <a:off x="6604781" y="2238922"/>
            <a:ext cx="0" cy="247397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92F02C3-98DA-F8E2-50AF-33BA0F0C8DE4}"/>
              </a:ext>
            </a:extLst>
          </p:cNvPr>
          <p:cNvCxnSpPr>
            <a:cxnSpLocks/>
          </p:cNvCxnSpPr>
          <p:nvPr/>
        </p:nvCxnSpPr>
        <p:spPr>
          <a:xfrm flipH="1">
            <a:off x="8851994" y="4054445"/>
            <a:ext cx="252000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77A709D-3F32-072D-6C84-01052AE6FEB7}"/>
              </a:ext>
            </a:extLst>
          </p:cNvPr>
          <p:cNvCxnSpPr>
            <a:cxnSpLocks/>
          </p:cNvCxnSpPr>
          <p:nvPr/>
        </p:nvCxnSpPr>
        <p:spPr>
          <a:xfrm flipH="1">
            <a:off x="5102520" y="3013858"/>
            <a:ext cx="3777609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DB4A256-321C-CD62-2511-E9C6F382243A}"/>
              </a:ext>
            </a:extLst>
          </p:cNvPr>
          <p:cNvCxnSpPr>
            <a:cxnSpLocks/>
          </p:cNvCxnSpPr>
          <p:nvPr/>
        </p:nvCxnSpPr>
        <p:spPr>
          <a:xfrm flipH="1">
            <a:off x="9103994" y="2640173"/>
            <a:ext cx="1409964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00E5A8E-A9EE-BA64-66BC-3AECD45E9099}"/>
              </a:ext>
            </a:extLst>
          </p:cNvPr>
          <p:cNvCxnSpPr>
            <a:cxnSpLocks/>
          </p:cNvCxnSpPr>
          <p:nvPr/>
        </p:nvCxnSpPr>
        <p:spPr>
          <a:xfrm>
            <a:off x="8321331" y="2486319"/>
            <a:ext cx="0" cy="279817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0BB61B2B-960C-EC76-E20D-CF5FDBDDC730}"/>
              </a:ext>
            </a:extLst>
          </p:cNvPr>
          <p:cNvSpPr txBox="1"/>
          <p:nvPr/>
        </p:nvSpPr>
        <p:spPr>
          <a:xfrm>
            <a:off x="9600584" y="2686234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1400" b="1" dirty="0">
                <a:solidFill>
                  <a:srgbClr val="0070C0"/>
                </a:solidFill>
              </a:rPr>
              <a:t>⑤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0C048E9-E52F-BFE4-4191-F5EDB7504656}"/>
              </a:ext>
            </a:extLst>
          </p:cNvPr>
          <p:cNvSpPr txBox="1"/>
          <p:nvPr/>
        </p:nvSpPr>
        <p:spPr>
          <a:xfrm>
            <a:off x="6388632" y="2506496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1400" b="1" dirty="0">
                <a:solidFill>
                  <a:srgbClr val="0070C0"/>
                </a:solidFill>
              </a:rPr>
              <a:t>①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66CF587-A67E-8F87-DBB3-878AAB3744C8}"/>
              </a:ext>
            </a:extLst>
          </p:cNvPr>
          <p:cNvSpPr txBox="1"/>
          <p:nvPr/>
        </p:nvSpPr>
        <p:spPr>
          <a:xfrm>
            <a:off x="6779567" y="3018797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1400" b="1" dirty="0">
                <a:solidFill>
                  <a:srgbClr val="0070C0"/>
                </a:solidFill>
              </a:rPr>
              <a:t>②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EF14E3-AC18-C18E-64F6-6EC6B0B97F66}"/>
              </a:ext>
            </a:extLst>
          </p:cNvPr>
          <p:cNvSpPr txBox="1"/>
          <p:nvPr/>
        </p:nvSpPr>
        <p:spPr>
          <a:xfrm>
            <a:off x="8290919" y="3844142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1400" b="1" dirty="0">
                <a:solidFill>
                  <a:srgbClr val="0070C0"/>
                </a:solidFill>
              </a:rPr>
              <a:t>③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AAD4EAB-AB74-79D0-AC4F-5A5E0ADA7849}"/>
              </a:ext>
            </a:extLst>
          </p:cNvPr>
          <p:cNvSpPr txBox="1"/>
          <p:nvPr/>
        </p:nvSpPr>
        <p:spPr>
          <a:xfrm>
            <a:off x="9069989" y="3926373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1400" b="1" dirty="0">
                <a:solidFill>
                  <a:srgbClr val="0070C0"/>
                </a:solidFill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45512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6318E-9729-D441-B145-1E522587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Building a wideband receiver for axion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C04A1-F2D8-BAD8-B5FE-BA945ED23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54" y="1357557"/>
            <a:ext cx="6465758" cy="4985849"/>
          </a:xfrm>
        </p:spPr>
        <p:txBody>
          <a:bodyPr/>
          <a:lstStyle/>
          <a:p>
            <a:r>
              <a:rPr lang="en-KR" dirty="0"/>
              <a:t>Axion parameter space is very wide (almost 20 orders of magnitude)</a:t>
            </a:r>
          </a:p>
          <a:p>
            <a:r>
              <a:rPr lang="en-KR" dirty="0"/>
              <a:t>Resonant searches have narrow bandwidth</a:t>
            </a:r>
          </a:p>
          <a:p>
            <a:pPr lvl="1"/>
            <a:r>
              <a:rPr lang="en-KR" dirty="0"/>
              <a:t>1 GHz axion, 50 kHz cavity bandwidth</a:t>
            </a:r>
          </a:p>
          <a:p>
            <a:pPr lvl="1"/>
            <a:r>
              <a:rPr lang="en-US" dirty="0"/>
              <a:t>We want an axion search with a wide receiver bandwidth, but this is difficult due to the Bode-Fano limit</a:t>
            </a:r>
            <a:endParaRPr lang="en-K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D66D3-B228-C0CA-804D-A229BEBF4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14BF26-995D-5630-FB08-896FC288B2B8}"/>
              </a:ext>
            </a:extLst>
          </p:cNvPr>
          <p:cNvSpPr txBox="1"/>
          <p:nvPr/>
        </p:nvSpPr>
        <p:spPr>
          <a:xfrm>
            <a:off x="7079475" y="5199797"/>
            <a:ext cx="440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dirty="0"/>
              <a:t>from </a:t>
            </a:r>
            <a:r>
              <a:rPr lang="en-US" dirty="0">
                <a:hlinkClick r:id="rId2"/>
              </a:rPr>
              <a:t>https://cajohare.github.io/AxionLimits/</a:t>
            </a: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AEF66E4-D70C-93A8-4094-DA33474DF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359" y="1439393"/>
            <a:ext cx="5394698" cy="369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675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4F5A-E257-7452-3803-CB579CB1D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Fabrication considerations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9C91A-B88D-F8D1-3827-E3DFCC92B1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7054" y="1357557"/>
                <a:ext cx="8265746" cy="4985849"/>
              </a:xfrm>
            </p:spPr>
            <p:txBody>
              <a:bodyPr/>
              <a:lstStyle/>
              <a:p>
                <a:r>
                  <a:rPr lang="en-KR" dirty="0"/>
                  <a:t>Initial inductance simulations show that there </a:t>
                </a:r>
                <a:r>
                  <a:rPr lang="en-KR" dirty="0">
                    <a:solidFill>
                      <a:schemeClr val="tx1"/>
                    </a:solidFill>
                  </a:rPr>
                  <a:t>are combinations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possible</a:t>
                </a:r>
                <a:endParaRPr lang="en-KR" dirty="0"/>
              </a:p>
              <a:p>
                <a:pPr lvl="1"/>
                <a:r>
                  <a:rPr lang="en-KR" dirty="0"/>
                  <a:t>If the junction phase stays at intended phase without drifting away due to resistance</a:t>
                </a:r>
              </a:p>
              <a:p>
                <a:endParaRPr lang="en-KR" dirty="0"/>
              </a:p>
              <a:p>
                <a:r>
                  <a:rPr lang="en-KR" dirty="0"/>
                  <a:t>Negative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</m:oMath>
                </a14:m>
                <a:r>
                  <a:rPr lang="en-KR" dirty="0"/>
                  <a:t> is consistently possible for designs within ±0.5 um trace precision</a:t>
                </a:r>
              </a:p>
              <a:p>
                <a:endParaRPr lang="en-KR" dirty="0"/>
              </a:p>
              <a:p>
                <a:r>
                  <a:rPr lang="en-KR" dirty="0"/>
                  <a:t>Future plans: make design to fabricate and test @ Chelsea’s new fridge at SLAC!</a:t>
                </a:r>
              </a:p>
              <a:p>
                <a:endParaRPr lang="en-KR" dirty="0"/>
              </a:p>
              <a:p>
                <a:endParaRPr lang="en-K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9C91A-B88D-F8D1-3827-E3DFCC92B1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054" y="1357557"/>
                <a:ext cx="8265746" cy="4985849"/>
              </a:xfrm>
              <a:blipFill>
                <a:blip r:embed="rId2"/>
                <a:stretch>
                  <a:fillRect l="-1687" t="-2799" r="-1534" b="-3053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5A47F-4FAB-D1B3-B4E7-51B95163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70AD6492-F1C5-774A-E3A4-CB7FFAB2B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515" y="1357558"/>
            <a:ext cx="3376429" cy="232015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26FE143-FD8D-13AC-7F64-6F9E2997D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514" y="3677708"/>
            <a:ext cx="3376430" cy="253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02816BA1-52BB-2F6A-EE30-A0D560B6B794}"/>
              </a:ext>
            </a:extLst>
          </p:cNvPr>
          <p:cNvCxnSpPr>
            <a:cxnSpLocks/>
          </p:cNvCxnSpPr>
          <p:nvPr/>
        </p:nvCxnSpPr>
        <p:spPr>
          <a:xfrm>
            <a:off x="7112000" y="4334933"/>
            <a:ext cx="1536514" cy="2370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507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6CCE-F40E-E6D7-ACEF-2EF83494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FB54B-C1AE-F211-6A6E-1AD1EFCF1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1AA67FC-488E-20B5-46AD-09FB876337D4}"/>
              </a:ext>
            </a:extLst>
          </p:cNvPr>
          <p:cNvGrpSpPr/>
          <p:nvPr/>
        </p:nvGrpSpPr>
        <p:grpSpPr>
          <a:xfrm>
            <a:off x="380149" y="1895999"/>
            <a:ext cx="5038588" cy="3669195"/>
            <a:chOff x="971290" y="1645409"/>
            <a:chExt cx="4436533" cy="3230767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6A8C92C8-B159-E7DC-4474-A3C4B03CF3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379" y="1645409"/>
              <a:ext cx="3370353" cy="230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630C1EB-F91E-77F3-FCED-E48FD61FDB2D}"/>
                </a:ext>
              </a:extLst>
            </p:cNvPr>
            <p:cNvSpPr txBox="1"/>
            <p:nvPr/>
          </p:nvSpPr>
          <p:spPr>
            <a:xfrm>
              <a:off x="971290" y="3952846"/>
              <a:ext cx="44365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KR"/>
                <a:t>Even the most sensitive axion searches to date (resonant experiments) take a long time. Can we make broadband axion receivers?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B11D1F7-0EBB-C164-9425-B070EC91A4A6}"/>
              </a:ext>
            </a:extLst>
          </p:cNvPr>
          <p:cNvGrpSpPr/>
          <p:nvPr/>
        </p:nvGrpSpPr>
        <p:grpSpPr>
          <a:xfrm>
            <a:off x="5622812" y="2393869"/>
            <a:ext cx="6399229" cy="2985039"/>
            <a:chOff x="5191992" y="1662356"/>
            <a:chExt cx="6399229" cy="2985039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92D5CDA-DAC3-941E-BE54-5755FA74AF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992" y="1662356"/>
              <a:ext cx="6399229" cy="2061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71E50D-7931-8181-43A7-87D3A130FA4D}"/>
                </a:ext>
              </a:extLst>
            </p:cNvPr>
            <p:cNvSpPr txBox="1"/>
            <p:nvPr/>
          </p:nvSpPr>
          <p:spPr>
            <a:xfrm>
              <a:off x="5996777" y="3724065"/>
              <a:ext cx="47896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KR"/>
                <a:t>The Bode-Fano limits dicta</a:t>
              </a:r>
              <a:r>
                <a:rPr lang="en-US" err="1"/>
                <a:t>tes</a:t>
              </a:r>
              <a:r>
                <a:rPr lang="en-US"/>
                <a:t> the sensitivity and bandwidth of a</a:t>
              </a:r>
              <a:r>
                <a:rPr lang="en-KR"/>
                <a:t> resonant search if components are passive, linear, and time invariant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786E1A1-FE16-C390-FBB0-653DCC601089}"/>
              </a:ext>
            </a:extLst>
          </p:cNvPr>
          <p:cNvGrpSpPr/>
          <p:nvPr/>
        </p:nvGrpSpPr>
        <p:grpSpPr>
          <a:xfrm>
            <a:off x="380149" y="2167119"/>
            <a:ext cx="5009585" cy="3272775"/>
            <a:chOff x="380149" y="2167119"/>
            <a:chExt cx="5009585" cy="327277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C4A9F52-897B-D0FF-80CF-B2C364A4AB82}"/>
                </a:ext>
              </a:extLst>
            </p:cNvPr>
            <p:cNvGrpSpPr/>
            <p:nvPr/>
          </p:nvGrpSpPr>
          <p:grpSpPr>
            <a:xfrm>
              <a:off x="1370821" y="2167119"/>
              <a:ext cx="3057239" cy="1957800"/>
              <a:chOff x="8116895" y="1395595"/>
              <a:chExt cx="3057239" cy="19578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05BD5F21-74B7-ADE0-38C3-CA106039E01C}"/>
                      </a:ext>
                    </a:extLst>
                  </p:cNvPr>
                  <p:cNvSpPr txBox="1"/>
                  <p:nvPr/>
                </p:nvSpPr>
                <p:spPr>
                  <a:xfrm>
                    <a:off x="8116895" y="1723373"/>
                    <a:ext cx="367719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b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oMath>
                      </m:oMathPara>
                    </a14:m>
                    <a:endParaRPr lang="en-US" altLang="ko-KR" sz="2400" b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05BD5F21-74B7-ADE0-38C3-CA106039E0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16895" y="1723373"/>
                    <a:ext cx="36771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5000" r="-10000" b="-147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7F8C2F7-B8BD-D46E-5719-C6E353BBA487}"/>
                  </a:ext>
                </a:extLst>
              </p:cNvPr>
              <p:cNvGrpSpPr/>
              <p:nvPr/>
            </p:nvGrpSpPr>
            <p:grpSpPr>
              <a:xfrm rot="16200000">
                <a:off x="8614246" y="1269157"/>
                <a:ext cx="1957800" cy="2210675"/>
                <a:chOff x="7505391" y="1654578"/>
                <a:chExt cx="1595760" cy="1801873"/>
              </a:xfrm>
            </p:grpSpPr>
            <p:sp>
              <p:nvSpPr>
                <p:cNvPr id="11" name="자유형 15">
                  <a:extLst>
                    <a:ext uri="{FF2B5EF4-FFF2-40B4-BE49-F238E27FC236}">
                      <a16:creationId xmlns:a16="http://schemas.microsoft.com/office/drawing/2014/main" id="{FB69088C-9763-FD24-06B9-DFD0E161716A}"/>
                    </a:ext>
                  </a:extLst>
                </p:cNvPr>
                <p:cNvSpPr/>
                <p:nvPr/>
              </p:nvSpPr>
              <p:spPr>
                <a:xfrm>
                  <a:off x="7916917" y="1654578"/>
                  <a:ext cx="757703" cy="292336"/>
                </a:xfrm>
                <a:custGeom>
                  <a:avLst/>
                  <a:gdLst>
                    <a:gd name="connsiteX0" fmla="*/ 0 w 5227320"/>
                    <a:gd name="connsiteY0" fmla="*/ 1219200 h 2016760"/>
                    <a:gd name="connsiteX1" fmla="*/ 7620 w 5227320"/>
                    <a:gd name="connsiteY1" fmla="*/ 1059180 h 2016760"/>
                    <a:gd name="connsiteX2" fmla="*/ 38100 w 5227320"/>
                    <a:gd name="connsiteY2" fmla="*/ 906780 h 2016760"/>
                    <a:gd name="connsiteX3" fmla="*/ 76200 w 5227320"/>
                    <a:gd name="connsiteY3" fmla="*/ 762000 h 2016760"/>
                    <a:gd name="connsiteX4" fmla="*/ 129540 w 5227320"/>
                    <a:gd name="connsiteY4" fmla="*/ 632460 h 2016760"/>
                    <a:gd name="connsiteX5" fmla="*/ 220980 w 5227320"/>
                    <a:gd name="connsiteY5" fmla="*/ 449580 h 2016760"/>
                    <a:gd name="connsiteX6" fmla="*/ 304800 w 5227320"/>
                    <a:gd name="connsiteY6" fmla="*/ 327660 h 2016760"/>
                    <a:gd name="connsiteX7" fmla="*/ 411480 w 5227320"/>
                    <a:gd name="connsiteY7" fmla="*/ 220980 h 2016760"/>
                    <a:gd name="connsiteX8" fmla="*/ 525780 w 5227320"/>
                    <a:gd name="connsiteY8" fmla="*/ 129540 h 2016760"/>
                    <a:gd name="connsiteX9" fmla="*/ 678180 w 5227320"/>
                    <a:gd name="connsiteY9" fmla="*/ 53340 h 2016760"/>
                    <a:gd name="connsiteX10" fmla="*/ 830580 w 5227320"/>
                    <a:gd name="connsiteY10" fmla="*/ 7620 h 2016760"/>
                    <a:gd name="connsiteX11" fmla="*/ 960120 w 5227320"/>
                    <a:gd name="connsiteY11" fmla="*/ 7620 h 2016760"/>
                    <a:gd name="connsiteX12" fmla="*/ 1150620 w 5227320"/>
                    <a:gd name="connsiteY12" fmla="*/ 45720 h 2016760"/>
                    <a:gd name="connsiteX13" fmla="*/ 1287780 w 5227320"/>
                    <a:gd name="connsiteY13" fmla="*/ 106680 h 2016760"/>
                    <a:gd name="connsiteX14" fmla="*/ 1386840 w 5227320"/>
                    <a:gd name="connsiteY14" fmla="*/ 167640 h 2016760"/>
                    <a:gd name="connsiteX15" fmla="*/ 1485900 w 5227320"/>
                    <a:gd name="connsiteY15" fmla="*/ 266700 h 2016760"/>
                    <a:gd name="connsiteX16" fmla="*/ 1592580 w 5227320"/>
                    <a:gd name="connsiteY16" fmla="*/ 381000 h 2016760"/>
                    <a:gd name="connsiteX17" fmla="*/ 1684020 w 5227320"/>
                    <a:gd name="connsiteY17" fmla="*/ 541020 h 2016760"/>
                    <a:gd name="connsiteX18" fmla="*/ 1760220 w 5227320"/>
                    <a:gd name="connsiteY18" fmla="*/ 731520 h 2016760"/>
                    <a:gd name="connsiteX19" fmla="*/ 1828800 w 5227320"/>
                    <a:gd name="connsiteY19" fmla="*/ 982980 h 2016760"/>
                    <a:gd name="connsiteX20" fmla="*/ 1851660 w 5227320"/>
                    <a:gd name="connsiteY20" fmla="*/ 1249680 h 2016760"/>
                    <a:gd name="connsiteX21" fmla="*/ 1813560 w 5227320"/>
                    <a:gd name="connsiteY21" fmla="*/ 1562100 h 2016760"/>
                    <a:gd name="connsiteX22" fmla="*/ 1729740 w 5227320"/>
                    <a:gd name="connsiteY22" fmla="*/ 1813560 h 2016760"/>
                    <a:gd name="connsiteX23" fmla="*/ 1630680 w 5227320"/>
                    <a:gd name="connsiteY23" fmla="*/ 1943100 h 2016760"/>
                    <a:gd name="connsiteX24" fmla="*/ 1493520 w 5227320"/>
                    <a:gd name="connsiteY24" fmla="*/ 2011680 h 2016760"/>
                    <a:gd name="connsiteX25" fmla="*/ 1379220 w 5227320"/>
                    <a:gd name="connsiteY25" fmla="*/ 1958340 h 2016760"/>
                    <a:gd name="connsiteX26" fmla="*/ 1264920 w 5227320"/>
                    <a:gd name="connsiteY26" fmla="*/ 1828800 h 2016760"/>
                    <a:gd name="connsiteX27" fmla="*/ 1196340 w 5227320"/>
                    <a:gd name="connsiteY27" fmla="*/ 1676400 h 2016760"/>
                    <a:gd name="connsiteX28" fmla="*/ 1158240 w 5227320"/>
                    <a:gd name="connsiteY28" fmla="*/ 1524000 h 2016760"/>
                    <a:gd name="connsiteX29" fmla="*/ 1127760 w 5227320"/>
                    <a:gd name="connsiteY29" fmla="*/ 1333500 h 2016760"/>
                    <a:gd name="connsiteX30" fmla="*/ 1127760 w 5227320"/>
                    <a:gd name="connsiteY30" fmla="*/ 1120140 h 2016760"/>
                    <a:gd name="connsiteX31" fmla="*/ 1150620 w 5227320"/>
                    <a:gd name="connsiteY31" fmla="*/ 914400 h 2016760"/>
                    <a:gd name="connsiteX32" fmla="*/ 1219200 w 5227320"/>
                    <a:gd name="connsiteY32" fmla="*/ 716280 h 2016760"/>
                    <a:gd name="connsiteX33" fmla="*/ 1318260 w 5227320"/>
                    <a:gd name="connsiteY33" fmla="*/ 502920 h 2016760"/>
                    <a:gd name="connsiteX34" fmla="*/ 1417320 w 5227320"/>
                    <a:gd name="connsiteY34" fmla="*/ 358140 h 2016760"/>
                    <a:gd name="connsiteX35" fmla="*/ 1485900 w 5227320"/>
                    <a:gd name="connsiteY35" fmla="*/ 274320 h 2016760"/>
                    <a:gd name="connsiteX36" fmla="*/ 1615440 w 5227320"/>
                    <a:gd name="connsiteY36" fmla="*/ 160020 h 2016760"/>
                    <a:gd name="connsiteX37" fmla="*/ 1737360 w 5227320"/>
                    <a:gd name="connsiteY37" fmla="*/ 76200 h 2016760"/>
                    <a:gd name="connsiteX38" fmla="*/ 1836420 w 5227320"/>
                    <a:gd name="connsiteY38" fmla="*/ 38100 h 2016760"/>
                    <a:gd name="connsiteX39" fmla="*/ 1920240 w 5227320"/>
                    <a:gd name="connsiteY39" fmla="*/ 15240 h 2016760"/>
                    <a:gd name="connsiteX40" fmla="*/ 2057400 w 5227320"/>
                    <a:gd name="connsiteY40" fmla="*/ 7620 h 2016760"/>
                    <a:gd name="connsiteX41" fmla="*/ 2209800 w 5227320"/>
                    <a:gd name="connsiteY41" fmla="*/ 22860 h 2016760"/>
                    <a:gd name="connsiteX42" fmla="*/ 2339340 w 5227320"/>
                    <a:gd name="connsiteY42" fmla="*/ 68580 h 2016760"/>
                    <a:gd name="connsiteX43" fmla="*/ 2453640 w 5227320"/>
                    <a:gd name="connsiteY43" fmla="*/ 137160 h 2016760"/>
                    <a:gd name="connsiteX44" fmla="*/ 2606040 w 5227320"/>
                    <a:gd name="connsiteY44" fmla="*/ 266700 h 2016760"/>
                    <a:gd name="connsiteX45" fmla="*/ 2727960 w 5227320"/>
                    <a:gd name="connsiteY45" fmla="*/ 403860 h 2016760"/>
                    <a:gd name="connsiteX46" fmla="*/ 2811780 w 5227320"/>
                    <a:gd name="connsiteY46" fmla="*/ 556260 h 2016760"/>
                    <a:gd name="connsiteX47" fmla="*/ 2880360 w 5227320"/>
                    <a:gd name="connsiteY47" fmla="*/ 701040 h 2016760"/>
                    <a:gd name="connsiteX48" fmla="*/ 2933700 w 5227320"/>
                    <a:gd name="connsiteY48" fmla="*/ 876300 h 2016760"/>
                    <a:gd name="connsiteX49" fmla="*/ 2979420 w 5227320"/>
                    <a:gd name="connsiteY49" fmla="*/ 1074420 h 2016760"/>
                    <a:gd name="connsiteX50" fmla="*/ 2971800 w 5227320"/>
                    <a:gd name="connsiteY50" fmla="*/ 1341120 h 2016760"/>
                    <a:gd name="connsiteX51" fmla="*/ 2941320 w 5227320"/>
                    <a:gd name="connsiteY51" fmla="*/ 1554480 h 2016760"/>
                    <a:gd name="connsiteX52" fmla="*/ 2849880 w 5227320"/>
                    <a:gd name="connsiteY52" fmla="*/ 1805940 h 2016760"/>
                    <a:gd name="connsiteX53" fmla="*/ 2720340 w 5227320"/>
                    <a:gd name="connsiteY53" fmla="*/ 1965960 h 2016760"/>
                    <a:gd name="connsiteX54" fmla="*/ 2621280 w 5227320"/>
                    <a:gd name="connsiteY54" fmla="*/ 2011680 h 2016760"/>
                    <a:gd name="connsiteX55" fmla="*/ 2461260 w 5227320"/>
                    <a:gd name="connsiteY55" fmla="*/ 1935480 h 2016760"/>
                    <a:gd name="connsiteX56" fmla="*/ 2369820 w 5227320"/>
                    <a:gd name="connsiteY56" fmla="*/ 1790700 h 2016760"/>
                    <a:gd name="connsiteX57" fmla="*/ 2286000 w 5227320"/>
                    <a:gd name="connsiteY57" fmla="*/ 1554480 h 2016760"/>
                    <a:gd name="connsiteX58" fmla="*/ 2255520 w 5227320"/>
                    <a:gd name="connsiteY58" fmla="*/ 1356360 h 2016760"/>
                    <a:gd name="connsiteX59" fmla="*/ 2255520 w 5227320"/>
                    <a:gd name="connsiteY59" fmla="*/ 1066800 h 2016760"/>
                    <a:gd name="connsiteX60" fmla="*/ 2308860 w 5227320"/>
                    <a:gd name="connsiteY60" fmla="*/ 830580 h 2016760"/>
                    <a:gd name="connsiteX61" fmla="*/ 2346960 w 5227320"/>
                    <a:gd name="connsiteY61" fmla="*/ 693420 h 2016760"/>
                    <a:gd name="connsiteX62" fmla="*/ 2430780 w 5227320"/>
                    <a:gd name="connsiteY62" fmla="*/ 533400 h 2016760"/>
                    <a:gd name="connsiteX63" fmla="*/ 2491740 w 5227320"/>
                    <a:gd name="connsiteY63" fmla="*/ 419100 h 2016760"/>
                    <a:gd name="connsiteX64" fmla="*/ 2613660 w 5227320"/>
                    <a:gd name="connsiteY64" fmla="*/ 274320 h 2016760"/>
                    <a:gd name="connsiteX65" fmla="*/ 2750820 w 5227320"/>
                    <a:gd name="connsiteY65" fmla="*/ 137160 h 2016760"/>
                    <a:gd name="connsiteX66" fmla="*/ 2956560 w 5227320"/>
                    <a:gd name="connsiteY66" fmla="*/ 38100 h 2016760"/>
                    <a:gd name="connsiteX67" fmla="*/ 3063240 w 5227320"/>
                    <a:gd name="connsiteY67" fmla="*/ 15240 h 2016760"/>
                    <a:gd name="connsiteX68" fmla="*/ 3162300 w 5227320"/>
                    <a:gd name="connsiteY68" fmla="*/ 7620 h 2016760"/>
                    <a:gd name="connsiteX69" fmla="*/ 3352800 w 5227320"/>
                    <a:gd name="connsiteY69" fmla="*/ 30480 h 2016760"/>
                    <a:gd name="connsiteX70" fmla="*/ 3512820 w 5227320"/>
                    <a:gd name="connsiteY70" fmla="*/ 91440 h 2016760"/>
                    <a:gd name="connsiteX71" fmla="*/ 3627120 w 5227320"/>
                    <a:gd name="connsiteY71" fmla="*/ 167640 h 2016760"/>
                    <a:gd name="connsiteX72" fmla="*/ 3733800 w 5227320"/>
                    <a:gd name="connsiteY72" fmla="*/ 274320 h 2016760"/>
                    <a:gd name="connsiteX73" fmla="*/ 3848100 w 5227320"/>
                    <a:gd name="connsiteY73" fmla="*/ 396240 h 2016760"/>
                    <a:gd name="connsiteX74" fmla="*/ 3939540 w 5227320"/>
                    <a:gd name="connsiteY74" fmla="*/ 579120 h 2016760"/>
                    <a:gd name="connsiteX75" fmla="*/ 4038600 w 5227320"/>
                    <a:gd name="connsiteY75" fmla="*/ 815340 h 2016760"/>
                    <a:gd name="connsiteX76" fmla="*/ 4091940 w 5227320"/>
                    <a:gd name="connsiteY76" fmla="*/ 1059180 h 2016760"/>
                    <a:gd name="connsiteX77" fmla="*/ 4099560 w 5227320"/>
                    <a:gd name="connsiteY77" fmla="*/ 1295400 h 2016760"/>
                    <a:gd name="connsiteX78" fmla="*/ 4069080 w 5227320"/>
                    <a:gd name="connsiteY78" fmla="*/ 1531620 h 2016760"/>
                    <a:gd name="connsiteX79" fmla="*/ 4000500 w 5227320"/>
                    <a:gd name="connsiteY79" fmla="*/ 1744980 h 2016760"/>
                    <a:gd name="connsiteX80" fmla="*/ 3901440 w 5227320"/>
                    <a:gd name="connsiteY80" fmla="*/ 1920240 h 2016760"/>
                    <a:gd name="connsiteX81" fmla="*/ 3756660 w 5227320"/>
                    <a:gd name="connsiteY81" fmla="*/ 2011680 h 2016760"/>
                    <a:gd name="connsiteX82" fmla="*/ 3581400 w 5227320"/>
                    <a:gd name="connsiteY82" fmla="*/ 1920240 h 2016760"/>
                    <a:gd name="connsiteX83" fmla="*/ 3451860 w 5227320"/>
                    <a:gd name="connsiteY83" fmla="*/ 1714500 h 2016760"/>
                    <a:gd name="connsiteX84" fmla="*/ 3398520 w 5227320"/>
                    <a:gd name="connsiteY84" fmla="*/ 1478280 h 2016760"/>
                    <a:gd name="connsiteX85" fmla="*/ 3375660 w 5227320"/>
                    <a:gd name="connsiteY85" fmla="*/ 1249680 h 2016760"/>
                    <a:gd name="connsiteX86" fmla="*/ 3398520 w 5227320"/>
                    <a:gd name="connsiteY86" fmla="*/ 952500 h 2016760"/>
                    <a:gd name="connsiteX87" fmla="*/ 3459480 w 5227320"/>
                    <a:gd name="connsiteY87" fmla="*/ 754380 h 2016760"/>
                    <a:gd name="connsiteX88" fmla="*/ 3535680 w 5227320"/>
                    <a:gd name="connsiteY88" fmla="*/ 548640 h 2016760"/>
                    <a:gd name="connsiteX89" fmla="*/ 3634740 w 5227320"/>
                    <a:gd name="connsiteY89" fmla="*/ 388620 h 2016760"/>
                    <a:gd name="connsiteX90" fmla="*/ 3733800 w 5227320"/>
                    <a:gd name="connsiteY90" fmla="*/ 274320 h 2016760"/>
                    <a:gd name="connsiteX91" fmla="*/ 3870960 w 5227320"/>
                    <a:gd name="connsiteY91" fmla="*/ 144780 h 2016760"/>
                    <a:gd name="connsiteX92" fmla="*/ 4023360 w 5227320"/>
                    <a:gd name="connsiteY92" fmla="*/ 60960 h 2016760"/>
                    <a:gd name="connsiteX93" fmla="*/ 4168140 w 5227320"/>
                    <a:gd name="connsiteY93" fmla="*/ 22860 h 2016760"/>
                    <a:gd name="connsiteX94" fmla="*/ 4290060 w 5227320"/>
                    <a:gd name="connsiteY94" fmla="*/ 7620 h 2016760"/>
                    <a:gd name="connsiteX95" fmla="*/ 4427220 w 5227320"/>
                    <a:gd name="connsiteY95" fmla="*/ 15240 h 2016760"/>
                    <a:gd name="connsiteX96" fmla="*/ 4579620 w 5227320"/>
                    <a:gd name="connsiteY96" fmla="*/ 68580 h 2016760"/>
                    <a:gd name="connsiteX97" fmla="*/ 4724400 w 5227320"/>
                    <a:gd name="connsiteY97" fmla="*/ 152400 h 2016760"/>
                    <a:gd name="connsiteX98" fmla="*/ 4853940 w 5227320"/>
                    <a:gd name="connsiteY98" fmla="*/ 251460 h 2016760"/>
                    <a:gd name="connsiteX99" fmla="*/ 4968240 w 5227320"/>
                    <a:gd name="connsiteY99" fmla="*/ 403860 h 2016760"/>
                    <a:gd name="connsiteX100" fmla="*/ 5097780 w 5227320"/>
                    <a:gd name="connsiteY100" fmla="*/ 624840 h 2016760"/>
                    <a:gd name="connsiteX101" fmla="*/ 5158740 w 5227320"/>
                    <a:gd name="connsiteY101" fmla="*/ 822960 h 2016760"/>
                    <a:gd name="connsiteX102" fmla="*/ 5204460 w 5227320"/>
                    <a:gd name="connsiteY102" fmla="*/ 1005840 h 2016760"/>
                    <a:gd name="connsiteX103" fmla="*/ 5219700 w 5227320"/>
                    <a:gd name="connsiteY103" fmla="*/ 1120140 h 2016760"/>
                    <a:gd name="connsiteX104" fmla="*/ 5227320 w 5227320"/>
                    <a:gd name="connsiteY104" fmla="*/ 1203960 h 2016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5227320" h="2016760">
                      <a:moveTo>
                        <a:pt x="0" y="1219200"/>
                      </a:moveTo>
                      <a:cubicBezTo>
                        <a:pt x="635" y="1165225"/>
                        <a:pt x="1270" y="1111250"/>
                        <a:pt x="7620" y="1059180"/>
                      </a:cubicBezTo>
                      <a:cubicBezTo>
                        <a:pt x="13970" y="1007110"/>
                        <a:pt x="26670" y="956310"/>
                        <a:pt x="38100" y="906780"/>
                      </a:cubicBezTo>
                      <a:cubicBezTo>
                        <a:pt x="49530" y="857250"/>
                        <a:pt x="60960" y="807720"/>
                        <a:pt x="76200" y="762000"/>
                      </a:cubicBezTo>
                      <a:cubicBezTo>
                        <a:pt x="91440" y="716280"/>
                        <a:pt x="105410" y="684530"/>
                        <a:pt x="129540" y="632460"/>
                      </a:cubicBezTo>
                      <a:cubicBezTo>
                        <a:pt x="153670" y="580390"/>
                        <a:pt x="191770" y="500380"/>
                        <a:pt x="220980" y="449580"/>
                      </a:cubicBezTo>
                      <a:cubicBezTo>
                        <a:pt x="250190" y="398780"/>
                        <a:pt x="273050" y="365760"/>
                        <a:pt x="304800" y="327660"/>
                      </a:cubicBezTo>
                      <a:cubicBezTo>
                        <a:pt x="336550" y="289560"/>
                        <a:pt x="374650" y="254000"/>
                        <a:pt x="411480" y="220980"/>
                      </a:cubicBezTo>
                      <a:cubicBezTo>
                        <a:pt x="448310" y="187960"/>
                        <a:pt x="481330" y="157480"/>
                        <a:pt x="525780" y="129540"/>
                      </a:cubicBezTo>
                      <a:cubicBezTo>
                        <a:pt x="570230" y="101600"/>
                        <a:pt x="627380" y="73660"/>
                        <a:pt x="678180" y="53340"/>
                      </a:cubicBezTo>
                      <a:cubicBezTo>
                        <a:pt x="728980" y="33020"/>
                        <a:pt x="783590" y="15240"/>
                        <a:pt x="830580" y="7620"/>
                      </a:cubicBezTo>
                      <a:cubicBezTo>
                        <a:pt x="877570" y="0"/>
                        <a:pt x="906780" y="1270"/>
                        <a:pt x="960120" y="7620"/>
                      </a:cubicBezTo>
                      <a:cubicBezTo>
                        <a:pt x="1013460" y="13970"/>
                        <a:pt x="1096010" y="29210"/>
                        <a:pt x="1150620" y="45720"/>
                      </a:cubicBezTo>
                      <a:cubicBezTo>
                        <a:pt x="1205230" y="62230"/>
                        <a:pt x="1248410" y="86360"/>
                        <a:pt x="1287780" y="106680"/>
                      </a:cubicBezTo>
                      <a:cubicBezTo>
                        <a:pt x="1327150" y="127000"/>
                        <a:pt x="1353820" y="140970"/>
                        <a:pt x="1386840" y="167640"/>
                      </a:cubicBezTo>
                      <a:cubicBezTo>
                        <a:pt x="1419860" y="194310"/>
                        <a:pt x="1451610" y="231140"/>
                        <a:pt x="1485900" y="266700"/>
                      </a:cubicBezTo>
                      <a:cubicBezTo>
                        <a:pt x="1520190" y="302260"/>
                        <a:pt x="1559560" y="335280"/>
                        <a:pt x="1592580" y="381000"/>
                      </a:cubicBezTo>
                      <a:cubicBezTo>
                        <a:pt x="1625600" y="426720"/>
                        <a:pt x="1656080" y="482600"/>
                        <a:pt x="1684020" y="541020"/>
                      </a:cubicBezTo>
                      <a:cubicBezTo>
                        <a:pt x="1711960" y="599440"/>
                        <a:pt x="1736090" y="657860"/>
                        <a:pt x="1760220" y="731520"/>
                      </a:cubicBezTo>
                      <a:cubicBezTo>
                        <a:pt x="1784350" y="805180"/>
                        <a:pt x="1813560" y="896620"/>
                        <a:pt x="1828800" y="982980"/>
                      </a:cubicBezTo>
                      <a:cubicBezTo>
                        <a:pt x="1844040" y="1069340"/>
                        <a:pt x="1854200" y="1153160"/>
                        <a:pt x="1851660" y="1249680"/>
                      </a:cubicBezTo>
                      <a:cubicBezTo>
                        <a:pt x="1849120" y="1346200"/>
                        <a:pt x="1833880" y="1468120"/>
                        <a:pt x="1813560" y="1562100"/>
                      </a:cubicBezTo>
                      <a:cubicBezTo>
                        <a:pt x="1793240" y="1656080"/>
                        <a:pt x="1760220" y="1750060"/>
                        <a:pt x="1729740" y="1813560"/>
                      </a:cubicBezTo>
                      <a:cubicBezTo>
                        <a:pt x="1699260" y="1877060"/>
                        <a:pt x="1670050" y="1910080"/>
                        <a:pt x="1630680" y="1943100"/>
                      </a:cubicBezTo>
                      <a:cubicBezTo>
                        <a:pt x="1591310" y="1976120"/>
                        <a:pt x="1535430" y="2009140"/>
                        <a:pt x="1493520" y="2011680"/>
                      </a:cubicBezTo>
                      <a:cubicBezTo>
                        <a:pt x="1451610" y="2014220"/>
                        <a:pt x="1417320" y="1988820"/>
                        <a:pt x="1379220" y="1958340"/>
                      </a:cubicBezTo>
                      <a:cubicBezTo>
                        <a:pt x="1341120" y="1927860"/>
                        <a:pt x="1295400" y="1875790"/>
                        <a:pt x="1264920" y="1828800"/>
                      </a:cubicBezTo>
                      <a:cubicBezTo>
                        <a:pt x="1234440" y="1781810"/>
                        <a:pt x="1214120" y="1727200"/>
                        <a:pt x="1196340" y="1676400"/>
                      </a:cubicBezTo>
                      <a:cubicBezTo>
                        <a:pt x="1178560" y="1625600"/>
                        <a:pt x="1169670" y="1581150"/>
                        <a:pt x="1158240" y="1524000"/>
                      </a:cubicBezTo>
                      <a:cubicBezTo>
                        <a:pt x="1146810" y="1466850"/>
                        <a:pt x="1132840" y="1400810"/>
                        <a:pt x="1127760" y="1333500"/>
                      </a:cubicBezTo>
                      <a:cubicBezTo>
                        <a:pt x="1122680" y="1266190"/>
                        <a:pt x="1123950" y="1189990"/>
                        <a:pt x="1127760" y="1120140"/>
                      </a:cubicBezTo>
                      <a:cubicBezTo>
                        <a:pt x="1131570" y="1050290"/>
                        <a:pt x="1135380" y="981710"/>
                        <a:pt x="1150620" y="914400"/>
                      </a:cubicBezTo>
                      <a:cubicBezTo>
                        <a:pt x="1165860" y="847090"/>
                        <a:pt x="1191260" y="784860"/>
                        <a:pt x="1219200" y="716280"/>
                      </a:cubicBezTo>
                      <a:cubicBezTo>
                        <a:pt x="1247140" y="647700"/>
                        <a:pt x="1285240" y="562610"/>
                        <a:pt x="1318260" y="502920"/>
                      </a:cubicBezTo>
                      <a:cubicBezTo>
                        <a:pt x="1351280" y="443230"/>
                        <a:pt x="1389380" y="396240"/>
                        <a:pt x="1417320" y="358140"/>
                      </a:cubicBezTo>
                      <a:cubicBezTo>
                        <a:pt x="1445260" y="320040"/>
                        <a:pt x="1452880" y="307340"/>
                        <a:pt x="1485900" y="274320"/>
                      </a:cubicBezTo>
                      <a:cubicBezTo>
                        <a:pt x="1518920" y="241300"/>
                        <a:pt x="1573530" y="193040"/>
                        <a:pt x="1615440" y="160020"/>
                      </a:cubicBezTo>
                      <a:cubicBezTo>
                        <a:pt x="1657350" y="127000"/>
                        <a:pt x="1700530" y="96520"/>
                        <a:pt x="1737360" y="76200"/>
                      </a:cubicBezTo>
                      <a:cubicBezTo>
                        <a:pt x="1774190" y="55880"/>
                        <a:pt x="1805940" y="48260"/>
                        <a:pt x="1836420" y="38100"/>
                      </a:cubicBezTo>
                      <a:cubicBezTo>
                        <a:pt x="1866900" y="27940"/>
                        <a:pt x="1883410" y="20320"/>
                        <a:pt x="1920240" y="15240"/>
                      </a:cubicBezTo>
                      <a:cubicBezTo>
                        <a:pt x="1957070" y="10160"/>
                        <a:pt x="2009140" y="6350"/>
                        <a:pt x="2057400" y="7620"/>
                      </a:cubicBezTo>
                      <a:cubicBezTo>
                        <a:pt x="2105660" y="8890"/>
                        <a:pt x="2162810" y="12700"/>
                        <a:pt x="2209800" y="22860"/>
                      </a:cubicBezTo>
                      <a:cubicBezTo>
                        <a:pt x="2256790" y="33020"/>
                        <a:pt x="2298700" y="49530"/>
                        <a:pt x="2339340" y="68580"/>
                      </a:cubicBezTo>
                      <a:cubicBezTo>
                        <a:pt x="2379980" y="87630"/>
                        <a:pt x="2409190" y="104140"/>
                        <a:pt x="2453640" y="137160"/>
                      </a:cubicBezTo>
                      <a:cubicBezTo>
                        <a:pt x="2498090" y="170180"/>
                        <a:pt x="2560320" y="222250"/>
                        <a:pt x="2606040" y="266700"/>
                      </a:cubicBezTo>
                      <a:cubicBezTo>
                        <a:pt x="2651760" y="311150"/>
                        <a:pt x="2693670" y="355600"/>
                        <a:pt x="2727960" y="403860"/>
                      </a:cubicBezTo>
                      <a:cubicBezTo>
                        <a:pt x="2762250" y="452120"/>
                        <a:pt x="2786380" y="506730"/>
                        <a:pt x="2811780" y="556260"/>
                      </a:cubicBezTo>
                      <a:cubicBezTo>
                        <a:pt x="2837180" y="605790"/>
                        <a:pt x="2860040" y="647700"/>
                        <a:pt x="2880360" y="701040"/>
                      </a:cubicBezTo>
                      <a:cubicBezTo>
                        <a:pt x="2900680" y="754380"/>
                        <a:pt x="2917190" y="814070"/>
                        <a:pt x="2933700" y="876300"/>
                      </a:cubicBezTo>
                      <a:cubicBezTo>
                        <a:pt x="2950210" y="938530"/>
                        <a:pt x="2973070" y="996950"/>
                        <a:pt x="2979420" y="1074420"/>
                      </a:cubicBezTo>
                      <a:cubicBezTo>
                        <a:pt x="2985770" y="1151890"/>
                        <a:pt x="2978150" y="1261110"/>
                        <a:pt x="2971800" y="1341120"/>
                      </a:cubicBezTo>
                      <a:cubicBezTo>
                        <a:pt x="2965450" y="1421130"/>
                        <a:pt x="2961640" y="1477010"/>
                        <a:pt x="2941320" y="1554480"/>
                      </a:cubicBezTo>
                      <a:cubicBezTo>
                        <a:pt x="2921000" y="1631950"/>
                        <a:pt x="2886710" y="1737360"/>
                        <a:pt x="2849880" y="1805940"/>
                      </a:cubicBezTo>
                      <a:cubicBezTo>
                        <a:pt x="2813050" y="1874520"/>
                        <a:pt x="2758440" y="1931670"/>
                        <a:pt x="2720340" y="1965960"/>
                      </a:cubicBezTo>
                      <a:cubicBezTo>
                        <a:pt x="2682240" y="2000250"/>
                        <a:pt x="2664460" y="2016760"/>
                        <a:pt x="2621280" y="2011680"/>
                      </a:cubicBezTo>
                      <a:cubicBezTo>
                        <a:pt x="2578100" y="2006600"/>
                        <a:pt x="2503170" y="1972310"/>
                        <a:pt x="2461260" y="1935480"/>
                      </a:cubicBezTo>
                      <a:cubicBezTo>
                        <a:pt x="2419350" y="1898650"/>
                        <a:pt x="2399030" y="1854200"/>
                        <a:pt x="2369820" y="1790700"/>
                      </a:cubicBezTo>
                      <a:cubicBezTo>
                        <a:pt x="2340610" y="1727200"/>
                        <a:pt x="2305050" y="1626870"/>
                        <a:pt x="2286000" y="1554480"/>
                      </a:cubicBezTo>
                      <a:cubicBezTo>
                        <a:pt x="2266950" y="1482090"/>
                        <a:pt x="2260600" y="1437640"/>
                        <a:pt x="2255520" y="1356360"/>
                      </a:cubicBezTo>
                      <a:cubicBezTo>
                        <a:pt x="2250440" y="1275080"/>
                        <a:pt x="2246630" y="1154430"/>
                        <a:pt x="2255520" y="1066800"/>
                      </a:cubicBezTo>
                      <a:cubicBezTo>
                        <a:pt x="2264410" y="979170"/>
                        <a:pt x="2293620" y="892810"/>
                        <a:pt x="2308860" y="830580"/>
                      </a:cubicBezTo>
                      <a:cubicBezTo>
                        <a:pt x="2324100" y="768350"/>
                        <a:pt x="2326640" y="742950"/>
                        <a:pt x="2346960" y="693420"/>
                      </a:cubicBezTo>
                      <a:cubicBezTo>
                        <a:pt x="2367280" y="643890"/>
                        <a:pt x="2406650" y="579120"/>
                        <a:pt x="2430780" y="533400"/>
                      </a:cubicBezTo>
                      <a:cubicBezTo>
                        <a:pt x="2454910" y="487680"/>
                        <a:pt x="2461260" y="462280"/>
                        <a:pt x="2491740" y="419100"/>
                      </a:cubicBezTo>
                      <a:cubicBezTo>
                        <a:pt x="2522220" y="375920"/>
                        <a:pt x="2570480" y="321310"/>
                        <a:pt x="2613660" y="274320"/>
                      </a:cubicBezTo>
                      <a:cubicBezTo>
                        <a:pt x="2656840" y="227330"/>
                        <a:pt x="2693670" y="176530"/>
                        <a:pt x="2750820" y="137160"/>
                      </a:cubicBezTo>
                      <a:cubicBezTo>
                        <a:pt x="2807970" y="97790"/>
                        <a:pt x="2904490" y="58420"/>
                        <a:pt x="2956560" y="38100"/>
                      </a:cubicBezTo>
                      <a:cubicBezTo>
                        <a:pt x="3008630" y="17780"/>
                        <a:pt x="3028950" y="20320"/>
                        <a:pt x="3063240" y="15240"/>
                      </a:cubicBezTo>
                      <a:cubicBezTo>
                        <a:pt x="3097530" y="10160"/>
                        <a:pt x="3114040" y="5080"/>
                        <a:pt x="3162300" y="7620"/>
                      </a:cubicBezTo>
                      <a:cubicBezTo>
                        <a:pt x="3210560" y="10160"/>
                        <a:pt x="3294380" y="16510"/>
                        <a:pt x="3352800" y="30480"/>
                      </a:cubicBezTo>
                      <a:cubicBezTo>
                        <a:pt x="3411220" y="44450"/>
                        <a:pt x="3467100" y="68580"/>
                        <a:pt x="3512820" y="91440"/>
                      </a:cubicBezTo>
                      <a:cubicBezTo>
                        <a:pt x="3558540" y="114300"/>
                        <a:pt x="3590290" y="137160"/>
                        <a:pt x="3627120" y="167640"/>
                      </a:cubicBezTo>
                      <a:cubicBezTo>
                        <a:pt x="3663950" y="198120"/>
                        <a:pt x="3696970" y="236220"/>
                        <a:pt x="3733800" y="274320"/>
                      </a:cubicBezTo>
                      <a:cubicBezTo>
                        <a:pt x="3770630" y="312420"/>
                        <a:pt x="3813810" y="345440"/>
                        <a:pt x="3848100" y="396240"/>
                      </a:cubicBezTo>
                      <a:cubicBezTo>
                        <a:pt x="3882390" y="447040"/>
                        <a:pt x="3907790" y="509270"/>
                        <a:pt x="3939540" y="579120"/>
                      </a:cubicBezTo>
                      <a:cubicBezTo>
                        <a:pt x="3971290" y="648970"/>
                        <a:pt x="4013200" y="735330"/>
                        <a:pt x="4038600" y="815340"/>
                      </a:cubicBezTo>
                      <a:cubicBezTo>
                        <a:pt x="4064000" y="895350"/>
                        <a:pt x="4081780" y="979170"/>
                        <a:pt x="4091940" y="1059180"/>
                      </a:cubicBezTo>
                      <a:cubicBezTo>
                        <a:pt x="4102100" y="1139190"/>
                        <a:pt x="4103370" y="1216660"/>
                        <a:pt x="4099560" y="1295400"/>
                      </a:cubicBezTo>
                      <a:cubicBezTo>
                        <a:pt x="4095750" y="1374140"/>
                        <a:pt x="4085590" y="1456690"/>
                        <a:pt x="4069080" y="1531620"/>
                      </a:cubicBezTo>
                      <a:cubicBezTo>
                        <a:pt x="4052570" y="1606550"/>
                        <a:pt x="4028440" y="1680210"/>
                        <a:pt x="4000500" y="1744980"/>
                      </a:cubicBezTo>
                      <a:cubicBezTo>
                        <a:pt x="3972560" y="1809750"/>
                        <a:pt x="3942080" y="1875790"/>
                        <a:pt x="3901440" y="1920240"/>
                      </a:cubicBezTo>
                      <a:cubicBezTo>
                        <a:pt x="3860800" y="1964690"/>
                        <a:pt x="3810000" y="2011680"/>
                        <a:pt x="3756660" y="2011680"/>
                      </a:cubicBezTo>
                      <a:cubicBezTo>
                        <a:pt x="3703320" y="2011680"/>
                        <a:pt x="3632200" y="1969770"/>
                        <a:pt x="3581400" y="1920240"/>
                      </a:cubicBezTo>
                      <a:cubicBezTo>
                        <a:pt x="3530600" y="1870710"/>
                        <a:pt x="3482340" y="1788160"/>
                        <a:pt x="3451860" y="1714500"/>
                      </a:cubicBezTo>
                      <a:cubicBezTo>
                        <a:pt x="3421380" y="1640840"/>
                        <a:pt x="3411220" y="1555750"/>
                        <a:pt x="3398520" y="1478280"/>
                      </a:cubicBezTo>
                      <a:cubicBezTo>
                        <a:pt x="3385820" y="1400810"/>
                        <a:pt x="3375660" y="1337310"/>
                        <a:pt x="3375660" y="1249680"/>
                      </a:cubicBezTo>
                      <a:cubicBezTo>
                        <a:pt x="3375660" y="1162050"/>
                        <a:pt x="3384550" y="1035050"/>
                        <a:pt x="3398520" y="952500"/>
                      </a:cubicBezTo>
                      <a:cubicBezTo>
                        <a:pt x="3412490" y="869950"/>
                        <a:pt x="3436620" y="821690"/>
                        <a:pt x="3459480" y="754380"/>
                      </a:cubicBezTo>
                      <a:cubicBezTo>
                        <a:pt x="3482340" y="687070"/>
                        <a:pt x="3506470" y="609600"/>
                        <a:pt x="3535680" y="548640"/>
                      </a:cubicBezTo>
                      <a:cubicBezTo>
                        <a:pt x="3564890" y="487680"/>
                        <a:pt x="3601720" y="434340"/>
                        <a:pt x="3634740" y="388620"/>
                      </a:cubicBezTo>
                      <a:cubicBezTo>
                        <a:pt x="3667760" y="342900"/>
                        <a:pt x="3694430" y="314960"/>
                        <a:pt x="3733800" y="274320"/>
                      </a:cubicBezTo>
                      <a:cubicBezTo>
                        <a:pt x="3773170" y="233680"/>
                        <a:pt x="3822700" y="180340"/>
                        <a:pt x="3870960" y="144780"/>
                      </a:cubicBezTo>
                      <a:cubicBezTo>
                        <a:pt x="3919220" y="109220"/>
                        <a:pt x="3973830" y="81280"/>
                        <a:pt x="4023360" y="60960"/>
                      </a:cubicBezTo>
                      <a:cubicBezTo>
                        <a:pt x="4072890" y="40640"/>
                        <a:pt x="4123690" y="31750"/>
                        <a:pt x="4168140" y="22860"/>
                      </a:cubicBezTo>
                      <a:cubicBezTo>
                        <a:pt x="4212590" y="13970"/>
                        <a:pt x="4246880" y="8890"/>
                        <a:pt x="4290060" y="7620"/>
                      </a:cubicBezTo>
                      <a:cubicBezTo>
                        <a:pt x="4333240" y="6350"/>
                        <a:pt x="4378960" y="5080"/>
                        <a:pt x="4427220" y="15240"/>
                      </a:cubicBezTo>
                      <a:cubicBezTo>
                        <a:pt x="4475480" y="25400"/>
                        <a:pt x="4530090" y="45720"/>
                        <a:pt x="4579620" y="68580"/>
                      </a:cubicBezTo>
                      <a:cubicBezTo>
                        <a:pt x="4629150" y="91440"/>
                        <a:pt x="4678680" y="121920"/>
                        <a:pt x="4724400" y="152400"/>
                      </a:cubicBezTo>
                      <a:cubicBezTo>
                        <a:pt x="4770120" y="182880"/>
                        <a:pt x="4813300" y="209550"/>
                        <a:pt x="4853940" y="251460"/>
                      </a:cubicBezTo>
                      <a:cubicBezTo>
                        <a:pt x="4894580" y="293370"/>
                        <a:pt x="4927600" y="341630"/>
                        <a:pt x="4968240" y="403860"/>
                      </a:cubicBezTo>
                      <a:cubicBezTo>
                        <a:pt x="5008880" y="466090"/>
                        <a:pt x="5066030" y="554990"/>
                        <a:pt x="5097780" y="624840"/>
                      </a:cubicBezTo>
                      <a:cubicBezTo>
                        <a:pt x="5129530" y="694690"/>
                        <a:pt x="5140960" y="759460"/>
                        <a:pt x="5158740" y="822960"/>
                      </a:cubicBezTo>
                      <a:cubicBezTo>
                        <a:pt x="5176520" y="886460"/>
                        <a:pt x="5194300" y="956310"/>
                        <a:pt x="5204460" y="1005840"/>
                      </a:cubicBezTo>
                      <a:cubicBezTo>
                        <a:pt x="5214620" y="1055370"/>
                        <a:pt x="5215890" y="1087120"/>
                        <a:pt x="5219700" y="1120140"/>
                      </a:cubicBezTo>
                      <a:cubicBezTo>
                        <a:pt x="5223510" y="1153160"/>
                        <a:pt x="5225415" y="1178560"/>
                        <a:pt x="5227320" y="1203960"/>
                      </a:cubicBezTo>
                    </a:path>
                  </a:pathLst>
                </a:cu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cxnSp>
              <p:nvCxnSpPr>
                <p:cNvPr id="12" name="직선 연결선 6">
                  <a:extLst>
                    <a:ext uri="{FF2B5EF4-FFF2-40B4-BE49-F238E27FC236}">
                      <a16:creationId xmlns:a16="http://schemas.microsoft.com/office/drawing/2014/main" id="{000D248A-63AD-586F-BDE6-A205F050FA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791826" y="2529367"/>
                  <a:ext cx="1427133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직선 연결선 3">
                  <a:extLst>
                    <a:ext uri="{FF2B5EF4-FFF2-40B4-BE49-F238E27FC236}">
                      <a16:creationId xmlns:a16="http://schemas.microsoft.com/office/drawing/2014/main" id="{883D2007-E746-60A4-93B9-3384FE0130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7711154" y="1610037"/>
                  <a:ext cx="0" cy="41152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직선 연결선 3">
                  <a:extLst>
                    <a:ext uri="{FF2B5EF4-FFF2-40B4-BE49-F238E27FC236}">
                      <a16:creationId xmlns:a16="http://schemas.microsoft.com/office/drawing/2014/main" id="{DF813714-CA68-CD7B-171D-7A2EC26506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8886343" y="1606109"/>
                  <a:ext cx="0" cy="42961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직선 연결선 6">
                  <a:extLst>
                    <a:ext uri="{FF2B5EF4-FFF2-40B4-BE49-F238E27FC236}">
                      <a16:creationId xmlns:a16="http://schemas.microsoft.com/office/drawing/2014/main" id="{B65817A0-0381-E3CA-E74B-4061A0AC00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8382501" y="2536938"/>
                  <a:ext cx="1437299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직선 연결선 23">
                  <a:extLst>
                    <a:ext uri="{FF2B5EF4-FFF2-40B4-BE49-F238E27FC236}">
                      <a16:creationId xmlns:a16="http://schemas.microsoft.com/office/drawing/2014/main" id="{0E508D61-637E-97B1-E8A1-71B384A53F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8090480" y="3049747"/>
                  <a:ext cx="406147" cy="406148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직선 연결선 24">
                  <a:extLst>
                    <a:ext uri="{FF2B5EF4-FFF2-40B4-BE49-F238E27FC236}">
                      <a16:creationId xmlns:a16="http://schemas.microsoft.com/office/drawing/2014/main" id="{00245086-1B83-999B-A6AE-6BA220C77F06}"/>
                    </a:ext>
                  </a:extLst>
                </p:cNvPr>
                <p:cNvCxnSpPr/>
                <p:nvPr/>
              </p:nvCxnSpPr>
              <p:spPr>
                <a:xfrm rot="10800000" flipV="1">
                  <a:off x="8090479" y="3050258"/>
                  <a:ext cx="406148" cy="406193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직선 연결선 3">
                  <a:extLst>
                    <a:ext uri="{FF2B5EF4-FFF2-40B4-BE49-F238E27FC236}">
                      <a16:creationId xmlns:a16="http://schemas.microsoft.com/office/drawing/2014/main" id="{C62FAF29-ABD0-5729-505E-24DF75AF67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8303271" y="2457708"/>
                  <a:ext cx="0" cy="159575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AB1BBDEB-9C7D-32EF-004F-F2EC24F8E8B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04588" y="1724461"/>
                    <a:ext cx="469546" cy="39523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b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</m:oMath>
                      </m:oMathPara>
                    </a14:m>
                    <a:endParaRPr lang="en-US" altLang="ko-KR" sz="2400" b="0" i="1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AB1BBDEB-9C7D-32EF-004F-F2EC24F8E8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04588" y="1724461"/>
                    <a:ext cx="469546" cy="39523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299" b="-261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4267F5F-F3D7-6802-AC8A-E615693D770A}"/>
                </a:ext>
              </a:extLst>
            </p:cNvPr>
            <p:cNvSpPr txBox="1"/>
            <p:nvPr/>
          </p:nvSpPr>
          <p:spPr>
            <a:xfrm>
              <a:off x="380149" y="4516564"/>
              <a:ext cx="50095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KR"/>
                <a:t>Josephson junctions could bypass the Bode-Fano limits as an active component that behaves like a negative inductor</a:t>
              </a:r>
              <a:r>
                <a:rPr lang="en-US"/>
                <a:t> depending on its phase</a:t>
              </a:r>
              <a:endParaRPr lang="en-KR"/>
            </a:p>
          </p:txBody>
        </p:sp>
      </p:grpSp>
      <p:pic>
        <p:nvPicPr>
          <p:cNvPr id="68" name="Content Placeholder 67" descr="A screen shot of a black background&#10;&#10;AI-generated content may be incorrect.">
            <a:extLst>
              <a:ext uri="{FF2B5EF4-FFF2-40B4-BE49-F238E27FC236}">
                <a16:creationId xmlns:a16="http://schemas.microsoft.com/office/drawing/2014/main" id="{F95256ED-A999-E9D5-49C4-C56B6D3BB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505945" y="2276885"/>
            <a:ext cx="4273647" cy="2178693"/>
          </a:xfr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DEDACC6A-EA87-C2C6-334B-A9AB251A62DC}"/>
              </a:ext>
            </a:extLst>
          </p:cNvPr>
          <p:cNvSpPr txBox="1"/>
          <p:nvPr/>
        </p:nvSpPr>
        <p:spPr>
          <a:xfrm>
            <a:off x="6547533" y="4457380"/>
            <a:ext cx="4273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dirty="0"/>
              <a:t>Some designs with </a:t>
            </a:r>
            <a:r>
              <a:rPr lang="en-US" dirty="0"/>
              <a:t>junctions and </a:t>
            </a:r>
            <a:r>
              <a:rPr lang="en-KR" dirty="0"/>
              <a:t>specific parameter choices show that </a:t>
            </a:r>
            <a:r>
              <a:rPr lang="en-US" dirty="0"/>
              <a:t>inductance can be cancelled </a:t>
            </a:r>
            <a:r>
              <a:rPr lang="en-KR" dirty="0"/>
              <a:t>at the simulation level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2FA3F50-6418-9867-C879-48CB5EDC9D02}"/>
              </a:ext>
            </a:extLst>
          </p:cNvPr>
          <p:cNvGrpSpPr/>
          <p:nvPr/>
        </p:nvGrpSpPr>
        <p:grpSpPr>
          <a:xfrm>
            <a:off x="842963" y="1728722"/>
            <a:ext cx="3944058" cy="3711172"/>
            <a:chOff x="842963" y="1728722"/>
            <a:chExt cx="3944058" cy="371117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8B55B9-720A-36CA-7C4F-2A93A86E0B79}"/>
                </a:ext>
              </a:extLst>
            </p:cNvPr>
            <p:cNvSpPr txBox="1"/>
            <p:nvPr/>
          </p:nvSpPr>
          <p:spPr>
            <a:xfrm>
              <a:off x="842963" y="4516564"/>
              <a:ext cx="39440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Currently trying to understand the circuit in terms of power transfer</a:t>
              </a:r>
            </a:p>
            <a:p>
              <a:pPr algn="ctr"/>
              <a:r>
                <a:rPr lang="en-US" dirty="0"/>
                <a:t>(ratio between output and input power)</a:t>
              </a:r>
              <a:endParaRPr lang="en-KR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566B689-4C65-285D-5223-A71037F32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3912" y="1728722"/>
              <a:ext cx="3550358" cy="2787586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80CEDE5-BB73-F541-8727-44FA2D8C0A82}"/>
              </a:ext>
            </a:extLst>
          </p:cNvPr>
          <p:cNvGrpSpPr/>
          <p:nvPr/>
        </p:nvGrpSpPr>
        <p:grpSpPr>
          <a:xfrm>
            <a:off x="6753865" y="1797920"/>
            <a:ext cx="3950464" cy="3580988"/>
            <a:chOff x="6829128" y="1508669"/>
            <a:chExt cx="3950464" cy="358098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FEC3729-5F36-B4BC-662C-61C30EF9A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29128" y="1508669"/>
              <a:ext cx="3950464" cy="271460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5C3E9D-3719-B125-BB5D-F0FDB6687E23}"/>
                </a:ext>
              </a:extLst>
            </p:cNvPr>
            <p:cNvSpPr txBox="1"/>
            <p:nvPr/>
          </p:nvSpPr>
          <p:spPr>
            <a:xfrm>
              <a:off x="6829128" y="4443326"/>
              <a:ext cx="3950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Plans on fabricating an actual device to test in our group’s new fridge @ SLAC</a:t>
              </a:r>
              <a:endParaRPr lang="en-KR" dirty="0"/>
            </a:p>
          </p:txBody>
        </p:sp>
      </p:grpSp>
    </p:spTree>
    <p:extLst>
      <p:ext uri="{BB962C8B-B14F-4D97-AF65-F5344CB8AC3E}">
        <p14:creationId xmlns:p14="http://schemas.microsoft.com/office/powerpoint/2010/main" val="279992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0FF6-A95B-A74C-BF02-E316840D5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Axion signal conversion 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65163-8D11-4644-985F-C16ACD62F4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>
                    <a:solidFill>
                      <a:srgbClr val="252525"/>
                    </a:solidFill>
                  </a:rPr>
                  <a:t>The axion signal conversion power depends on various factors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sig</m:t>
                        </m:r>
                      </m:sub>
                    </m:sSub>
                    <m:r>
                      <a:rPr lang="en-US" altLang="ko-KR" i="1">
                        <a:solidFill>
                          <a:srgbClr val="25252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en-US" altLang="ko-KR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25252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252525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252525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altLang="ko-KR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ko-KR" i="1">
                                <a:solidFill>
                                  <a:srgbClr val="25252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solidFill>
                                  <a:srgbClr val="25252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i="1">
                                <a:solidFill>
                                  <a:srgbClr val="252525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ko-KR" i="1">
                                <a:solidFill>
                                  <a:srgbClr val="252525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den>
                        </m:f>
                      </m:e>
                    </m:d>
                    <m:r>
                      <a:rPr lang="en-US" altLang="ko-KR" i="1">
                        <a:solidFill>
                          <a:srgbClr val="25252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ko-KR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𝛾𝛾</m:t>
                        </m:r>
                      </m:sub>
                      <m:sup>
                        <m:r>
                          <a:rPr lang="en-US" altLang="ko-KR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f>
                      <m:fPr>
                        <m:ctrlPr>
                          <a:rPr lang="en-US" altLang="ko-KR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25252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252525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252525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ko-KR" i="1">
                                <a:solidFill>
                                  <a:srgbClr val="25252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solidFill>
                                  <a:srgbClr val="252525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252525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altLang="ko-KR" i="1">
                                <a:solidFill>
                                  <a:srgbClr val="25252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f>
                      <m:fPr>
                        <m:ctrlPr>
                          <a:rPr lang="en-US" altLang="ko-KR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altLang="ko-KR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ko-KR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sSub>
                      <m:sSubPr>
                        <m:ctrlPr>
                          <a:rPr lang="en-US" altLang="ko-KR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bSup>
                      <m:sSubSupPr>
                        <m:ctrlPr>
                          <a:rPr lang="en-US" altLang="ko-KR" i="1" smtClean="0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ko-KR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i="1">
                        <a:solidFill>
                          <a:srgbClr val="252525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sSub>
                      <m:sSub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𝐶𝑄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ko-KR" altLang="en-US">
                  <a:solidFill>
                    <a:srgbClr val="25252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65163-8D11-4644-985F-C16ACD62F4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5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제목 1">
                <a:extLst>
                  <a:ext uri="{FF2B5EF4-FFF2-40B4-BE49-F238E27FC236}">
                    <a16:creationId xmlns:a16="http://schemas.microsoft.com/office/drawing/2014/main" id="{BBDF137B-52FF-1C4D-BC93-BBCF118DD4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4715" y="2984501"/>
                <a:ext cx="3668514" cy="333283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ko-KR" sz="1600" b="1" i="1" smtClean="0">
                        <a:solidFill>
                          <a:srgbClr val="252525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altLang="ko-KR" sz="1600">
                    <a:solidFill>
                      <a:srgbClr val="252525"/>
                    </a:solidFill>
                    <a:latin typeface="+mn-lt"/>
                    <a:cs typeface="Times New Roman" panose="02020603050405020304" pitchFamily="18" charset="0"/>
                  </a:rPr>
                  <a:t>: Total energy of a specific mode</a:t>
                </a:r>
                <a:endParaRPr lang="en-US" altLang="ko-KR" sz="1600" i="1">
                  <a:solidFill>
                    <a:srgbClr val="252525"/>
                  </a:solidFill>
                  <a:latin typeface="+mn-lt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altLang="ko-KR" sz="1600" b="1" i="1" smtClean="0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ko-KR" sz="1600" b="1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𝜸𝜸</m:t>
                        </m:r>
                      </m:sub>
                    </m:sSub>
                  </m:oMath>
                </a14:m>
                <a:r>
                  <a:rPr lang="en-US" altLang="ko-KR" sz="1600">
                    <a:solidFill>
                      <a:srgbClr val="252525"/>
                    </a:solidFill>
                    <a:latin typeface="+mn-lt"/>
                    <a:cs typeface="Times New Roman" panose="02020603050405020304" pitchFamily="18" charset="0"/>
                  </a:rPr>
                  <a:t>: Axion to photon coupling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ko-KR" sz="1600">
                    <a:solidFill>
                      <a:srgbClr val="252525"/>
                    </a:solidFill>
                    <a:latin typeface="+mn-lt"/>
                    <a:cs typeface="Times New Roman" panose="02020603050405020304" pitchFamily="18" charset="0"/>
                  </a:rPr>
                  <a:t>(value varies depending on model)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ko-KR" sz="1600" b="1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altLang="ko-KR" sz="1600">
                    <a:solidFill>
                      <a:srgbClr val="252525"/>
                    </a:solidFill>
                    <a:latin typeface="+mn-lt"/>
                    <a:cs typeface="Times New Roman" panose="02020603050405020304" pitchFamily="18" charset="0"/>
                  </a:rPr>
                  <a:t>: Axion density in galaxy halos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ko-KR" sz="1600" b="1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altLang="ko-KR" sz="1600">
                    <a:solidFill>
                      <a:srgbClr val="252525"/>
                    </a:solidFill>
                    <a:latin typeface="+mn-lt"/>
                    <a:cs typeface="Times New Roman" panose="02020603050405020304" pitchFamily="18" charset="0"/>
                  </a:rPr>
                  <a:t>: Axion mass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ko-KR" sz="1600" b="1" i="1">
                        <a:solidFill>
                          <a:srgbClr val="252525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altLang="ko-KR" sz="1600">
                    <a:solidFill>
                      <a:srgbClr val="252525"/>
                    </a:solidFill>
                    <a:latin typeface="+mn-lt"/>
                    <a:cs typeface="Times New Roman" panose="02020603050405020304" pitchFamily="18" charset="0"/>
                  </a:rPr>
                  <a:t>: Cavity coupling parameter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600" i="1">
                        <a:solidFill>
                          <a:srgbClr val="252525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ko-KR" sz="1600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ko-KR" sz="1600">
                    <a:solidFill>
                      <a:srgbClr val="252525"/>
                    </a:solidFill>
                    <a:latin typeface="+mn-lt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altLang="ko-KR" sz="1600" b="1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ko-KR" sz="1600">
                    <a:solidFill>
                      <a:srgbClr val="252525"/>
                    </a:solidFill>
                    <a:latin typeface="+mn-lt"/>
                    <a:cs typeface="Times New Roman" panose="02020603050405020304" pitchFamily="18" charset="0"/>
                  </a:rPr>
                  <a:t>: Cavity resonant frequency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ko-KR" sz="1600" b="1" i="1">
                            <a:solidFill>
                              <a:srgbClr val="252525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ko-KR" sz="1600">
                    <a:solidFill>
                      <a:srgbClr val="252525"/>
                    </a:solidFill>
                    <a:latin typeface="+mn-lt"/>
                    <a:cs typeface="Times New Roman" panose="02020603050405020304" pitchFamily="18" charset="0"/>
                  </a:rPr>
                  <a:t>: Average external magnetic field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ko-KR" sz="1600" b="1" i="1">
                        <a:solidFill>
                          <a:srgbClr val="252525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ko-KR" sz="1600">
                    <a:solidFill>
                      <a:srgbClr val="252525"/>
                    </a:solidFill>
                    <a:latin typeface="+mn-lt"/>
                    <a:cs typeface="Times New Roman" panose="02020603050405020304" pitchFamily="18" charset="0"/>
                  </a:rPr>
                  <a:t>: Cavity volume</a:t>
                </a:r>
              </a:p>
              <a:p>
                <a:pPr>
                  <a:lnSpc>
                    <a:spcPct val="100000"/>
                  </a:lnSpc>
                </a:pPr>
                <a:endParaRPr lang="en-US" altLang="ko-KR" sz="1600">
                  <a:solidFill>
                    <a:srgbClr val="252525"/>
                  </a:solidFill>
                  <a:latin typeface="+mn-lt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ko-KR" sz="1600">
                    <a:solidFill>
                      <a:srgbClr val="252525"/>
                    </a:solidFill>
                    <a:latin typeface="+mn-lt"/>
                    <a:cs typeface="Times New Roman" panose="02020603050405020304" pitchFamily="18" charset="0"/>
                  </a:rPr>
                  <a:t>*Uses natural units and assumes cavity is resonant to axion frequency</a:t>
                </a:r>
                <a:endParaRPr lang="en-US" altLang="ko-KR" sz="1600" i="1">
                  <a:solidFill>
                    <a:srgbClr val="252525"/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제목 1">
                <a:extLst>
                  <a:ext uri="{FF2B5EF4-FFF2-40B4-BE49-F238E27FC236}">
                    <a16:creationId xmlns:a16="http://schemas.microsoft.com/office/drawing/2014/main" id="{BBDF137B-52FF-1C4D-BC93-BBCF118DD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15" y="2984501"/>
                <a:ext cx="3668514" cy="3332830"/>
              </a:xfrm>
              <a:prstGeom prst="rect">
                <a:avLst/>
              </a:prstGeom>
              <a:blipFill>
                <a:blip r:embed="rId3"/>
                <a:stretch>
                  <a:fillRect l="-831" t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제목 1">
                <a:extLst>
                  <a:ext uri="{FF2B5EF4-FFF2-40B4-BE49-F238E27FC236}">
                    <a16:creationId xmlns:a16="http://schemas.microsoft.com/office/drawing/2014/main" id="{BCE78224-7B39-6841-90DE-FE4ED2AFE0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63229" y="2984501"/>
                <a:ext cx="4028659" cy="333283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ko-KR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altLang="ko-KR" sz="1600">
                    <a:solidFill>
                      <a:schemeClr val="tx1"/>
                    </a:solidFill>
                    <a:latin typeface="+mn-lt"/>
                    <a:cs typeface="Times New Roman" panose="02020603050405020304" pitchFamily="18" charset="0"/>
                  </a:rPr>
                  <a:t>: Form factor, depends on internal electric field of mode and external magnetic field</a:t>
                </a:r>
              </a:p>
              <a:p>
                <a:pPr>
                  <a:lnSpc>
                    <a:spcPct val="100000"/>
                  </a:lnSpc>
                </a:pPr>
                <a:endParaRPr lang="en-US" altLang="ko-KR" sz="160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ko-K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trlPr>
                                        <a:rPr lang="en-US" altLang="ko-KR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ko-KR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en-US" altLang="ko-KR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en-US" altLang="ko-KR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nary>
                                  <m: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altLang="ko-KR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acc>
                                  <m: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altLang="ko-KR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nary>
                            <m:naryPr>
                              <m:ctrlP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nary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ko-KR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ko-KR" sz="160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altLang="ko-KR" sz="1600" i="1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altLang="ko-K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altLang="ko-KR" sz="1600">
                    <a:solidFill>
                      <a:schemeClr val="tx1"/>
                    </a:solidFill>
                    <a:latin typeface="+mn-lt"/>
                    <a:cs typeface="Times New Roman" panose="02020603050405020304" pitchFamily="18" charset="0"/>
                  </a:rPr>
                  <a:t>: Loaded quality factor, including losses of cavity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sz="1600">
                    <a:solidFill>
                      <a:schemeClr val="tx1"/>
                    </a:solidFill>
                    <a:latin typeface="+mn-lt"/>
                    <a:cs typeface="Times New Roman" panose="02020603050405020304" pitchFamily="18" charset="0"/>
                  </a:rPr>
                  <a:t>) and receiver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ko-KR" sz="1600">
                    <a:solidFill>
                      <a:schemeClr val="tx1"/>
                    </a:solidFill>
                    <a:latin typeface="+mn-lt"/>
                    <a:cs typeface="Times New Roman" panose="02020603050405020304" pitchFamily="18" charset="0"/>
                  </a:rPr>
                  <a:t>) </a:t>
                </a:r>
                <a:br>
                  <a:rPr lang="en-US" altLang="ko-KR" sz="1600">
                    <a:solidFill>
                      <a:schemeClr val="tx1"/>
                    </a:solidFill>
                    <a:latin typeface="+mn-lt"/>
                    <a:cs typeface="Times New Roman" panose="02020603050405020304" pitchFamily="18" charset="0"/>
                  </a:rPr>
                </a:br>
                <a:endParaRPr lang="en-US" altLang="ko-KR" sz="160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ko-KR" sz="160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제목 1">
                <a:extLst>
                  <a:ext uri="{FF2B5EF4-FFF2-40B4-BE49-F238E27FC236}">
                    <a16:creationId xmlns:a16="http://schemas.microsoft.com/office/drawing/2014/main" id="{BCE78224-7B39-6841-90DE-FE4ED2AFE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229" y="2984501"/>
                <a:ext cx="4028659" cy="3332830"/>
              </a:xfrm>
              <a:prstGeom prst="rect">
                <a:avLst/>
              </a:prstGeom>
              <a:blipFill>
                <a:blip r:embed="rId4"/>
                <a:stretch>
                  <a:fillRect l="-756" t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2">
            <a:extLst>
              <a:ext uri="{FF2B5EF4-FFF2-40B4-BE49-F238E27FC236}">
                <a16:creationId xmlns:a16="http://schemas.microsoft.com/office/drawing/2014/main" id="{ED06FFA9-EC75-8344-A35B-C71079FBA0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558" t="14470" r="37550" b="7753"/>
          <a:stretch/>
        </p:blipFill>
        <p:spPr>
          <a:xfrm>
            <a:off x="9308100" y="3858835"/>
            <a:ext cx="1265275" cy="23441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제목 1">
                <a:extLst>
                  <a:ext uri="{FF2B5EF4-FFF2-40B4-BE49-F238E27FC236}">
                    <a16:creationId xmlns:a16="http://schemas.microsoft.com/office/drawing/2014/main" id="{9CFA486C-CB54-2341-8C45-835A001A23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91889" y="2984500"/>
                <a:ext cx="3895312" cy="98863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altLang="ko-KR" sz="1600">
                    <a:solidFill>
                      <a:srgbClr val="252525"/>
                    </a:solidFill>
                    <a:latin typeface="+mn-lt"/>
                    <a:cs typeface="Times New Roman" panose="02020603050405020304" pitchFamily="18" charset="0"/>
                  </a:rPr>
                  <a:t>For an empty cylindrical cavity inside an external B-field in the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solidFill>
                          <a:srgbClr val="252525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ko-KR" sz="1600">
                    <a:solidFill>
                      <a:srgbClr val="252525"/>
                    </a:solidFill>
                    <a:latin typeface="+mn-lt"/>
                    <a:cs typeface="Times New Roman" panose="02020603050405020304" pitchFamily="18" charset="0"/>
                  </a:rPr>
                  <a:t>-direction, the </a:t>
                </a:r>
                <a:r>
                  <a:rPr lang="en-US" altLang="ko-KR" sz="1600" b="1">
                    <a:solidFill>
                      <a:srgbClr val="252525"/>
                    </a:solidFill>
                    <a:latin typeface="+mn-lt"/>
                    <a:cs typeface="Times New Roman" panose="02020603050405020304" pitchFamily="18" charset="0"/>
                  </a:rPr>
                  <a:t>TM</a:t>
                </a:r>
                <a:r>
                  <a:rPr lang="en-US" altLang="ko-KR" sz="1600" b="1" baseline="-25000">
                    <a:solidFill>
                      <a:srgbClr val="252525"/>
                    </a:solidFill>
                    <a:latin typeface="+mn-lt"/>
                    <a:cs typeface="Times New Roman" panose="02020603050405020304" pitchFamily="18" charset="0"/>
                  </a:rPr>
                  <a:t>010</a:t>
                </a:r>
                <a:r>
                  <a:rPr lang="en-US" altLang="ko-KR" sz="1600" b="1">
                    <a:solidFill>
                      <a:srgbClr val="252525"/>
                    </a:solidFill>
                    <a:latin typeface="+mn-lt"/>
                    <a:cs typeface="Times New Roman" panose="02020603050405020304" pitchFamily="18" charset="0"/>
                  </a:rPr>
                  <a:t> mode</a:t>
                </a:r>
                <a:r>
                  <a:rPr lang="en-US" altLang="ko-KR" sz="1600">
                    <a:solidFill>
                      <a:srgbClr val="252525"/>
                    </a:solidFill>
                    <a:latin typeface="+mn-lt"/>
                    <a:cs typeface="Times New Roman" panose="02020603050405020304" pitchFamily="18" charset="0"/>
                  </a:rPr>
                  <a:t> has the highest form factor at 0.69</a:t>
                </a:r>
              </a:p>
            </p:txBody>
          </p:sp>
        </mc:Choice>
        <mc:Fallback xmlns="">
          <p:sp>
            <p:nvSpPr>
              <p:cNvPr id="7" name="제목 1">
                <a:extLst>
                  <a:ext uri="{FF2B5EF4-FFF2-40B4-BE49-F238E27FC236}">
                    <a16:creationId xmlns:a16="http://schemas.microsoft.com/office/drawing/2014/main" id="{9CFA486C-CB54-2341-8C45-835A001A2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889" y="2984500"/>
                <a:ext cx="3895312" cy="988635"/>
              </a:xfrm>
              <a:prstGeom prst="rect">
                <a:avLst/>
              </a:prstGeom>
              <a:blipFill>
                <a:blip r:embed="rId6"/>
                <a:stretch>
                  <a:fillRect l="-782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7C449D5-8259-1D4E-B7C1-93FC6C71D39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536" t="59222" r="58393" b="20494"/>
          <a:stretch/>
        </p:blipFill>
        <p:spPr>
          <a:xfrm>
            <a:off x="10450003" y="4615385"/>
            <a:ext cx="246743" cy="9453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A6F191-D4F1-70D7-5B5E-97567CCC9191}"/>
                  </a:ext>
                </a:extLst>
              </p:cNvPr>
              <p:cNvSpPr txBox="1"/>
              <p:nvPr/>
            </p:nvSpPr>
            <p:spPr>
              <a:xfrm>
                <a:off x="7411383" y="2469851"/>
                <a:ext cx="20295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/>
                  <a:t>*Assumes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≫</m:t>
                        </m:r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A6F191-D4F1-70D7-5B5E-97567CCC9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383" y="2469851"/>
                <a:ext cx="2029500" cy="369332"/>
              </a:xfrm>
              <a:prstGeom prst="rect">
                <a:avLst/>
              </a:prstGeom>
              <a:blipFill>
                <a:blip r:embed="rId8"/>
                <a:stretch>
                  <a:fillRect l="-270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C48CC5E-AED3-41CB-B41C-C05B77FC6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20, 2024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D8E2DCD-FA15-83A0-6BAC-81B9065D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KIPAC Tea Talk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52B65DE-38BC-23A7-4EF6-91059B107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0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7775-D0E1-2B19-6EEF-19D979731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8041A-C892-06EE-95CE-0848C8CA1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B38BD-EFC5-E496-8628-DC32C6F2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E47A8-1AEF-8540-34A6-77B95CD5F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/>
              <a:t>Bode-Fano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FBE89-0180-B814-D5E2-2E4EFCC60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ea typeface="+mn-lt"/>
                <a:cs typeface="+mn-lt"/>
              </a:rPr>
              <a:t>Bode-Fano limit: A complex load having energy storage elements limits the bandwidth of the match achieved by a matching network</a:t>
            </a:r>
          </a:p>
          <a:p>
            <a:r>
              <a:rPr lang="en-US"/>
              <a:t>Criteria (assumptions)</a:t>
            </a:r>
            <a:r>
              <a:rPr lang="en-US" sz="3200"/>
              <a:t>: Passivity, Linearity, Time Invariance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B78C2-8161-EE5F-DD55-9334283A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E4CBCF0-FF8D-1218-3DD7-16543AC63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37" y="3231009"/>
            <a:ext cx="9885925" cy="31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2530B8-8473-900E-5D84-A619A2356F23}"/>
              </a:ext>
            </a:extLst>
          </p:cNvPr>
          <p:cNvSpPr txBox="1"/>
          <p:nvPr/>
        </p:nvSpPr>
        <p:spPr>
          <a:xfrm>
            <a:off x="2230710" y="2851567"/>
            <a:ext cx="7730578" cy="400110"/>
          </a:xfrm>
          <a:prstGeom prst="rect">
            <a:avLst/>
          </a:prstGeom>
          <a:solidFill>
            <a:srgbClr val="74A8FC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KR" sz="2000"/>
              <a:t>Removing some of these assumptions could bypass the Bode-Fano limits</a:t>
            </a:r>
          </a:p>
        </p:txBody>
      </p:sp>
    </p:spTree>
    <p:extLst>
      <p:ext uri="{BB962C8B-B14F-4D97-AF65-F5344CB8AC3E}">
        <p14:creationId xmlns:p14="http://schemas.microsoft.com/office/powerpoint/2010/main" val="234884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Content Placeholder 83">
            <a:extLst>
              <a:ext uri="{FF2B5EF4-FFF2-40B4-BE49-F238E27FC236}">
                <a16:creationId xmlns:a16="http://schemas.microsoft.com/office/drawing/2014/main" id="{8E3AB173-48E1-435A-4C7B-C3C747482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9510" y="2100402"/>
            <a:ext cx="5098553" cy="3823915"/>
          </a:xfr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E1037B-D4CA-9D27-B1EE-9301937AD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/>
              <a:t>The resonant receiver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0E327-75DE-5EA2-8032-24CEE139A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7E8747D-470B-00FC-73AA-99E6DD5EECB1}"/>
                  </a:ext>
                </a:extLst>
              </p:cNvPr>
              <p:cNvSpPr txBox="1"/>
              <p:nvPr/>
            </p:nvSpPr>
            <p:spPr>
              <a:xfrm>
                <a:off x="1147654" y="5434993"/>
                <a:ext cx="4017830" cy="598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400" b="0"/>
                  <a:t>Resonant when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𝐿𝐶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KR" sz="240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7E8747D-470B-00FC-73AA-99E6DD5EE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54" y="5434993"/>
                <a:ext cx="4017830" cy="598305"/>
              </a:xfrm>
              <a:prstGeom prst="rect">
                <a:avLst/>
              </a:prstGeom>
              <a:blipFill>
                <a:blip r:embed="rId3"/>
                <a:stretch>
                  <a:fillRect l="-2276" b="-19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221AC47-BFBD-B81C-A802-1F81041D4B91}"/>
                  </a:ext>
                </a:extLst>
              </p:cNvPr>
              <p:cNvSpPr txBox="1"/>
              <p:nvPr/>
            </p:nvSpPr>
            <p:spPr>
              <a:xfrm>
                <a:off x="429498" y="4493269"/>
                <a:ext cx="5298366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KR" sz="200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221AC47-BFBD-B81C-A802-1F81041D4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8" y="4493269"/>
                <a:ext cx="5298366" cy="10016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641FC24-63FD-5AFE-5563-EA9169290D11}"/>
                  </a:ext>
                </a:extLst>
              </p:cNvPr>
              <p:cNvSpPr txBox="1"/>
              <p:nvPr/>
            </p:nvSpPr>
            <p:spPr>
              <a:xfrm>
                <a:off x="4814306" y="1481514"/>
                <a:ext cx="23288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2800" b="0" i="0" smtClean="0">
                              <a:latin typeface="Cambria Math" panose="02040503050406030204" pitchFamily="18" charset="0"/>
                            </a:rPr>
                            <m:t>rms</m:t>
                          </m:r>
                        </m:sub>
                      </m:sSub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2800">
                              <a:latin typeface="Cambria Math" panose="02040503050406030204" pitchFamily="18" charset="0"/>
                            </a:rPr>
                            <m:t>rms</m:t>
                          </m:r>
                        </m:sub>
                        <m:sup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KR" sz="280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641FC24-63FD-5AFE-5563-EA9169290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306" y="1481514"/>
                <a:ext cx="232888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타원 30">
            <a:extLst>
              <a:ext uri="{FF2B5EF4-FFF2-40B4-BE49-F238E27FC236}">
                <a16:creationId xmlns:a16="http://schemas.microsoft.com/office/drawing/2014/main" id="{96BDCFD5-B17C-28E3-8EBD-6BF6831E226A}"/>
              </a:ext>
            </a:extLst>
          </p:cNvPr>
          <p:cNvSpPr/>
          <p:nvPr/>
        </p:nvSpPr>
        <p:spPr>
          <a:xfrm>
            <a:off x="2711886" y="3726958"/>
            <a:ext cx="764107" cy="764107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자유형 31">
            <a:extLst>
              <a:ext uri="{FF2B5EF4-FFF2-40B4-BE49-F238E27FC236}">
                <a16:creationId xmlns:a16="http://schemas.microsoft.com/office/drawing/2014/main" id="{69A94D84-5EF6-20A8-76F8-EAB8DA93A9E2}"/>
              </a:ext>
            </a:extLst>
          </p:cNvPr>
          <p:cNvSpPr/>
          <p:nvPr/>
        </p:nvSpPr>
        <p:spPr>
          <a:xfrm>
            <a:off x="2790717" y="4023855"/>
            <a:ext cx="606443" cy="198010"/>
          </a:xfrm>
          <a:custGeom>
            <a:avLst/>
            <a:gdLst>
              <a:gd name="connsiteX0" fmla="*/ 0 w 4343400"/>
              <a:gd name="connsiteY0" fmla="*/ 715433 h 1418166"/>
              <a:gd name="connsiteX1" fmla="*/ 101600 w 4343400"/>
              <a:gd name="connsiteY1" fmla="*/ 537633 h 1418166"/>
              <a:gd name="connsiteX2" fmla="*/ 228600 w 4343400"/>
              <a:gd name="connsiteY2" fmla="*/ 359833 h 1418166"/>
              <a:gd name="connsiteX3" fmla="*/ 355600 w 4343400"/>
              <a:gd name="connsiteY3" fmla="*/ 245533 h 1418166"/>
              <a:gd name="connsiteX4" fmla="*/ 533400 w 4343400"/>
              <a:gd name="connsiteY4" fmla="*/ 143933 h 1418166"/>
              <a:gd name="connsiteX5" fmla="*/ 673100 w 4343400"/>
              <a:gd name="connsiteY5" fmla="*/ 80433 h 1418166"/>
              <a:gd name="connsiteX6" fmla="*/ 800100 w 4343400"/>
              <a:gd name="connsiteY6" fmla="*/ 29633 h 1418166"/>
              <a:gd name="connsiteX7" fmla="*/ 952500 w 4343400"/>
              <a:gd name="connsiteY7" fmla="*/ 4233 h 1418166"/>
              <a:gd name="connsiteX8" fmla="*/ 1041400 w 4343400"/>
              <a:gd name="connsiteY8" fmla="*/ 4233 h 1418166"/>
              <a:gd name="connsiteX9" fmla="*/ 1219200 w 4343400"/>
              <a:gd name="connsiteY9" fmla="*/ 4233 h 1418166"/>
              <a:gd name="connsiteX10" fmla="*/ 1371600 w 4343400"/>
              <a:gd name="connsiteY10" fmla="*/ 29633 h 1418166"/>
              <a:gd name="connsiteX11" fmla="*/ 1574800 w 4343400"/>
              <a:gd name="connsiteY11" fmla="*/ 93133 h 1418166"/>
              <a:gd name="connsiteX12" fmla="*/ 1701800 w 4343400"/>
              <a:gd name="connsiteY12" fmla="*/ 156633 h 1418166"/>
              <a:gd name="connsiteX13" fmla="*/ 1816100 w 4343400"/>
              <a:gd name="connsiteY13" fmla="*/ 232833 h 1418166"/>
              <a:gd name="connsiteX14" fmla="*/ 1930400 w 4343400"/>
              <a:gd name="connsiteY14" fmla="*/ 347133 h 1418166"/>
              <a:gd name="connsiteX15" fmla="*/ 2019300 w 4343400"/>
              <a:gd name="connsiteY15" fmla="*/ 461433 h 1418166"/>
              <a:gd name="connsiteX16" fmla="*/ 2108200 w 4343400"/>
              <a:gd name="connsiteY16" fmla="*/ 588433 h 1418166"/>
              <a:gd name="connsiteX17" fmla="*/ 2222500 w 4343400"/>
              <a:gd name="connsiteY17" fmla="*/ 778933 h 1418166"/>
              <a:gd name="connsiteX18" fmla="*/ 2324100 w 4343400"/>
              <a:gd name="connsiteY18" fmla="*/ 931333 h 1418166"/>
              <a:gd name="connsiteX19" fmla="*/ 2438400 w 4343400"/>
              <a:gd name="connsiteY19" fmla="*/ 1071033 h 1418166"/>
              <a:gd name="connsiteX20" fmla="*/ 2552700 w 4343400"/>
              <a:gd name="connsiteY20" fmla="*/ 1185333 h 1418166"/>
              <a:gd name="connsiteX21" fmla="*/ 2692400 w 4343400"/>
              <a:gd name="connsiteY21" fmla="*/ 1274233 h 1418166"/>
              <a:gd name="connsiteX22" fmla="*/ 2857500 w 4343400"/>
              <a:gd name="connsiteY22" fmla="*/ 1337733 h 1418166"/>
              <a:gd name="connsiteX23" fmla="*/ 3073400 w 4343400"/>
              <a:gd name="connsiteY23" fmla="*/ 1388533 h 1418166"/>
              <a:gd name="connsiteX24" fmla="*/ 3238500 w 4343400"/>
              <a:gd name="connsiteY24" fmla="*/ 1413933 h 1418166"/>
              <a:gd name="connsiteX25" fmla="*/ 3467100 w 4343400"/>
              <a:gd name="connsiteY25" fmla="*/ 1413933 h 1418166"/>
              <a:gd name="connsiteX26" fmla="*/ 3657600 w 4343400"/>
              <a:gd name="connsiteY26" fmla="*/ 1388533 h 1418166"/>
              <a:gd name="connsiteX27" fmla="*/ 3860800 w 4343400"/>
              <a:gd name="connsiteY27" fmla="*/ 1312333 h 1418166"/>
              <a:gd name="connsiteX28" fmla="*/ 4013200 w 4343400"/>
              <a:gd name="connsiteY28" fmla="*/ 1198033 h 1418166"/>
              <a:gd name="connsiteX29" fmla="*/ 4140200 w 4343400"/>
              <a:gd name="connsiteY29" fmla="*/ 1083733 h 1418166"/>
              <a:gd name="connsiteX30" fmla="*/ 4229100 w 4343400"/>
              <a:gd name="connsiteY30" fmla="*/ 956733 h 1418166"/>
              <a:gd name="connsiteX31" fmla="*/ 4305300 w 4343400"/>
              <a:gd name="connsiteY31" fmla="*/ 842433 h 1418166"/>
              <a:gd name="connsiteX32" fmla="*/ 4343400 w 4343400"/>
              <a:gd name="connsiteY32" fmla="*/ 728133 h 141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343400" h="1418166">
                <a:moveTo>
                  <a:pt x="0" y="715433"/>
                </a:moveTo>
                <a:cubicBezTo>
                  <a:pt x="31750" y="656166"/>
                  <a:pt x="63500" y="596900"/>
                  <a:pt x="101600" y="537633"/>
                </a:cubicBezTo>
                <a:cubicBezTo>
                  <a:pt x="139700" y="478366"/>
                  <a:pt x="186267" y="408516"/>
                  <a:pt x="228600" y="359833"/>
                </a:cubicBezTo>
                <a:cubicBezTo>
                  <a:pt x="270933" y="311150"/>
                  <a:pt x="304800" y="281516"/>
                  <a:pt x="355600" y="245533"/>
                </a:cubicBezTo>
                <a:cubicBezTo>
                  <a:pt x="406400" y="209550"/>
                  <a:pt x="480483" y="171450"/>
                  <a:pt x="533400" y="143933"/>
                </a:cubicBezTo>
                <a:cubicBezTo>
                  <a:pt x="586317" y="116416"/>
                  <a:pt x="628650" y="99483"/>
                  <a:pt x="673100" y="80433"/>
                </a:cubicBezTo>
                <a:cubicBezTo>
                  <a:pt x="717550" y="61383"/>
                  <a:pt x="753533" y="42333"/>
                  <a:pt x="800100" y="29633"/>
                </a:cubicBezTo>
                <a:cubicBezTo>
                  <a:pt x="846667" y="16933"/>
                  <a:pt x="912283" y="8466"/>
                  <a:pt x="952500" y="4233"/>
                </a:cubicBezTo>
                <a:cubicBezTo>
                  <a:pt x="992717" y="0"/>
                  <a:pt x="1041400" y="4233"/>
                  <a:pt x="1041400" y="4233"/>
                </a:cubicBezTo>
                <a:cubicBezTo>
                  <a:pt x="1085850" y="4233"/>
                  <a:pt x="1164167" y="0"/>
                  <a:pt x="1219200" y="4233"/>
                </a:cubicBezTo>
                <a:cubicBezTo>
                  <a:pt x="1274233" y="8466"/>
                  <a:pt x="1312333" y="14816"/>
                  <a:pt x="1371600" y="29633"/>
                </a:cubicBezTo>
                <a:cubicBezTo>
                  <a:pt x="1430867" y="44450"/>
                  <a:pt x="1519767" y="71966"/>
                  <a:pt x="1574800" y="93133"/>
                </a:cubicBezTo>
                <a:cubicBezTo>
                  <a:pt x="1629833" y="114300"/>
                  <a:pt x="1661583" y="133350"/>
                  <a:pt x="1701800" y="156633"/>
                </a:cubicBezTo>
                <a:cubicBezTo>
                  <a:pt x="1742017" y="179916"/>
                  <a:pt x="1778000" y="201083"/>
                  <a:pt x="1816100" y="232833"/>
                </a:cubicBezTo>
                <a:cubicBezTo>
                  <a:pt x="1854200" y="264583"/>
                  <a:pt x="1896533" y="309033"/>
                  <a:pt x="1930400" y="347133"/>
                </a:cubicBezTo>
                <a:cubicBezTo>
                  <a:pt x="1964267" y="385233"/>
                  <a:pt x="1989667" y="421217"/>
                  <a:pt x="2019300" y="461433"/>
                </a:cubicBezTo>
                <a:cubicBezTo>
                  <a:pt x="2048933" y="501649"/>
                  <a:pt x="2074333" y="535516"/>
                  <a:pt x="2108200" y="588433"/>
                </a:cubicBezTo>
                <a:cubicBezTo>
                  <a:pt x="2142067" y="641350"/>
                  <a:pt x="2186517" y="721783"/>
                  <a:pt x="2222500" y="778933"/>
                </a:cubicBezTo>
                <a:cubicBezTo>
                  <a:pt x="2258483" y="836083"/>
                  <a:pt x="2288117" y="882650"/>
                  <a:pt x="2324100" y="931333"/>
                </a:cubicBezTo>
                <a:cubicBezTo>
                  <a:pt x="2360083" y="980016"/>
                  <a:pt x="2400300" y="1028700"/>
                  <a:pt x="2438400" y="1071033"/>
                </a:cubicBezTo>
                <a:cubicBezTo>
                  <a:pt x="2476500" y="1113366"/>
                  <a:pt x="2510367" y="1151466"/>
                  <a:pt x="2552700" y="1185333"/>
                </a:cubicBezTo>
                <a:cubicBezTo>
                  <a:pt x="2595033" y="1219200"/>
                  <a:pt x="2641600" y="1248833"/>
                  <a:pt x="2692400" y="1274233"/>
                </a:cubicBezTo>
                <a:cubicBezTo>
                  <a:pt x="2743200" y="1299633"/>
                  <a:pt x="2794000" y="1318683"/>
                  <a:pt x="2857500" y="1337733"/>
                </a:cubicBezTo>
                <a:cubicBezTo>
                  <a:pt x="2921000" y="1356783"/>
                  <a:pt x="3009900" y="1375833"/>
                  <a:pt x="3073400" y="1388533"/>
                </a:cubicBezTo>
                <a:cubicBezTo>
                  <a:pt x="3136900" y="1401233"/>
                  <a:pt x="3172883" y="1409700"/>
                  <a:pt x="3238500" y="1413933"/>
                </a:cubicBezTo>
                <a:cubicBezTo>
                  <a:pt x="3304117" y="1418166"/>
                  <a:pt x="3397250" y="1418166"/>
                  <a:pt x="3467100" y="1413933"/>
                </a:cubicBezTo>
                <a:cubicBezTo>
                  <a:pt x="3536950" y="1409700"/>
                  <a:pt x="3591983" y="1405466"/>
                  <a:pt x="3657600" y="1388533"/>
                </a:cubicBezTo>
                <a:cubicBezTo>
                  <a:pt x="3723217" y="1371600"/>
                  <a:pt x="3801533" y="1344083"/>
                  <a:pt x="3860800" y="1312333"/>
                </a:cubicBezTo>
                <a:cubicBezTo>
                  <a:pt x="3920067" y="1280583"/>
                  <a:pt x="3966633" y="1236133"/>
                  <a:pt x="4013200" y="1198033"/>
                </a:cubicBezTo>
                <a:cubicBezTo>
                  <a:pt x="4059767" y="1159933"/>
                  <a:pt x="4104217" y="1123950"/>
                  <a:pt x="4140200" y="1083733"/>
                </a:cubicBezTo>
                <a:cubicBezTo>
                  <a:pt x="4176183" y="1043516"/>
                  <a:pt x="4201583" y="996950"/>
                  <a:pt x="4229100" y="956733"/>
                </a:cubicBezTo>
                <a:cubicBezTo>
                  <a:pt x="4256617" y="916516"/>
                  <a:pt x="4286250" y="880533"/>
                  <a:pt x="4305300" y="842433"/>
                </a:cubicBezTo>
                <a:cubicBezTo>
                  <a:pt x="4324350" y="804333"/>
                  <a:pt x="4333875" y="766233"/>
                  <a:pt x="4343400" y="728133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자유형 15">
            <a:extLst>
              <a:ext uri="{FF2B5EF4-FFF2-40B4-BE49-F238E27FC236}">
                <a16:creationId xmlns:a16="http://schemas.microsoft.com/office/drawing/2014/main" id="{C47610F0-366F-B7BA-F6BF-9BF2AFFABE17}"/>
              </a:ext>
            </a:extLst>
          </p:cNvPr>
          <p:cNvSpPr/>
          <p:nvPr/>
        </p:nvSpPr>
        <p:spPr>
          <a:xfrm rot="5400000" flipH="1">
            <a:off x="1618309" y="2934499"/>
            <a:ext cx="886883" cy="342175"/>
          </a:xfrm>
          <a:custGeom>
            <a:avLst/>
            <a:gdLst>
              <a:gd name="connsiteX0" fmla="*/ 0 w 5227320"/>
              <a:gd name="connsiteY0" fmla="*/ 1219200 h 2016760"/>
              <a:gd name="connsiteX1" fmla="*/ 7620 w 5227320"/>
              <a:gd name="connsiteY1" fmla="*/ 1059180 h 2016760"/>
              <a:gd name="connsiteX2" fmla="*/ 38100 w 5227320"/>
              <a:gd name="connsiteY2" fmla="*/ 906780 h 2016760"/>
              <a:gd name="connsiteX3" fmla="*/ 76200 w 5227320"/>
              <a:gd name="connsiteY3" fmla="*/ 762000 h 2016760"/>
              <a:gd name="connsiteX4" fmla="*/ 129540 w 5227320"/>
              <a:gd name="connsiteY4" fmla="*/ 632460 h 2016760"/>
              <a:gd name="connsiteX5" fmla="*/ 220980 w 5227320"/>
              <a:gd name="connsiteY5" fmla="*/ 449580 h 2016760"/>
              <a:gd name="connsiteX6" fmla="*/ 304800 w 5227320"/>
              <a:gd name="connsiteY6" fmla="*/ 327660 h 2016760"/>
              <a:gd name="connsiteX7" fmla="*/ 411480 w 5227320"/>
              <a:gd name="connsiteY7" fmla="*/ 220980 h 2016760"/>
              <a:gd name="connsiteX8" fmla="*/ 525780 w 5227320"/>
              <a:gd name="connsiteY8" fmla="*/ 129540 h 2016760"/>
              <a:gd name="connsiteX9" fmla="*/ 678180 w 5227320"/>
              <a:gd name="connsiteY9" fmla="*/ 53340 h 2016760"/>
              <a:gd name="connsiteX10" fmla="*/ 830580 w 5227320"/>
              <a:gd name="connsiteY10" fmla="*/ 7620 h 2016760"/>
              <a:gd name="connsiteX11" fmla="*/ 960120 w 5227320"/>
              <a:gd name="connsiteY11" fmla="*/ 7620 h 2016760"/>
              <a:gd name="connsiteX12" fmla="*/ 1150620 w 5227320"/>
              <a:gd name="connsiteY12" fmla="*/ 45720 h 2016760"/>
              <a:gd name="connsiteX13" fmla="*/ 1287780 w 5227320"/>
              <a:gd name="connsiteY13" fmla="*/ 106680 h 2016760"/>
              <a:gd name="connsiteX14" fmla="*/ 1386840 w 5227320"/>
              <a:gd name="connsiteY14" fmla="*/ 167640 h 2016760"/>
              <a:gd name="connsiteX15" fmla="*/ 1485900 w 5227320"/>
              <a:gd name="connsiteY15" fmla="*/ 266700 h 2016760"/>
              <a:gd name="connsiteX16" fmla="*/ 1592580 w 5227320"/>
              <a:gd name="connsiteY16" fmla="*/ 381000 h 2016760"/>
              <a:gd name="connsiteX17" fmla="*/ 1684020 w 5227320"/>
              <a:gd name="connsiteY17" fmla="*/ 541020 h 2016760"/>
              <a:gd name="connsiteX18" fmla="*/ 1760220 w 5227320"/>
              <a:gd name="connsiteY18" fmla="*/ 731520 h 2016760"/>
              <a:gd name="connsiteX19" fmla="*/ 1828800 w 5227320"/>
              <a:gd name="connsiteY19" fmla="*/ 982980 h 2016760"/>
              <a:gd name="connsiteX20" fmla="*/ 1851660 w 5227320"/>
              <a:gd name="connsiteY20" fmla="*/ 1249680 h 2016760"/>
              <a:gd name="connsiteX21" fmla="*/ 1813560 w 5227320"/>
              <a:gd name="connsiteY21" fmla="*/ 1562100 h 2016760"/>
              <a:gd name="connsiteX22" fmla="*/ 1729740 w 5227320"/>
              <a:gd name="connsiteY22" fmla="*/ 1813560 h 2016760"/>
              <a:gd name="connsiteX23" fmla="*/ 1630680 w 5227320"/>
              <a:gd name="connsiteY23" fmla="*/ 1943100 h 2016760"/>
              <a:gd name="connsiteX24" fmla="*/ 1493520 w 5227320"/>
              <a:gd name="connsiteY24" fmla="*/ 2011680 h 2016760"/>
              <a:gd name="connsiteX25" fmla="*/ 1379220 w 5227320"/>
              <a:gd name="connsiteY25" fmla="*/ 1958340 h 2016760"/>
              <a:gd name="connsiteX26" fmla="*/ 1264920 w 5227320"/>
              <a:gd name="connsiteY26" fmla="*/ 1828800 h 2016760"/>
              <a:gd name="connsiteX27" fmla="*/ 1196340 w 5227320"/>
              <a:gd name="connsiteY27" fmla="*/ 1676400 h 2016760"/>
              <a:gd name="connsiteX28" fmla="*/ 1158240 w 5227320"/>
              <a:gd name="connsiteY28" fmla="*/ 1524000 h 2016760"/>
              <a:gd name="connsiteX29" fmla="*/ 1127760 w 5227320"/>
              <a:gd name="connsiteY29" fmla="*/ 1333500 h 2016760"/>
              <a:gd name="connsiteX30" fmla="*/ 1127760 w 5227320"/>
              <a:gd name="connsiteY30" fmla="*/ 1120140 h 2016760"/>
              <a:gd name="connsiteX31" fmla="*/ 1150620 w 5227320"/>
              <a:gd name="connsiteY31" fmla="*/ 914400 h 2016760"/>
              <a:gd name="connsiteX32" fmla="*/ 1219200 w 5227320"/>
              <a:gd name="connsiteY32" fmla="*/ 716280 h 2016760"/>
              <a:gd name="connsiteX33" fmla="*/ 1318260 w 5227320"/>
              <a:gd name="connsiteY33" fmla="*/ 502920 h 2016760"/>
              <a:gd name="connsiteX34" fmla="*/ 1417320 w 5227320"/>
              <a:gd name="connsiteY34" fmla="*/ 358140 h 2016760"/>
              <a:gd name="connsiteX35" fmla="*/ 1485900 w 5227320"/>
              <a:gd name="connsiteY35" fmla="*/ 274320 h 2016760"/>
              <a:gd name="connsiteX36" fmla="*/ 1615440 w 5227320"/>
              <a:gd name="connsiteY36" fmla="*/ 160020 h 2016760"/>
              <a:gd name="connsiteX37" fmla="*/ 1737360 w 5227320"/>
              <a:gd name="connsiteY37" fmla="*/ 76200 h 2016760"/>
              <a:gd name="connsiteX38" fmla="*/ 1836420 w 5227320"/>
              <a:gd name="connsiteY38" fmla="*/ 38100 h 2016760"/>
              <a:gd name="connsiteX39" fmla="*/ 1920240 w 5227320"/>
              <a:gd name="connsiteY39" fmla="*/ 15240 h 2016760"/>
              <a:gd name="connsiteX40" fmla="*/ 2057400 w 5227320"/>
              <a:gd name="connsiteY40" fmla="*/ 7620 h 2016760"/>
              <a:gd name="connsiteX41" fmla="*/ 2209800 w 5227320"/>
              <a:gd name="connsiteY41" fmla="*/ 22860 h 2016760"/>
              <a:gd name="connsiteX42" fmla="*/ 2339340 w 5227320"/>
              <a:gd name="connsiteY42" fmla="*/ 68580 h 2016760"/>
              <a:gd name="connsiteX43" fmla="*/ 2453640 w 5227320"/>
              <a:gd name="connsiteY43" fmla="*/ 137160 h 2016760"/>
              <a:gd name="connsiteX44" fmla="*/ 2606040 w 5227320"/>
              <a:gd name="connsiteY44" fmla="*/ 266700 h 2016760"/>
              <a:gd name="connsiteX45" fmla="*/ 2727960 w 5227320"/>
              <a:gd name="connsiteY45" fmla="*/ 403860 h 2016760"/>
              <a:gd name="connsiteX46" fmla="*/ 2811780 w 5227320"/>
              <a:gd name="connsiteY46" fmla="*/ 556260 h 2016760"/>
              <a:gd name="connsiteX47" fmla="*/ 2880360 w 5227320"/>
              <a:gd name="connsiteY47" fmla="*/ 701040 h 2016760"/>
              <a:gd name="connsiteX48" fmla="*/ 2933700 w 5227320"/>
              <a:gd name="connsiteY48" fmla="*/ 876300 h 2016760"/>
              <a:gd name="connsiteX49" fmla="*/ 2979420 w 5227320"/>
              <a:gd name="connsiteY49" fmla="*/ 1074420 h 2016760"/>
              <a:gd name="connsiteX50" fmla="*/ 2971800 w 5227320"/>
              <a:gd name="connsiteY50" fmla="*/ 1341120 h 2016760"/>
              <a:gd name="connsiteX51" fmla="*/ 2941320 w 5227320"/>
              <a:gd name="connsiteY51" fmla="*/ 1554480 h 2016760"/>
              <a:gd name="connsiteX52" fmla="*/ 2849880 w 5227320"/>
              <a:gd name="connsiteY52" fmla="*/ 1805940 h 2016760"/>
              <a:gd name="connsiteX53" fmla="*/ 2720340 w 5227320"/>
              <a:gd name="connsiteY53" fmla="*/ 1965960 h 2016760"/>
              <a:gd name="connsiteX54" fmla="*/ 2621280 w 5227320"/>
              <a:gd name="connsiteY54" fmla="*/ 2011680 h 2016760"/>
              <a:gd name="connsiteX55" fmla="*/ 2461260 w 5227320"/>
              <a:gd name="connsiteY55" fmla="*/ 1935480 h 2016760"/>
              <a:gd name="connsiteX56" fmla="*/ 2369820 w 5227320"/>
              <a:gd name="connsiteY56" fmla="*/ 1790700 h 2016760"/>
              <a:gd name="connsiteX57" fmla="*/ 2286000 w 5227320"/>
              <a:gd name="connsiteY57" fmla="*/ 1554480 h 2016760"/>
              <a:gd name="connsiteX58" fmla="*/ 2255520 w 5227320"/>
              <a:gd name="connsiteY58" fmla="*/ 1356360 h 2016760"/>
              <a:gd name="connsiteX59" fmla="*/ 2255520 w 5227320"/>
              <a:gd name="connsiteY59" fmla="*/ 1066800 h 2016760"/>
              <a:gd name="connsiteX60" fmla="*/ 2308860 w 5227320"/>
              <a:gd name="connsiteY60" fmla="*/ 830580 h 2016760"/>
              <a:gd name="connsiteX61" fmla="*/ 2346960 w 5227320"/>
              <a:gd name="connsiteY61" fmla="*/ 693420 h 2016760"/>
              <a:gd name="connsiteX62" fmla="*/ 2430780 w 5227320"/>
              <a:gd name="connsiteY62" fmla="*/ 533400 h 2016760"/>
              <a:gd name="connsiteX63" fmla="*/ 2491740 w 5227320"/>
              <a:gd name="connsiteY63" fmla="*/ 419100 h 2016760"/>
              <a:gd name="connsiteX64" fmla="*/ 2613660 w 5227320"/>
              <a:gd name="connsiteY64" fmla="*/ 274320 h 2016760"/>
              <a:gd name="connsiteX65" fmla="*/ 2750820 w 5227320"/>
              <a:gd name="connsiteY65" fmla="*/ 137160 h 2016760"/>
              <a:gd name="connsiteX66" fmla="*/ 2956560 w 5227320"/>
              <a:gd name="connsiteY66" fmla="*/ 38100 h 2016760"/>
              <a:gd name="connsiteX67" fmla="*/ 3063240 w 5227320"/>
              <a:gd name="connsiteY67" fmla="*/ 15240 h 2016760"/>
              <a:gd name="connsiteX68" fmla="*/ 3162300 w 5227320"/>
              <a:gd name="connsiteY68" fmla="*/ 7620 h 2016760"/>
              <a:gd name="connsiteX69" fmla="*/ 3352800 w 5227320"/>
              <a:gd name="connsiteY69" fmla="*/ 30480 h 2016760"/>
              <a:gd name="connsiteX70" fmla="*/ 3512820 w 5227320"/>
              <a:gd name="connsiteY70" fmla="*/ 91440 h 2016760"/>
              <a:gd name="connsiteX71" fmla="*/ 3627120 w 5227320"/>
              <a:gd name="connsiteY71" fmla="*/ 167640 h 2016760"/>
              <a:gd name="connsiteX72" fmla="*/ 3733800 w 5227320"/>
              <a:gd name="connsiteY72" fmla="*/ 274320 h 2016760"/>
              <a:gd name="connsiteX73" fmla="*/ 3848100 w 5227320"/>
              <a:gd name="connsiteY73" fmla="*/ 396240 h 2016760"/>
              <a:gd name="connsiteX74" fmla="*/ 3939540 w 5227320"/>
              <a:gd name="connsiteY74" fmla="*/ 579120 h 2016760"/>
              <a:gd name="connsiteX75" fmla="*/ 4038600 w 5227320"/>
              <a:gd name="connsiteY75" fmla="*/ 815340 h 2016760"/>
              <a:gd name="connsiteX76" fmla="*/ 4091940 w 5227320"/>
              <a:gd name="connsiteY76" fmla="*/ 1059180 h 2016760"/>
              <a:gd name="connsiteX77" fmla="*/ 4099560 w 5227320"/>
              <a:gd name="connsiteY77" fmla="*/ 1295400 h 2016760"/>
              <a:gd name="connsiteX78" fmla="*/ 4069080 w 5227320"/>
              <a:gd name="connsiteY78" fmla="*/ 1531620 h 2016760"/>
              <a:gd name="connsiteX79" fmla="*/ 4000500 w 5227320"/>
              <a:gd name="connsiteY79" fmla="*/ 1744980 h 2016760"/>
              <a:gd name="connsiteX80" fmla="*/ 3901440 w 5227320"/>
              <a:gd name="connsiteY80" fmla="*/ 1920240 h 2016760"/>
              <a:gd name="connsiteX81" fmla="*/ 3756660 w 5227320"/>
              <a:gd name="connsiteY81" fmla="*/ 2011680 h 2016760"/>
              <a:gd name="connsiteX82" fmla="*/ 3581400 w 5227320"/>
              <a:gd name="connsiteY82" fmla="*/ 1920240 h 2016760"/>
              <a:gd name="connsiteX83" fmla="*/ 3451860 w 5227320"/>
              <a:gd name="connsiteY83" fmla="*/ 1714500 h 2016760"/>
              <a:gd name="connsiteX84" fmla="*/ 3398520 w 5227320"/>
              <a:gd name="connsiteY84" fmla="*/ 1478280 h 2016760"/>
              <a:gd name="connsiteX85" fmla="*/ 3375660 w 5227320"/>
              <a:gd name="connsiteY85" fmla="*/ 1249680 h 2016760"/>
              <a:gd name="connsiteX86" fmla="*/ 3398520 w 5227320"/>
              <a:gd name="connsiteY86" fmla="*/ 952500 h 2016760"/>
              <a:gd name="connsiteX87" fmla="*/ 3459480 w 5227320"/>
              <a:gd name="connsiteY87" fmla="*/ 754380 h 2016760"/>
              <a:gd name="connsiteX88" fmla="*/ 3535680 w 5227320"/>
              <a:gd name="connsiteY88" fmla="*/ 548640 h 2016760"/>
              <a:gd name="connsiteX89" fmla="*/ 3634740 w 5227320"/>
              <a:gd name="connsiteY89" fmla="*/ 388620 h 2016760"/>
              <a:gd name="connsiteX90" fmla="*/ 3733800 w 5227320"/>
              <a:gd name="connsiteY90" fmla="*/ 274320 h 2016760"/>
              <a:gd name="connsiteX91" fmla="*/ 3870960 w 5227320"/>
              <a:gd name="connsiteY91" fmla="*/ 144780 h 2016760"/>
              <a:gd name="connsiteX92" fmla="*/ 4023360 w 5227320"/>
              <a:gd name="connsiteY92" fmla="*/ 60960 h 2016760"/>
              <a:gd name="connsiteX93" fmla="*/ 4168140 w 5227320"/>
              <a:gd name="connsiteY93" fmla="*/ 22860 h 2016760"/>
              <a:gd name="connsiteX94" fmla="*/ 4290060 w 5227320"/>
              <a:gd name="connsiteY94" fmla="*/ 7620 h 2016760"/>
              <a:gd name="connsiteX95" fmla="*/ 4427220 w 5227320"/>
              <a:gd name="connsiteY95" fmla="*/ 15240 h 2016760"/>
              <a:gd name="connsiteX96" fmla="*/ 4579620 w 5227320"/>
              <a:gd name="connsiteY96" fmla="*/ 68580 h 2016760"/>
              <a:gd name="connsiteX97" fmla="*/ 4724400 w 5227320"/>
              <a:gd name="connsiteY97" fmla="*/ 152400 h 2016760"/>
              <a:gd name="connsiteX98" fmla="*/ 4853940 w 5227320"/>
              <a:gd name="connsiteY98" fmla="*/ 251460 h 2016760"/>
              <a:gd name="connsiteX99" fmla="*/ 4968240 w 5227320"/>
              <a:gd name="connsiteY99" fmla="*/ 403860 h 2016760"/>
              <a:gd name="connsiteX100" fmla="*/ 5097780 w 5227320"/>
              <a:gd name="connsiteY100" fmla="*/ 624840 h 2016760"/>
              <a:gd name="connsiteX101" fmla="*/ 5158740 w 5227320"/>
              <a:gd name="connsiteY101" fmla="*/ 822960 h 2016760"/>
              <a:gd name="connsiteX102" fmla="*/ 5204460 w 5227320"/>
              <a:gd name="connsiteY102" fmla="*/ 1005840 h 2016760"/>
              <a:gd name="connsiteX103" fmla="*/ 5219700 w 5227320"/>
              <a:gd name="connsiteY103" fmla="*/ 1120140 h 2016760"/>
              <a:gd name="connsiteX104" fmla="*/ 5227320 w 5227320"/>
              <a:gd name="connsiteY104" fmla="*/ 1203960 h 2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5227320" h="2016760">
                <a:moveTo>
                  <a:pt x="0" y="1219200"/>
                </a:moveTo>
                <a:cubicBezTo>
                  <a:pt x="635" y="1165225"/>
                  <a:pt x="1270" y="1111250"/>
                  <a:pt x="7620" y="1059180"/>
                </a:cubicBezTo>
                <a:cubicBezTo>
                  <a:pt x="13970" y="1007110"/>
                  <a:pt x="26670" y="956310"/>
                  <a:pt x="38100" y="906780"/>
                </a:cubicBezTo>
                <a:cubicBezTo>
                  <a:pt x="49530" y="857250"/>
                  <a:pt x="60960" y="807720"/>
                  <a:pt x="76200" y="762000"/>
                </a:cubicBezTo>
                <a:cubicBezTo>
                  <a:pt x="91440" y="716280"/>
                  <a:pt x="105410" y="684530"/>
                  <a:pt x="129540" y="632460"/>
                </a:cubicBezTo>
                <a:cubicBezTo>
                  <a:pt x="153670" y="580390"/>
                  <a:pt x="191770" y="500380"/>
                  <a:pt x="220980" y="449580"/>
                </a:cubicBezTo>
                <a:cubicBezTo>
                  <a:pt x="250190" y="398780"/>
                  <a:pt x="273050" y="365760"/>
                  <a:pt x="304800" y="327660"/>
                </a:cubicBezTo>
                <a:cubicBezTo>
                  <a:pt x="336550" y="289560"/>
                  <a:pt x="374650" y="254000"/>
                  <a:pt x="411480" y="220980"/>
                </a:cubicBezTo>
                <a:cubicBezTo>
                  <a:pt x="448310" y="187960"/>
                  <a:pt x="481330" y="157480"/>
                  <a:pt x="525780" y="129540"/>
                </a:cubicBezTo>
                <a:cubicBezTo>
                  <a:pt x="570230" y="101600"/>
                  <a:pt x="627380" y="73660"/>
                  <a:pt x="678180" y="53340"/>
                </a:cubicBezTo>
                <a:cubicBezTo>
                  <a:pt x="728980" y="33020"/>
                  <a:pt x="783590" y="15240"/>
                  <a:pt x="830580" y="7620"/>
                </a:cubicBezTo>
                <a:cubicBezTo>
                  <a:pt x="877570" y="0"/>
                  <a:pt x="906780" y="1270"/>
                  <a:pt x="960120" y="7620"/>
                </a:cubicBezTo>
                <a:cubicBezTo>
                  <a:pt x="1013460" y="13970"/>
                  <a:pt x="1096010" y="29210"/>
                  <a:pt x="1150620" y="45720"/>
                </a:cubicBezTo>
                <a:cubicBezTo>
                  <a:pt x="1205230" y="62230"/>
                  <a:pt x="1248410" y="86360"/>
                  <a:pt x="1287780" y="106680"/>
                </a:cubicBezTo>
                <a:cubicBezTo>
                  <a:pt x="1327150" y="127000"/>
                  <a:pt x="1353820" y="140970"/>
                  <a:pt x="1386840" y="167640"/>
                </a:cubicBezTo>
                <a:cubicBezTo>
                  <a:pt x="1419860" y="194310"/>
                  <a:pt x="1451610" y="231140"/>
                  <a:pt x="1485900" y="266700"/>
                </a:cubicBezTo>
                <a:cubicBezTo>
                  <a:pt x="1520190" y="302260"/>
                  <a:pt x="1559560" y="335280"/>
                  <a:pt x="1592580" y="381000"/>
                </a:cubicBezTo>
                <a:cubicBezTo>
                  <a:pt x="1625600" y="426720"/>
                  <a:pt x="1656080" y="482600"/>
                  <a:pt x="1684020" y="541020"/>
                </a:cubicBezTo>
                <a:cubicBezTo>
                  <a:pt x="1711960" y="599440"/>
                  <a:pt x="1736090" y="657860"/>
                  <a:pt x="1760220" y="731520"/>
                </a:cubicBezTo>
                <a:cubicBezTo>
                  <a:pt x="1784350" y="805180"/>
                  <a:pt x="1813560" y="896620"/>
                  <a:pt x="1828800" y="982980"/>
                </a:cubicBezTo>
                <a:cubicBezTo>
                  <a:pt x="1844040" y="1069340"/>
                  <a:pt x="1854200" y="1153160"/>
                  <a:pt x="1851660" y="1249680"/>
                </a:cubicBezTo>
                <a:cubicBezTo>
                  <a:pt x="1849120" y="1346200"/>
                  <a:pt x="1833880" y="1468120"/>
                  <a:pt x="1813560" y="1562100"/>
                </a:cubicBezTo>
                <a:cubicBezTo>
                  <a:pt x="1793240" y="1656080"/>
                  <a:pt x="1760220" y="1750060"/>
                  <a:pt x="1729740" y="1813560"/>
                </a:cubicBezTo>
                <a:cubicBezTo>
                  <a:pt x="1699260" y="1877060"/>
                  <a:pt x="1670050" y="1910080"/>
                  <a:pt x="1630680" y="1943100"/>
                </a:cubicBezTo>
                <a:cubicBezTo>
                  <a:pt x="1591310" y="1976120"/>
                  <a:pt x="1535430" y="2009140"/>
                  <a:pt x="1493520" y="2011680"/>
                </a:cubicBezTo>
                <a:cubicBezTo>
                  <a:pt x="1451610" y="2014220"/>
                  <a:pt x="1417320" y="1988820"/>
                  <a:pt x="1379220" y="1958340"/>
                </a:cubicBezTo>
                <a:cubicBezTo>
                  <a:pt x="1341120" y="1927860"/>
                  <a:pt x="1295400" y="1875790"/>
                  <a:pt x="1264920" y="1828800"/>
                </a:cubicBezTo>
                <a:cubicBezTo>
                  <a:pt x="1234440" y="1781810"/>
                  <a:pt x="1214120" y="1727200"/>
                  <a:pt x="1196340" y="1676400"/>
                </a:cubicBezTo>
                <a:cubicBezTo>
                  <a:pt x="1178560" y="1625600"/>
                  <a:pt x="1169670" y="1581150"/>
                  <a:pt x="1158240" y="1524000"/>
                </a:cubicBezTo>
                <a:cubicBezTo>
                  <a:pt x="1146810" y="1466850"/>
                  <a:pt x="1132840" y="1400810"/>
                  <a:pt x="1127760" y="1333500"/>
                </a:cubicBezTo>
                <a:cubicBezTo>
                  <a:pt x="1122680" y="1266190"/>
                  <a:pt x="1123950" y="1189990"/>
                  <a:pt x="1127760" y="1120140"/>
                </a:cubicBezTo>
                <a:cubicBezTo>
                  <a:pt x="1131570" y="1050290"/>
                  <a:pt x="1135380" y="981710"/>
                  <a:pt x="1150620" y="914400"/>
                </a:cubicBezTo>
                <a:cubicBezTo>
                  <a:pt x="1165860" y="847090"/>
                  <a:pt x="1191260" y="784860"/>
                  <a:pt x="1219200" y="716280"/>
                </a:cubicBezTo>
                <a:cubicBezTo>
                  <a:pt x="1247140" y="647700"/>
                  <a:pt x="1285240" y="562610"/>
                  <a:pt x="1318260" y="502920"/>
                </a:cubicBezTo>
                <a:cubicBezTo>
                  <a:pt x="1351280" y="443230"/>
                  <a:pt x="1389380" y="396240"/>
                  <a:pt x="1417320" y="358140"/>
                </a:cubicBezTo>
                <a:cubicBezTo>
                  <a:pt x="1445260" y="320040"/>
                  <a:pt x="1452880" y="307340"/>
                  <a:pt x="1485900" y="274320"/>
                </a:cubicBezTo>
                <a:cubicBezTo>
                  <a:pt x="1518920" y="241300"/>
                  <a:pt x="1573530" y="193040"/>
                  <a:pt x="1615440" y="160020"/>
                </a:cubicBezTo>
                <a:cubicBezTo>
                  <a:pt x="1657350" y="127000"/>
                  <a:pt x="1700530" y="96520"/>
                  <a:pt x="1737360" y="76200"/>
                </a:cubicBezTo>
                <a:cubicBezTo>
                  <a:pt x="1774190" y="55880"/>
                  <a:pt x="1805940" y="48260"/>
                  <a:pt x="1836420" y="38100"/>
                </a:cubicBezTo>
                <a:cubicBezTo>
                  <a:pt x="1866900" y="27940"/>
                  <a:pt x="1883410" y="20320"/>
                  <a:pt x="1920240" y="15240"/>
                </a:cubicBezTo>
                <a:cubicBezTo>
                  <a:pt x="1957070" y="10160"/>
                  <a:pt x="2009140" y="6350"/>
                  <a:pt x="2057400" y="7620"/>
                </a:cubicBezTo>
                <a:cubicBezTo>
                  <a:pt x="2105660" y="8890"/>
                  <a:pt x="2162810" y="12700"/>
                  <a:pt x="2209800" y="22860"/>
                </a:cubicBezTo>
                <a:cubicBezTo>
                  <a:pt x="2256790" y="33020"/>
                  <a:pt x="2298700" y="49530"/>
                  <a:pt x="2339340" y="68580"/>
                </a:cubicBezTo>
                <a:cubicBezTo>
                  <a:pt x="2379980" y="87630"/>
                  <a:pt x="2409190" y="104140"/>
                  <a:pt x="2453640" y="137160"/>
                </a:cubicBezTo>
                <a:cubicBezTo>
                  <a:pt x="2498090" y="170180"/>
                  <a:pt x="2560320" y="222250"/>
                  <a:pt x="2606040" y="266700"/>
                </a:cubicBezTo>
                <a:cubicBezTo>
                  <a:pt x="2651760" y="311150"/>
                  <a:pt x="2693670" y="355600"/>
                  <a:pt x="2727960" y="403860"/>
                </a:cubicBezTo>
                <a:cubicBezTo>
                  <a:pt x="2762250" y="452120"/>
                  <a:pt x="2786380" y="506730"/>
                  <a:pt x="2811780" y="556260"/>
                </a:cubicBezTo>
                <a:cubicBezTo>
                  <a:pt x="2837180" y="605790"/>
                  <a:pt x="2860040" y="647700"/>
                  <a:pt x="2880360" y="701040"/>
                </a:cubicBezTo>
                <a:cubicBezTo>
                  <a:pt x="2900680" y="754380"/>
                  <a:pt x="2917190" y="814070"/>
                  <a:pt x="2933700" y="876300"/>
                </a:cubicBezTo>
                <a:cubicBezTo>
                  <a:pt x="2950210" y="938530"/>
                  <a:pt x="2973070" y="996950"/>
                  <a:pt x="2979420" y="1074420"/>
                </a:cubicBezTo>
                <a:cubicBezTo>
                  <a:pt x="2985770" y="1151890"/>
                  <a:pt x="2978150" y="1261110"/>
                  <a:pt x="2971800" y="1341120"/>
                </a:cubicBezTo>
                <a:cubicBezTo>
                  <a:pt x="2965450" y="1421130"/>
                  <a:pt x="2961640" y="1477010"/>
                  <a:pt x="2941320" y="1554480"/>
                </a:cubicBezTo>
                <a:cubicBezTo>
                  <a:pt x="2921000" y="1631950"/>
                  <a:pt x="2886710" y="1737360"/>
                  <a:pt x="2849880" y="1805940"/>
                </a:cubicBezTo>
                <a:cubicBezTo>
                  <a:pt x="2813050" y="1874520"/>
                  <a:pt x="2758440" y="1931670"/>
                  <a:pt x="2720340" y="1965960"/>
                </a:cubicBezTo>
                <a:cubicBezTo>
                  <a:pt x="2682240" y="2000250"/>
                  <a:pt x="2664460" y="2016760"/>
                  <a:pt x="2621280" y="2011680"/>
                </a:cubicBezTo>
                <a:cubicBezTo>
                  <a:pt x="2578100" y="2006600"/>
                  <a:pt x="2503170" y="1972310"/>
                  <a:pt x="2461260" y="1935480"/>
                </a:cubicBezTo>
                <a:cubicBezTo>
                  <a:pt x="2419350" y="1898650"/>
                  <a:pt x="2399030" y="1854200"/>
                  <a:pt x="2369820" y="1790700"/>
                </a:cubicBezTo>
                <a:cubicBezTo>
                  <a:pt x="2340610" y="1727200"/>
                  <a:pt x="2305050" y="1626870"/>
                  <a:pt x="2286000" y="1554480"/>
                </a:cubicBezTo>
                <a:cubicBezTo>
                  <a:pt x="2266950" y="1482090"/>
                  <a:pt x="2260600" y="1437640"/>
                  <a:pt x="2255520" y="1356360"/>
                </a:cubicBezTo>
                <a:cubicBezTo>
                  <a:pt x="2250440" y="1275080"/>
                  <a:pt x="2246630" y="1154430"/>
                  <a:pt x="2255520" y="1066800"/>
                </a:cubicBezTo>
                <a:cubicBezTo>
                  <a:pt x="2264410" y="979170"/>
                  <a:pt x="2293620" y="892810"/>
                  <a:pt x="2308860" y="830580"/>
                </a:cubicBezTo>
                <a:cubicBezTo>
                  <a:pt x="2324100" y="768350"/>
                  <a:pt x="2326640" y="742950"/>
                  <a:pt x="2346960" y="693420"/>
                </a:cubicBezTo>
                <a:cubicBezTo>
                  <a:pt x="2367280" y="643890"/>
                  <a:pt x="2406650" y="579120"/>
                  <a:pt x="2430780" y="533400"/>
                </a:cubicBezTo>
                <a:cubicBezTo>
                  <a:pt x="2454910" y="487680"/>
                  <a:pt x="2461260" y="462280"/>
                  <a:pt x="2491740" y="419100"/>
                </a:cubicBezTo>
                <a:cubicBezTo>
                  <a:pt x="2522220" y="375920"/>
                  <a:pt x="2570480" y="321310"/>
                  <a:pt x="2613660" y="274320"/>
                </a:cubicBezTo>
                <a:cubicBezTo>
                  <a:pt x="2656840" y="227330"/>
                  <a:pt x="2693670" y="176530"/>
                  <a:pt x="2750820" y="137160"/>
                </a:cubicBezTo>
                <a:cubicBezTo>
                  <a:pt x="2807970" y="97790"/>
                  <a:pt x="2904490" y="58420"/>
                  <a:pt x="2956560" y="38100"/>
                </a:cubicBezTo>
                <a:cubicBezTo>
                  <a:pt x="3008630" y="17780"/>
                  <a:pt x="3028950" y="20320"/>
                  <a:pt x="3063240" y="15240"/>
                </a:cubicBezTo>
                <a:cubicBezTo>
                  <a:pt x="3097530" y="10160"/>
                  <a:pt x="3114040" y="5080"/>
                  <a:pt x="3162300" y="7620"/>
                </a:cubicBezTo>
                <a:cubicBezTo>
                  <a:pt x="3210560" y="10160"/>
                  <a:pt x="3294380" y="16510"/>
                  <a:pt x="3352800" y="30480"/>
                </a:cubicBezTo>
                <a:cubicBezTo>
                  <a:pt x="3411220" y="44450"/>
                  <a:pt x="3467100" y="68580"/>
                  <a:pt x="3512820" y="91440"/>
                </a:cubicBezTo>
                <a:cubicBezTo>
                  <a:pt x="3558540" y="114300"/>
                  <a:pt x="3590290" y="137160"/>
                  <a:pt x="3627120" y="167640"/>
                </a:cubicBezTo>
                <a:cubicBezTo>
                  <a:pt x="3663950" y="198120"/>
                  <a:pt x="3696970" y="236220"/>
                  <a:pt x="3733800" y="274320"/>
                </a:cubicBezTo>
                <a:cubicBezTo>
                  <a:pt x="3770630" y="312420"/>
                  <a:pt x="3813810" y="345440"/>
                  <a:pt x="3848100" y="396240"/>
                </a:cubicBezTo>
                <a:cubicBezTo>
                  <a:pt x="3882390" y="447040"/>
                  <a:pt x="3907790" y="509270"/>
                  <a:pt x="3939540" y="579120"/>
                </a:cubicBezTo>
                <a:cubicBezTo>
                  <a:pt x="3971290" y="648970"/>
                  <a:pt x="4013200" y="735330"/>
                  <a:pt x="4038600" y="815340"/>
                </a:cubicBezTo>
                <a:cubicBezTo>
                  <a:pt x="4064000" y="895350"/>
                  <a:pt x="4081780" y="979170"/>
                  <a:pt x="4091940" y="1059180"/>
                </a:cubicBezTo>
                <a:cubicBezTo>
                  <a:pt x="4102100" y="1139190"/>
                  <a:pt x="4103370" y="1216660"/>
                  <a:pt x="4099560" y="1295400"/>
                </a:cubicBezTo>
                <a:cubicBezTo>
                  <a:pt x="4095750" y="1374140"/>
                  <a:pt x="4085590" y="1456690"/>
                  <a:pt x="4069080" y="1531620"/>
                </a:cubicBezTo>
                <a:cubicBezTo>
                  <a:pt x="4052570" y="1606550"/>
                  <a:pt x="4028440" y="1680210"/>
                  <a:pt x="4000500" y="1744980"/>
                </a:cubicBezTo>
                <a:cubicBezTo>
                  <a:pt x="3972560" y="1809750"/>
                  <a:pt x="3942080" y="1875790"/>
                  <a:pt x="3901440" y="1920240"/>
                </a:cubicBezTo>
                <a:cubicBezTo>
                  <a:pt x="3860800" y="1964690"/>
                  <a:pt x="3810000" y="2011680"/>
                  <a:pt x="3756660" y="2011680"/>
                </a:cubicBezTo>
                <a:cubicBezTo>
                  <a:pt x="3703320" y="2011680"/>
                  <a:pt x="3632200" y="1969770"/>
                  <a:pt x="3581400" y="1920240"/>
                </a:cubicBezTo>
                <a:cubicBezTo>
                  <a:pt x="3530600" y="1870710"/>
                  <a:pt x="3482340" y="1788160"/>
                  <a:pt x="3451860" y="1714500"/>
                </a:cubicBezTo>
                <a:cubicBezTo>
                  <a:pt x="3421380" y="1640840"/>
                  <a:pt x="3411220" y="1555750"/>
                  <a:pt x="3398520" y="1478280"/>
                </a:cubicBezTo>
                <a:cubicBezTo>
                  <a:pt x="3385820" y="1400810"/>
                  <a:pt x="3375660" y="1337310"/>
                  <a:pt x="3375660" y="1249680"/>
                </a:cubicBezTo>
                <a:cubicBezTo>
                  <a:pt x="3375660" y="1162050"/>
                  <a:pt x="3384550" y="1035050"/>
                  <a:pt x="3398520" y="952500"/>
                </a:cubicBezTo>
                <a:cubicBezTo>
                  <a:pt x="3412490" y="869950"/>
                  <a:pt x="3436620" y="821690"/>
                  <a:pt x="3459480" y="754380"/>
                </a:cubicBezTo>
                <a:cubicBezTo>
                  <a:pt x="3482340" y="687070"/>
                  <a:pt x="3506470" y="609600"/>
                  <a:pt x="3535680" y="548640"/>
                </a:cubicBezTo>
                <a:cubicBezTo>
                  <a:pt x="3564890" y="487680"/>
                  <a:pt x="3601720" y="434340"/>
                  <a:pt x="3634740" y="388620"/>
                </a:cubicBezTo>
                <a:cubicBezTo>
                  <a:pt x="3667760" y="342900"/>
                  <a:pt x="3694430" y="314960"/>
                  <a:pt x="3733800" y="274320"/>
                </a:cubicBezTo>
                <a:cubicBezTo>
                  <a:pt x="3773170" y="233680"/>
                  <a:pt x="3822700" y="180340"/>
                  <a:pt x="3870960" y="144780"/>
                </a:cubicBezTo>
                <a:cubicBezTo>
                  <a:pt x="3919220" y="109220"/>
                  <a:pt x="3973830" y="81280"/>
                  <a:pt x="4023360" y="60960"/>
                </a:cubicBezTo>
                <a:cubicBezTo>
                  <a:pt x="4072890" y="40640"/>
                  <a:pt x="4123690" y="31750"/>
                  <a:pt x="4168140" y="22860"/>
                </a:cubicBezTo>
                <a:cubicBezTo>
                  <a:pt x="4212590" y="13970"/>
                  <a:pt x="4246880" y="8890"/>
                  <a:pt x="4290060" y="7620"/>
                </a:cubicBezTo>
                <a:cubicBezTo>
                  <a:pt x="4333240" y="6350"/>
                  <a:pt x="4378960" y="5080"/>
                  <a:pt x="4427220" y="15240"/>
                </a:cubicBezTo>
                <a:cubicBezTo>
                  <a:pt x="4475480" y="25400"/>
                  <a:pt x="4530090" y="45720"/>
                  <a:pt x="4579620" y="68580"/>
                </a:cubicBezTo>
                <a:cubicBezTo>
                  <a:pt x="4629150" y="91440"/>
                  <a:pt x="4678680" y="121920"/>
                  <a:pt x="4724400" y="152400"/>
                </a:cubicBezTo>
                <a:cubicBezTo>
                  <a:pt x="4770120" y="182880"/>
                  <a:pt x="4813300" y="209550"/>
                  <a:pt x="4853940" y="251460"/>
                </a:cubicBezTo>
                <a:cubicBezTo>
                  <a:pt x="4894580" y="293370"/>
                  <a:pt x="4927600" y="341630"/>
                  <a:pt x="4968240" y="403860"/>
                </a:cubicBezTo>
                <a:cubicBezTo>
                  <a:pt x="5008880" y="466090"/>
                  <a:pt x="5066030" y="554990"/>
                  <a:pt x="5097780" y="624840"/>
                </a:cubicBezTo>
                <a:cubicBezTo>
                  <a:pt x="5129530" y="694690"/>
                  <a:pt x="5140960" y="759460"/>
                  <a:pt x="5158740" y="822960"/>
                </a:cubicBezTo>
                <a:cubicBezTo>
                  <a:pt x="5176520" y="886460"/>
                  <a:pt x="5194300" y="956310"/>
                  <a:pt x="5204460" y="1005840"/>
                </a:cubicBezTo>
                <a:cubicBezTo>
                  <a:pt x="5214620" y="1055370"/>
                  <a:pt x="5215890" y="1087120"/>
                  <a:pt x="5219700" y="1120140"/>
                </a:cubicBezTo>
                <a:cubicBezTo>
                  <a:pt x="5223510" y="1153160"/>
                  <a:pt x="5225415" y="1178560"/>
                  <a:pt x="5227320" y="1203960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9" name="직선 연결선 5">
            <a:extLst>
              <a:ext uri="{FF2B5EF4-FFF2-40B4-BE49-F238E27FC236}">
                <a16:creationId xmlns:a16="http://schemas.microsoft.com/office/drawing/2014/main" id="{F5D1C98F-C77F-B506-6882-50A21CED0E0A}"/>
              </a:ext>
            </a:extLst>
          </p:cNvPr>
          <p:cNvCxnSpPr>
            <a:cxnSpLocks/>
          </p:cNvCxnSpPr>
          <p:nvPr/>
        </p:nvCxnSpPr>
        <p:spPr>
          <a:xfrm>
            <a:off x="3491612" y="4122898"/>
            <a:ext cx="67783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6">
            <a:extLst>
              <a:ext uri="{FF2B5EF4-FFF2-40B4-BE49-F238E27FC236}">
                <a16:creationId xmlns:a16="http://schemas.microsoft.com/office/drawing/2014/main" id="{7919F166-DB6F-5705-66AE-C73A3DEE1C8A}"/>
              </a:ext>
            </a:extLst>
          </p:cNvPr>
          <p:cNvCxnSpPr>
            <a:cxnSpLocks/>
          </p:cNvCxnSpPr>
          <p:nvPr/>
        </p:nvCxnSpPr>
        <p:spPr>
          <a:xfrm>
            <a:off x="2021964" y="4122898"/>
            <a:ext cx="6899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3">
            <a:extLst>
              <a:ext uri="{FF2B5EF4-FFF2-40B4-BE49-F238E27FC236}">
                <a16:creationId xmlns:a16="http://schemas.microsoft.com/office/drawing/2014/main" id="{5DABDEFE-24CC-2CDB-96A6-19243B4B55EA}"/>
              </a:ext>
            </a:extLst>
          </p:cNvPr>
          <p:cNvCxnSpPr>
            <a:cxnSpLocks/>
          </p:cNvCxnSpPr>
          <p:nvPr/>
        </p:nvCxnSpPr>
        <p:spPr>
          <a:xfrm>
            <a:off x="4162320" y="2087640"/>
            <a:ext cx="0" cy="92848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자유형 12">
            <a:extLst>
              <a:ext uri="{FF2B5EF4-FFF2-40B4-BE49-F238E27FC236}">
                <a16:creationId xmlns:a16="http://schemas.microsoft.com/office/drawing/2014/main" id="{4D53661D-B539-503F-60E0-0B93C1814CA4}"/>
              </a:ext>
            </a:extLst>
          </p:cNvPr>
          <p:cNvSpPr/>
          <p:nvPr/>
        </p:nvSpPr>
        <p:spPr>
          <a:xfrm>
            <a:off x="2497522" y="1943775"/>
            <a:ext cx="1155423" cy="266957"/>
          </a:xfrm>
          <a:custGeom>
            <a:avLst/>
            <a:gdLst>
              <a:gd name="connsiteX0" fmla="*/ 0 w 8170606"/>
              <a:gd name="connsiteY0" fmla="*/ 943897 h 1887793"/>
              <a:gd name="connsiteX1" fmla="*/ 707922 w 8170606"/>
              <a:gd name="connsiteY1" fmla="*/ 0 h 1887793"/>
              <a:gd name="connsiteX2" fmla="*/ 2064774 w 8170606"/>
              <a:gd name="connsiteY2" fmla="*/ 1887793 h 1887793"/>
              <a:gd name="connsiteX3" fmla="*/ 3406877 w 8170606"/>
              <a:gd name="connsiteY3" fmla="*/ 14748 h 1887793"/>
              <a:gd name="connsiteX4" fmla="*/ 4763729 w 8170606"/>
              <a:gd name="connsiteY4" fmla="*/ 1887793 h 1887793"/>
              <a:gd name="connsiteX5" fmla="*/ 6105832 w 8170606"/>
              <a:gd name="connsiteY5" fmla="*/ 29497 h 1887793"/>
              <a:gd name="connsiteX6" fmla="*/ 7462683 w 8170606"/>
              <a:gd name="connsiteY6" fmla="*/ 1887793 h 1887793"/>
              <a:gd name="connsiteX7" fmla="*/ 8170606 w 8170606"/>
              <a:gd name="connsiteY7" fmla="*/ 943897 h 188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0606" h="1887793">
                <a:moveTo>
                  <a:pt x="0" y="943897"/>
                </a:moveTo>
                <a:lnTo>
                  <a:pt x="707922" y="0"/>
                </a:lnTo>
                <a:lnTo>
                  <a:pt x="2064774" y="1887793"/>
                </a:lnTo>
                <a:lnTo>
                  <a:pt x="3406877" y="14748"/>
                </a:lnTo>
                <a:lnTo>
                  <a:pt x="4763729" y="1887793"/>
                </a:lnTo>
                <a:lnTo>
                  <a:pt x="6105832" y="29497"/>
                </a:lnTo>
                <a:lnTo>
                  <a:pt x="7462683" y="1887793"/>
                </a:lnTo>
                <a:lnTo>
                  <a:pt x="8170606" y="943897"/>
                </a:ln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3" name="직선 연결선 10">
            <a:extLst>
              <a:ext uri="{FF2B5EF4-FFF2-40B4-BE49-F238E27FC236}">
                <a16:creationId xmlns:a16="http://schemas.microsoft.com/office/drawing/2014/main" id="{8ADA121E-8142-DEB4-027A-D33E664BF71E}"/>
              </a:ext>
            </a:extLst>
          </p:cNvPr>
          <p:cNvCxnSpPr>
            <a:cxnSpLocks/>
          </p:cNvCxnSpPr>
          <p:nvPr/>
        </p:nvCxnSpPr>
        <p:spPr>
          <a:xfrm flipH="1">
            <a:off x="2026128" y="2087640"/>
            <a:ext cx="48367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14">
            <a:extLst>
              <a:ext uri="{FF2B5EF4-FFF2-40B4-BE49-F238E27FC236}">
                <a16:creationId xmlns:a16="http://schemas.microsoft.com/office/drawing/2014/main" id="{16162CE4-980A-FE9F-2356-AA643F202FE9}"/>
              </a:ext>
            </a:extLst>
          </p:cNvPr>
          <p:cNvCxnSpPr>
            <a:cxnSpLocks/>
          </p:cNvCxnSpPr>
          <p:nvPr/>
        </p:nvCxnSpPr>
        <p:spPr>
          <a:xfrm flipH="1">
            <a:off x="3641687" y="2087640"/>
            <a:ext cx="52066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3">
            <a:extLst>
              <a:ext uri="{FF2B5EF4-FFF2-40B4-BE49-F238E27FC236}">
                <a16:creationId xmlns:a16="http://schemas.microsoft.com/office/drawing/2014/main" id="{AD41E7BF-D866-ADD2-46FD-A76AC31AB036}"/>
              </a:ext>
            </a:extLst>
          </p:cNvPr>
          <p:cNvCxnSpPr>
            <a:cxnSpLocks/>
          </p:cNvCxnSpPr>
          <p:nvPr/>
        </p:nvCxnSpPr>
        <p:spPr>
          <a:xfrm>
            <a:off x="2021568" y="3549028"/>
            <a:ext cx="0" cy="5846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3">
            <a:extLst>
              <a:ext uri="{FF2B5EF4-FFF2-40B4-BE49-F238E27FC236}">
                <a16:creationId xmlns:a16="http://schemas.microsoft.com/office/drawing/2014/main" id="{AB465350-3014-C39B-4D14-DB34AE92656F}"/>
              </a:ext>
            </a:extLst>
          </p:cNvPr>
          <p:cNvCxnSpPr>
            <a:cxnSpLocks/>
          </p:cNvCxnSpPr>
          <p:nvPr/>
        </p:nvCxnSpPr>
        <p:spPr>
          <a:xfrm>
            <a:off x="2027556" y="2089410"/>
            <a:ext cx="0" cy="5846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23">
            <a:extLst>
              <a:ext uri="{FF2B5EF4-FFF2-40B4-BE49-F238E27FC236}">
                <a16:creationId xmlns:a16="http://schemas.microsoft.com/office/drawing/2014/main" id="{33FD5A2D-8378-984C-2F3F-F897DD6530CC}"/>
              </a:ext>
            </a:extLst>
          </p:cNvPr>
          <p:cNvCxnSpPr/>
          <p:nvPr/>
        </p:nvCxnSpPr>
        <p:spPr>
          <a:xfrm rot="5400000" flipV="1">
            <a:off x="4153675" y="2778401"/>
            <a:ext cx="0" cy="4754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24">
            <a:extLst>
              <a:ext uri="{FF2B5EF4-FFF2-40B4-BE49-F238E27FC236}">
                <a16:creationId xmlns:a16="http://schemas.microsoft.com/office/drawing/2014/main" id="{C8D8DFA0-6B4C-D976-D867-4BEFD864543A}"/>
              </a:ext>
            </a:extLst>
          </p:cNvPr>
          <p:cNvCxnSpPr/>
          <p:nvPr/>
        </p:nvCxnSpPr>
        <p:spPr>
          <a:xfrm rot="5400000" flipV="1">
            <a:off x="4153675" y="2956693"/>
            <a:ext cx="0" cy="4754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3">
            <a:extLst>
              <a:ext uri="{FF2B5EF4-FFF2-40B4-BE49-F238E27FC236}">
                <a16:creationId xmlns:a16="http://schemas.microsoft.com/office/drawing/2014/main" id="{0E7E4A7D-9B73-F075-206D-17316D219915}"/>
              </a:ext>
            </a:extLst>
          </p:cNvPr>
          <p:cNvCxnSpPr>
            <a:cxnSpLocks/>
          </p:cNvCxnSpPr>
          <p:nvPr/>
        </p:nvCxnSpPr>
        <p:spPr>
          <a:xfrm>
            <a:off x="4153676" y="3194415"/>
            <a:ext cx="0" cy="92848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EDE0177-2837-624D-EEA4-8C866667157E}"/>
                  </a:ext>
                </a:extLst>
              </p:cNvPr>
              <p:cNvSpPr txBox="1"/>
              <p:nvPr/>
            </p:nvSpPr>
            <p:spPr>
              <a:xfrm>
                <a:off x="1436662" y="2816308"/>
                <a:ext cx="44785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KR" sz="280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EDE0177-2837-624D-EEA4-8C8666671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662" y="2816308"/>
                <a:ext cx="44785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DD4C617D-6AAB-D81E-FF3C-7500688CFF78}"/>
              </a:ext>
            </a:extLst>
          </p:cNvPr>
          <p:cNvSpPr txBox="1"/>
          <p:nvPr/>
        </p:nvSpPr>
        <p:spPr>
          <a:xfrm>
            <a:off x="3491612" y="4145256"/>
            <a:ext cx="223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/>
              <a:t>Axion as an AC source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B18C593-1F56-94D4-409A-75AF2A4B2A84}"/>
                  </a:ext>
                </a:extLst>
              </p:cNvPr>
              <p:cNvSpPr txBox="1"/>
              <p:nvPr/>
            </p:nvSpPr>
            <p:spPr>
              <a:xfrm>
                <a:off x="2932641" y="1480581"/>
                <a:ext cx="44785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KR" sz="280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B18C593-1F56-94D4-409A-75AF2A4B2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641" y="1480581"/>
                <a:ext cx="44785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0EC1642-2CB2-4D9A-3AD0-E378DCFC90D3}"/>
                  </a:ext>
                </a:extLst>
              </p:cNvPr>
              <p:cNvSpPr txBox="1"/>
              <p:nvPr/>
            </p:nvSpPr>
            <p:spPr>
              <a:xfrm>
                <a:off x="4395360" y="2820208"/>
                <a:ext cx="44785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KR" sz="280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0EC1642-2CB2-4D9A-3AD0-E378DCFC9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360" y="2820208"/>
                <a:ext cx="44785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D9F7667-4358-B624-CE27-BB867EF8BB15}"/>
                  </a:ext>
                </a:extLst>
              </p:cNvPr>
              <p:cNvSpPr txBox="1"/>
              <p:nvPr/>
            </p:nvSpPr>
            <p:spPr>
              <a:xfrm>
                <a:off x="2883848" y="3210348"/>
                <a:ext cx="44785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KR" sz="280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D9F7667-4358-B624-CE27-BB867EF8B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48" y="3210348"/>
                <a:ext cx="44785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Oval 79">
            <a:extLst>
              <a:ext uri="{FF2B5EF4-FFF2-40B4-BE49-F238E27FC236}">
                <a16:creationId xmlns:a16="http://schemas.microsoft.com/office/drawing/2014/main" id="{C0AC0D4F-4011-CFD7-73F0-F370D8CFEBF9}"/>
              </a:ext>
            </a:extLst>
          </p:cNvPr>
          <p:cNvSpPr/>
          <p:nvPr/>
        </p:nvSpPr>
        <p:spPr>
          <a:xfrm>
            <a:off x="9041283" y="3959786"/>
            <a:ext cx="360000" cy="360000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6407BF4-5680-9D1A-E957-A0E249C5EF6E}"/>
              </a:ext>
            </a:extLst>
          </p:cNvPr>
          <p:cNvSpPr txBox="1"/>
          <p:nvPr/>
        </p:nvSpPr>
        <p:spPr>
          <a:xfrm>
            <a:off x="8131369" y="4415455"/>
            <a:ext cx="2179828" cy="369332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/>
              <a:t>Zero impedance here</a:t>
            </a:r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410562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037B-D4CA-9D27-B1EE-9301937AD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/>
              <a:t>The Bode-Fano evading receiver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D0BFB-8F0A-F52E-C213-7AF0B11EE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0E327-75DE-5EA2-8032-24CEE139A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E8747D-470B-00FC-73AA-99E6DD5EECB1}"/>
              </a:ext>
            </a:extLst>
          </p:cNvPr>
          <p:cNvSpPr txBox="1"/>
          <p:nvPr/>
        </p:nvSpPr>
        <p:spPr>
          <a:xfrm>
            <a:off x="887896" y="5438393"/>
            <a:ext cx="4537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KR" sz="2400"/>
              <a:t>Removes the “passive” assumption from Bode-Fano criteria</a:t>
            </a:r>
          </a:p>
        </p:txBody>
      </p:sp>
      <p:sp>
        <p:nvSpPr>
          <p:cNvPr id="67" name="타원 30">
            <a:extLst>
              <a:ext uri="{FF2B5EF4-FFF2-40B4-BE49-F238E27FC236}">
                <a16:creationId xmlns:a16="http://schemas.microsoft.com/office/drawing/2014/main" id="{F7293A5A-911B-9B69-0185-163D385EF3C6}"/>
              </a:ext>
            </a:extLst>
          </p:cNvPr>
          <p:cNvSpPr/>
          <p:nvPr/>
        </p:nvSpPr>
        <p:spPr>
          <a:xfrm>
            <a:off x="2717000" y="3730357"/>
            <a:ext cx="764107" cy="764107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자유형 31">
            <a:extLst>
              <a:ext uri="{FF2B5EF4-FFF2-40B4-BE49-F238E27FC236}">
                <a16:creationId xmlns:a16="http://schemas.microsoft.com/office/drawing/2014/main" id="{17AB1D91-F308-C20D-E8D7-7EDAF5F5CC87}"/>
              </a:ext>
            </a:extLst>
          </p:cNvPr>
          <p:cNvSpPr/>
          <p:nvPr/>
        </p:nvSpPr>
        <p:spPr>
          <a:xfrm>
            <a:off x="2795831" y="4027254"/>
            <a:ext cx="606443" cy="198010"/>
          </a:xfrm>
          <a:custGeom>
            <a:avLst/>
            <a:gdLst>
              <a:gd name="connsiteX0" fmla="*/ 0 w 4343400"/>
              <a:gd name="connsiteY0" fmla="*/ 715433 h 1418166"/>
              <a:gd name="connsiteX1" fmla="*/ 101600 w 4343400"/>
              <a:gd name="connsiteY1" fmla="*/ 537633 h 1418166"/>
              <a:gd name="connsiteX2" fmla="*/ 228600 w 4343400"/>
              <a:gd name="connsiteY2" fmla="*/ 359833 h 1418166"/>
              <a:gd name="connsiteX3" fmla="*/ 355600 w 4343400"/>
              <a:gd name="connsiteY3" fmla="*/ 245533 h 1418166"/>
              <a:gd name="connsiteX4" fmla="*/ 533400 w 4343400"/>
              <a:gd name="connsiteY4" fmla="*/ 143933 h 1418166"/>
              <a:gd name="connsiteX5" fmla="*/ 673100 w 4343400"/>
              <a:gd name="connsiteY5" fmla="*/ 80433 h 1418166"/>
              <a:gd name="connsiteX6" fmla="*/ 800100 w 4343400"/>
              <a:gd name="connsiteY6" fmla="*/ 29633 h 1418166"/>
              <a:gd name="connsiteX7" fmla="*/ 952500 w 4343400"/>
              <a:gd name="connsiteY7" fmla="*/ 4233 h 1418166"/>
              <a:gd name="connsiteX8" fmla="*/ 1041400 w 4343400"/>
              <a:gd name="connsiteY8" fmla="*/ 4233 h 1418166"/>
              <a:gd name="connsiteX9" fmla="*/ 1219200 w 4343400"/>
              <a:gd name="connsiteY9" fmla="*/ 4233 h 1418166"/>
              <a:gd name="connsiteX10" fmla="*/ 1371600 w 4343400"/>
              <a:gd name="connsiteY10" fmla="*/ 29633 h 1418166"/>
              <a:gd name="connsiteX11" fmla="*/ 1574800 w 4343400"/>
              <a:gd name="connsiteY11" fmla="*/ 93133 h 1418166"/>
              <a:gd name="connsiteX12" fmla="*/ 1701800 w 4343400"/>
              <a:gd name="connsiteY12" fmla="*/ 156633 h 1418166"/>
              <a:gd name="connsiteX13" fmla="*/ 1816100 w 4343400"/>
              <a:gd name="connsiteY13" fmla="*/ 232833 h 1418166"/>
              <a:gd name="connsiteX14" fmla="*/ 1930400 w 4343400"/>
              <a:gd name="connsiteY14" fmla="*/ 347133 h 1418166"/>
              <a:gd name="connsiteX15" fmla="*/ 2019300 w 4343400"/>
              <a:gd name="connsiteY15" fmla="*/ 461433 h 1418166"/>
              <a:gd name="connsiteX16" fmla="*/ 2108200 w 4343400"/>
              <a:gd name="connsiteY16" fmla="*/ 588433 h 1418166"/>
              <a:gd name="connsiteX17" fmla="*/ 2222500 w 4343400"/>
              <a:gd name="connsiteY17" fmla="*/ 778933 h 1418166"/>
              <a:gd name="connsiteX18" fmla="*/ 2324100 w 4343400"/>
              <a:gd name="connsiteY18" fmla="*/ 931333 h 1418166"/>
              <a:gd name="connsiteX19" fmla="*/ 2438400 w 4343400"/>
              <a:gd name="connsiteY19" fmla="*/ 1071033 h 1418166"/>
              <a:gd name="connsiteX20" fmla="*/ 2552700 w 4343400"/>
              <a:gd name="connsiteY20" fmla="*/ 1185333 h 1418166"/>
              <a:gd name="connsiteX21" fmla="*/ 2692400 w 4343400"/>
              <a:gd name="connsiteY21" fmla="*/ 1274233 h 1418166"/>
              <a:gd name="connsiteX22" fmla="*/ 2857500 w 4343400"/>
              <a:gd name="connsiteY22" fmla="*/ 1337733 h 1418166"/>
              <a:gd name="connsiteX23" fmla="*/ 3073400 w 4343400"/>
              <a:gd name="connsiteY23" fmla="*/ 1388533 h 1418166"/>
              <a:gd name="connsiteX24" fmla="*/ 3238500 w 4343400"/>
              <a:gd name="connsiteY24" fmla="*/ 1413933 h 1418166"/>
              <a:gd name="connsiteX25" fmla="*/ 3467100 w 4343400"/>
              <a:gd name="connsiteY25" fmla="*/ 1413933 h 1418166"/>
              <a:gd name="connsiteX26" fmla="*/ 3657600 w 4343400"/>
              <a:gd name="connsiteY26" fmla="*/ 1388533 h 1418166"/>
              <a:gd name="connsiteX27" fmla="*/ 3860800 w 4343400"/>
              <a:gd name="connsiteY27" fmla="*/ 1312333 h 1418166"/>
              <a:gd name="connsiteX28" fmla="*/ 4013200 w 4343400"/>
              <a:gd name="connsiteY28" fmla="*/ 1198033 h 1418166"/>
              <a:gd name="connsiteX29" fmla="*/ 4140200 w 4343400"/>
              <a:gd name="connsiteY29" fmla="*/ 1083733 h 1418166"/>
              <a:gd name="connsiteX30" fmla="*/ 4229100 w 4343400"/>
              <a:gd name="connsiteY30" fmla="*/ 956733 h 1418166"/>
              <a:gd name="connsiteX31" fmla="*/ 4305300 w 4343400"/>
              <a:gd name="connsiteY31" fmla="*/ 842433 h 1418166"/>
              <a:gd name="connsiteX32" fmla="*/ 4343400 w 4343400"/>
              <a:gd name="connsiteY32" fmla="*/ 728133 h 141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343400" h="1418166">
                <a:moveTo>
                  <a:pt x="0" y="715433"/>
                </a:moveTo>
                <a:cubicBezTo>
                  <a:pt x="31750" y="656166"/>
                  <a:pt x="63500" y="596900"/>
                  <a:pt x="101600" y="537633"/>
                </a:cubicBezTo>
                <a:cubicBezTo>
                  <a:pt x="139700" y="478366"/>
                  <a:pt x="186267" y="408516"/>
                  <a:pt x="228600" y="359833"/>
                </a:cubicBezTo>
                <a:cubicBezTo>
                  <a:pt x="270933" y="311150"/>
                  <a:pt x="304800" y="281516"/>
                  <a:pt x="355600" y="245533"/>
                </a:cubicBezTo>
                <a:cubicBezTo>
                  <a:pt x="406400" y="209550"/>
                  <a:pt x="480483" y="171450"/>
                  <a:pt x="533400" y="143933"/>
                </a:cubicBezTo>
                <a:cubicBezTo>
                  <a:pt x="586317" y="116416"/>
                  <a:pt x="628650" y="99483"/>
                  <a:pt x="673100" y="80433"/>
                </a:cubicBezTo>
                <a:cubicBezTo>
                  <a:pt x="717550" y="61383"/>
                  <a:pt x="753533" y="42333"/>
                  <a:pt x="800100" y="29633"/>
                </a:cubicBezTo>
                <a:cubicBezTo>
                  <a:pt x="846667" y="16933"/>
                  <a:pt x="912283" y="8466"/>
                  <a:pt x="952500" y="4233"/>
                </a:cubicBezTo>
                <a:cubicBezTo>
                  <a:pt x="992717" y="0"/>
                  <a:pt x="1041400" y="4233"/>
                  <a:pt x="1041400" y="4233"/>
                </a:cubicBezTo>
                <a:cubicBezTo>
                  <a:pt x="1085850" y="4233"/>
                  <a:pt x="1164167" y="0"/>
                  <a:pt x="1219200" y="4233"/>
                </a:cubicBezTo>
                <a:cubicBezTo>
                  <a:pt x="1274233" y="8466"/>
                  <a:pt x="1312333" y="14816"/>
                  <a:pt x="1371600" y="29633"/>
                </a:cubicBezTo>
                <a:cubicBezTo>
                  <a:pt x="1430867" y="44450"/>
                  <a:pt x="1519767" y="71966"/>
                  <a:pt x="1574800" y="93133"/>
                </a:cubicBezTo>
                <a:cubicBezTo>
                  <a:pt x="1629833" y="114300"/>
                  <a:pt x="1661583" y="133350"/>
                  <a:pt x="1701800" y="156633"/>
                </a:cubicBezTo>
                <a:cubicBezTo>
                  <a:pt x="1742017" y="179916"/>
                  <a:pt x="1778000" y="201083"/>
                  <a:pt x="1816100" y="232833"/>
                </a:cubicBezTo>
                <a:cubicBezTo>
                  <a:pt x="1854200" y="264583"/>
                  <a:pt x="1896533" y="309033"/>
                  <a:pt x="1930400" y="347133"/>
                </a:cubicBezTo>
                <a:cubicBezTo>
                  <a:pt x="1964267" y="385233"/>
                  <a:pt x="1989667" y="421217"/>
                  <a:pt x="2019300" y="461433"/>
                </a:cubicBezTo>
                <a:cubicBezTo>
                  <a:pt x="2048933" y="501649"/>
                  <a:pt x="2074333" y="535516"/>
                  <a:pt x="2108200" y="588433"/>
                </a:cubicBezTo>
                <a:cubicBezTo>
                  <a:pt x="2142067" y="641350"/>
                  <a:pt x="2186517" y="721783"/>
                  <a:pt x="2222500" y="778933"/>
                </a:cubicBezTo>
                <a:cubicBezTo>
                  <a:pt x="2258483" y="836083"/>
                  <a:pt x="2288117" y="882650"/>
                  <a:pt x="2324100" y="931333"/>
                </a:cubicBezTo>
                <a:cubicBezTo>
                  <a:pt x="2360083" y="980016"/>
                  <a:pt x="2400300" y="1028700"/>
                  <a:pt x="2438400" y="1071033"/>
                </a:cubicBezTo>
                <a:cubicBezTo>
                  <a:pt x="2476500" y="1113366"/>
                  <a:pt x="2510367" y="1151466"/>
                  <a:pt x="2552700" y="1185333"/>
                </a:cubicBezTo>
                <a:cubicBezTo>
                  <a:pt x="2595033" y="1219200"/>
                  <a:pt x="2641600" y="1248833"/>
                  <a:pt x="2692400" y="1274233"/>
                </a:cubicBezTo>
                <a:cubicBezTo>
                  <a:pt x="2743200" y="1299633"/>
                  <a:pt x="2794000" y="1318683"/>
                  <a:pt x="2857500" y="1337733"/>
                </a:cubicBezTo>
                <a:cubicBezTo>
                  <a:pt x="2921000" y="1356783"/>
                  <a:pt x="3009900" y="1375833"/>
                  <a:pt x="3073400" y="1388533"/>
                </a:cubicBezTo>
                <a:cubicBezTo>
                  <a:pt x="3136900" y="1401233"/>
                  <a:pt x="3172883" y="1409700"/>
                  <a:pt x="3238500" y="1413933"/>
                </a:cubicBezTo>
                <a:cubicBezTo>
                  <a:pt x="3304117" y="1418166"/>
                  <a:pt x="3397250" y="1418166"/>
                  <a:pt x="3467100" y="1413933"/>
                </a:cubicBezTo>
                <a:cubicBezTo>
                  <a:pt x="3536950" y="1409700"/>
                  <a:pt x="3591983" y="1405466"/>
                  <a:pt x="3657600" y="1388533"/>
                </a:cubicBezTo>
                <a:cubicBezTo>
                  <a:pt x="3723217" y="1371600"/>
                  <a:pt x="3801533" y="1344083"/>
                  <a:pt x="3860800" y="1312333"/>
                </a:cubicBezTo>
                <a:cubicBezTo>
                  <a:pt x="3920067" y="1280583"/>
                  <a:pt x="3966633" y="1236133"/>
                  <a:pt x="4013200" y="1198033"/>
                </a:cubicBezTo>
                <a:cubicBezTo>
                  <a:pt x="4059767" y="1159933"/>
                  <a:pt x="4104217" y="1123950"/>
                  <a:pt x="4140200" y="1083733"/>
                </a:cubicBezTo>
                <a:cubicBezTo>
                  <a:pt x="4176183" y="1043516"/>
                  <a:pt x="4201583" y="996950"/>
                  <a:pt x="4229100" y="956733"/>
                </a:cubicBezTo>
                <a:cubicBezTo>
                  <a:pt x="4256617" y="916516"/>
                  <a:pt x="4286250" y="880533"/>
                  <a:pt x="4305300" y="842433"/>
                </a:cubicBezTo>
                <a:cubicBezTo>
                  <a:pt x="4324350" y="804333"/>
                  <a:pt x="4333875" y="766233"/>
                  <a:pt x="4343400" y="728133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자유형 15">
            <a:extLst>
              <a:ext uri="{FF2B5EF4-FFF2-40B4-BE49-F238E27FC236}">
                <a16:creationId xmlns:a16="http://schemas.microsoft.com/office/drawing/2014/main" id="{08D34EDD-36F2-FBBD-1676-39A6BB1507AB}"/>
              </a:ext>
            </a:extLst>
          </p:cNvPr>
          <p:cNvSpPr/>
          <p:nvPr/>
        </p:nvSpPr>
        <p:spPr>
          <a:xfrm rot="5400000" flipH="1">
            <a:off x="1623423" y="2937898"/>
            <a:ext cx="886883" cy="342175"/>
          </a:xfrm>
          <a:custGeom>
            <a:avLst/>
            <a:gdLst>
              <a:gd name="connsiteX0" fmla="*/ 0 w 5227320"/>
              <a:gd name="connsiteY0" fmla="*/ 1219200 h 2016760"/>
              <a:gd name="connsiteX1" fmla="*/ 7620 w 5227320"/>
              <a:gd name="connsiteY1" fmla="*/ 1059180 h 2016760"/>
              <a:gd name="connsiteX2" fmla="*/ 38100 w 5227320"/>
              <a:gd name="connsiteY2" fmla="*/ 906780 h 2016760"/>
              <a:gd name="connsiteX3" fmla="*/ 76200 w 5227320"/>
              <a:gd name="connsiteY3" fmla="*/ 762000 h 2016760"/>
              <a:gd name="connsiteX4" fmla="*/ 129540 w 5227320"/>
              <a:gd name="connsiteY4" fmla="*/ 632460 h 2016760"/>
              <a:gd name="connsiteX5" fmla="*/ 220980 w 5227320"/>
              <a:gd name="connsiteY5" fmla="*/ 449580 h 2016760"/>
              <a:gd name="connsiteX6" fmla="*/ 304800 w 5227320"/>
              <a:gd name="connsiteY6" fmla="*/ 327660 h 2016760"/>
              <a:gd name="connsiteX7" fmla="*/ 411480 w 5227320"/>
              <a:gd name="connsiteY7" fmla="*/ 220980 h 2016760"/>
              <a:gd name="connsiteX8" fmla="*/ 525780 w 5227320"/>
              <a:gd name="connsiteY8" fmla="*/ 129540 h 2016760"/>
              <a:gd name="connsiteX9" fmla="*/ 678180 w 5227320"/>
              <a:gd name="connsiteY9" fmla="*/ 53340 h 2016760"/>
              <a:gd name="connsiteX10" fmla="*/ 830580 w 5227320"/>
              <a:gd name="connsiteY10" fmla="*/ 7620 h 2016760"/>
              <a:gd name="connsiteX11" fmla="*/ 960120 w 5227320"/>
              <a:gd name="connsiteY11" fmla="*/ 7620 h 2016760"/>
              <a:gd name="connsiteX12" fmla="*/ 1150620 w 5227320"/>
              <a:gd name="connsiteY12" fmla="*/ 45720 h 2016760"/>
              <a:gd name="connsiteX13" fmla="*/ 1287780 w 5227320"/>
              <a:gd name="connsiteY13" fmla="*/ 106680 h 2016760"/>
              <a:gd name="connsiteX14" fmla="*/ 1386840 w 5227320"/>
              <a:gd name="connsiteY14" fmla="*/ 167640 h 2016760"/>
              <a:gd name="connsiteX15" fmla="*/ 1485900 w 5227320"/>
              <a:gd name="connsiteY15" fmla="*/ 266700 h 2016760"/>
              <a:gd name="connsiteX16" fmla="*/ 1592580 w 5227320"/>
              <a:gd name="connsiteY16" fmla="*/ 381000 h 2016760"/>
              <a:gd name="connsiteX17" fmla="*/ 1684020 w 5227320"/>
              <a:gd name="connsiteY17" fmla="*/ 541020 h 2016760"/>
              <a:gd name="connsiteX18" fmla="*/ 1760220 w 5227320"/>
              <a:gd name="connsiteY18" fmla="*/ 731520 h 2016760"/>
              <a:gd name="connsiteX19" fmla="*/ 1828800 w 5227320"/>
              <a:gd name="connsiteY19" fmla="*/ 982980 h 2016760"/>
              <a:gd name="connsiteX20" fmla="*/ 1851660 w 5227320"/>
              <a:gd name="connsiteY20" fmla="*/ 1249680 h 2016760"/>
              <a:gd name="connsiteX21" fmla="*/ 1813560 w 5227320"/>
              <a:gd name="connsiteY21" fmla="*/ 1562100 h 2016760"/>
              <a:gd name="connsiteX22" fmla="*/ 1729740 w 5227320"/>
              <a:gd name="connsiteY22" fmla="*/ 1813560 h 2016760"/>
              <a:gd name="connsiteX23" fmla="*/ 1630680 w 5227320"/>
              <a:gd name="connsiteY23" fmla="*/ 1943100 h 2016760"/>
              <a:gd name="connsiteX24" fmla="*/ 1493520 w 5227320"/>
              <a:gd name="connsiteY24" fmla="*/ 2011680 h 2016760"/>
              <a:gd name="connsiteX25" fmla="*/ 1379220 w 5227320"/>
              <a:gd name="connsiteY25" fmla="*/ 1958340 h 2016760"/>
              <a:gd name="connsiteX26" fmla="*/ 1264920 w 5227320"/>
              <a:gd name="connsiteY26" fmla="*/ 1828800 h 2016760"/>
              <a:gd name="connsiteX27" fmla="*/ 1196340 w 5227320"/>
              <a:gd name="connsiteY27" fmla="*/ 1676400 h 2016760"/>
              <a:gd name="connsiteX28" fmla="*/ 1158240 w 5227320"/>
              <a:gd name="connsiteY28" fmla="*/ 1524000 h 2016760"/>
              <a:gd name="connsiteX29" fmla="*/ 1127760 w 5227320"/>
              <a:gd name="connsiteY29" fmla="*/ 1333500 h 2016760"/>
              <a:gd name="connsiteX30" fmla="*/ 1127760 w 5227320"/>
              <a:gd name="connsiteY30" fmla="*/ 1120140 h 2016760"/>
              <a:gd name="connsiteX31" fmla="*/ 1150620 w 5227320"/>
              <a:gd name="connsiteY31" fmla="*/ 914400 h 2016760"/>
              <a:gd name="connsiteX32" fmla="*/ 1219200 w 5227320"/>
              <a:gd name="connsiteY32" fmla="*/ 716280 h 2016760"/>
              <a:gd name="connsiteX33" fmla="*/ 1318260 w 5227320"/>
              <a:gd name="connsiteY33" fmla="*/ 502920 h 2016760"/>
              <a:gd name="connsiteX34" fmla="*/ 1417320 w 5227320"/>
              <a:gd name="connsiteY34" fmla="*/ 358140 h 2016760"/>
              <a:gd name="connsiteX35" fmla="*/ 1485900 w 5227320"/>
              <a:gd name="connsiteY35" fmla="*/ 274320 h 2016760"/>
              <a:gd name="connsiteX36" fmla="*/ 1615440 w 5227320"/>
              <a:gd name="connsiteY36" fmla="*/ 160020 h 2016760"/>
              <a:gd name="connsiteX37" fmla="*/ 1737360 w 5227320"/>
              <a:gd name="connsiteY37" fmla="*/ 76200 h 2016760"/>
              <a:gd name="connsiteX38" fmla="*/ 1836420 w 5227320"/>
              <a:gd name="connsiteY38" fmla="*/ 38100 h 2016760"/>
              <a:gd name="connsiteX39" fmla="*/ 1920240 w 5227320"/>
              <a:gd name="connsiteY39" fmla="*/ 15240 h 2016760"/>
              <a:gd name="connsiteX40" fmla="*/ 2057400 w 5227320"/>
              <a:gd name="connsiteY40" fmla="*/ 7620 h 2016760"/>
              <a:gd name="connsiteX41" fmla="*/ 2209800 w 5227320"/>
              <a:gd name="connsiteY41" fmla="*/ 22860 h 2016760"/>
              <a:gd name="connsiteX42" fmla="*/ 2339340 w 5227320"/>
              <a:gd name="connsiteY42" fmla="*/ 68580 h 2016760"/>
              <a:gd name="connsiteX43" fmla="*/ 2453640 w 5227320"/>
              <a:gd name="connsiteY43" fmla="*/ 137160 h 2016760"/>
              <a:gd name="connsiteX44" fmla="*/ 2606040 w 5227320"/>
              <a:gd name="connsiteY44" fmla="*/ 266700 h 2016760"/>
              <a:gd name="connsiteX45" fmla="*/ 2727960 w 5227320"/>
              <a:gd name="connsiteY45" fmla="*/ 403860 h 2016760"/>
              <a:gd name="connsiteX46" fmla="*/ 2811780 w 5227320"/>
              <a:gd name="connsiteY46" fmla="*/ 556260 h 2016760"/>
              <a:gd name="connsiteX47" fmla="*/ 2880360 w 5227320"/>
              <a:gd name="connsiteY47" fmla="*/ 701040 h 2016760"/>
              <a:gd name="connsiteX48" fmla="*/ 2933700 w 5227320"/>
              <a:gd name="connsiteY48" fmla="*/ 876300 h 2016760"/>
              <a:gd name="connsiteX49" fmla="*/ 2979420 w 5227320"/>
              <a:gd name="connsiteY49" fmla="*/ 1074420 h 2016760"/>
              <a:gd name="connsiteX50" fmla="*/ 2971800 w 5227320"/>
              <a:gd name="connsiteY50" fmla="*/ 1341120 h 2016760"/>
              <a:gd name="connsiteX51" fmla="*/ 2941320 w 5227320"/>
              <a:gd name="connsiteY51" fmla="*/ 1554480 h 2016760"/>
              <a:gd name="connsiteX52" fmla="*/ 2849880 w 5227320"/>
              <a:gd name="connsiteY52" fmla="*/ 1805940 h 2016760"/>
              <a:gd name="connsiteX53" fmla="*/ 2720340 w 5227320"/>
              <a:gd name="connsiteY53" fmla="*/ 1965960 h 2016760"/>
              <a:gd name="connsiteX54" fmla="*/ 2621280 w 5227320"/>
              <a:gd name="connsiteY54" fmla="*/ 2011680 h 2016760"/>
              <a:gd name="connsiteX55" fmla="*/ 2461260 w 5227320"/>
              <a:gd name="connsiteY55" fmla="*/ 1935480 h 2016760"/>
              <a:gd name="connsiteX56" fmla="*/ 2369820 w 5227320"/>
              <a:gd name="connsiteY56" fmla="*/ 1790700 h 2016760"/>
              <a:gd name="connsiteX57" fmla="*/ 2286000 w 5227320"/>
              <a:gd name="connsiteY57" fmla="*/ 1554480 h 2016760"/>
              <a:gd name="connsiteX58" fmla="*/ 2255520 w 5227320"/>
              <a:gd name="connsiteY58" fmla="*/ 1356360 h 2016760"/>
              <a:gd name="connsiteX59" fmla="*/ 2255520 w 5227320"/>
              <a:gd name="connsiteY59" fmla="*/ 1066800 h 2016760"/>
              <a:gd name="connsiteX60" fmla="*/ 2308860 w 5227320"/>
              <a:gd name="connsiteY60" fmla="*/ 830580 h 2016760"/>
              <a:gd name="connsiteX61" fmla="*/ 2346960 w 5227320"/>
              <a:gd name="connsiteY61" fmla="*/ 693420 h 2016760"/>
              <a:gd name="connsiteX62" fmla="*/ 2430780 w 5227320"/>
              <a:gd name="connsiteY62" fmla="*/ 533400 h 2016760"/>
              <a:gd name="connsiteX63" fmla="*/ 2491740 w 5227320"/>
              <a:gd name="connsiteY63" fmla="*/ 419100 h 2016760"/>
              <a:gd name="connsiteX64" fmla="*/ 2613660 w 5227320"/>
              <a:gd name="connsiteY64" fmla="*/ 274320 h 2016760"/>
              <a:gd name="connsiteX65" fmla="*/ 2750820 w 5227320"/>
              <a:gd name="connsiteY65" fmla="*/ 137160 h 2016760"/>
              <a:gd name="connsiteX66" fmla="*/ 2956560 w 5227320"/>
              <a:gd name="connsiteY66" fmla="*/ 38100 h 2016760"/>
              <a:gd name="connsiteX67" fmla="*/ 3063240 w 5227320"/>
              <a:gd name="connsiteY67" fmla="*/ 15240 h 2016760"/>
              <a:gd name="connsiteX68" fmla="*/ 3162300 w 5227320"/>
              <a:gd name="connsiteY68" fmla="*/ 7620 h 2016760"/>
              <a:gd name="connsiteX69" fmla="*/ 3352800 w 5227320"/>
              <a:gd name="connsiteY69" fmla="*/ 30480 h 2016760"/>
              <a:gd name="connsiteX70" fmla="*/ 3512820 w 5227320"/>
              <a:gd name="connsiteY70" fmla="*/ 91440 h 2016760"/>
              <a:gd name="connsiteX71" fmla="*/ 3627120 w 5227320"/>
              <a:gd name="connsiteY71" fmla="*/ 167640 h 2016760"/>
              <a:gd name="connsiteX72" fmla="*/ 3733800 w 5227320"/>
              <a:gd name="connsiteY72" fmla="*/ 274320 h 2016760"/>
              <a:gd name="connsiteX73" fmla="*/ 3848100 w 5227320"/>
              <a:gd name="connsiteY73" fmla="*/ 396240 h 2016760"/>
              <a:gd name="connsiteX74" fmla="*/ 3939540 w 5227320"/>
              <a:gd name="connsiteY74" fmla="*/ 579120 h 2016760"/>
              <a:gd name="connsiteX75" fmla="*/ 4038600 w 5227320"/>
              <a:gd name="connsiteY75" fmla="*/ 815340 h 2016760"/>
              <a:gd name="connsiteX76" fmla="*/ 4091940 w 5227320"/>
              <a:gd name="connsiteY76" fmla="*/ 1059180 h 2016760"/>
              <a:gd name="connsiteX77" fmla="*/ 4099560 w 5227320"/>
              <a:gd name="connsiteY77" fmla="*/ 1295400 h 2016760"/>
              <a:gd name="connsiteX78" fmla="*/ 4069080 w 5227320"/>
              <a:gd name="connsiteY78" fmla="*/ 1531620 h 2016760"/>
              <a:gd name="connsiteX79" fmla="*/ 4000500 w 5227320"/>
              <a:gd name="connsiteY79" fmla="*/ 1744980 h 2016760"/>
              <a:gd name="connsiteX80" fmla="*/ 3901440 w 5227320"/>
              <a:gd name="connsiteY80" fmla="*/ 1920240 h 2016760"/>
              <a:gd name="connsiteX81" fmla="*/ 3756660 w 5227320"/>
              <a:gd name="connsiteY81" fmla="*/ 2011680 h 2016760"/>
              <a:gd name="connsiteX82" fmla="*/ 3581400 w 5227320"/>
              <a:gd name="connsiteY82" fmla="*/ 1920240 h 2016760"/>
              <a:gd name="connsiteX83" fmla="*/ 3451860 w 5227320"/>
              <a:gd name="connsiteY83" fmla="*/ 1714500 h 2016760"/>
              <a:gd name="connsiteX84" fmla="*/ 3398520 w 5227320"/>
              <a:gd name="connsiteY84" fmla="*/ 1478280 h 2016760"/>
              <a:gd name="connsiteX85" fmla="*/ 3375660 w 5227320"/>
              <a:gd name="connsiteY85" fmla="*/ 1249680 h 2016760"/>
              <a:gd name="connsiteX86" fmla="*/ 3398520 w 5227320"/>
              <a:gd name="connsiteY86" fmla="*/ 952500 h 2016760"/>
              <a:gd name="connsiteX87" fmla="*/ 3459480 w 5227320"/>
              <a:gd name="connsiteY87" fmla="*/ 754380 h 2016760"/>
              <a:gd name="connsiteX88" fmla="*/ 3535680 w 5227320"/>
              <a:gd name="connsiteY88" fmla="*/ 548640 h 2016760"/>
              <a:gd name="connsiteX89" fmla="*/ 3634740 w 5227320"/>
              <a:gd name="connsiteY89" fmla="*/ 388620 h 2016760"/>
              <a:gd name="connsiteX90" fmla="*/ 3733800 w 5227320"/>
              <a:gd name="connsiteY90" fmla="*/ 274320 h 2016760"/>
              <a:gd name="connsiteX91" fmla="*/ 3870960 w 5227320"/>
              <a:gd name="connsiteY91" fmla="*/ 144780 h 2016760"/>
              <a:gd name="connsiteX92" fmla="*/ 4023360 w 5227320"/>
              <a:gd name="connsiteY92" fmla="*/ 60960 h 2016760"/>
              <a:gd name="connsiteX93" fmla="*/ 4168140 w 5227320"/>
              <a:gd name="connsiteY93" fmla="*/ 22860 h 2016760"/>
              <a:gd name="connsiteX94" fmla="*/ 4290060 w 5227320"/>
              <a:gd name="connsiteY94" fmla="*/ 7620 h 2016760"/>
              <a:gd name="connsiteX95" fmla="*/ 4427220 w 5227320"/>
              <a:gd name="connsiteY95" fmla="*/ 15240 h 2016760"/>
              <a:gd name="connsiteX96" fmla="*/ 4579620 w 5227320"/>
              <a:gd name="connsiteY96" fmla="*/ 68580 h 2016760"/>
              <a:gd name="connsiteX97" fmla="*/ 4724400 w 5227320"/>
              <a:gd name="connsiteY97" fmla="*/ 152400 h 2016760"/>
              <a:gd name="connsiteX98" fmla="*/ 4853940 w 5227320"/>
              <a:gd name="connsiteY98" fmla="*/ 251460 h 2016760"/>
              <a:gd name="connsiteX99" fmla="*/ 4968240 w 5227320"/>
              <a:gd name="connsiteY99" fmla="*/ 403860 h 2016760"/>
              <a:gd name="connsiteX100" fmla="*/ 5097780 w 5227320"/>
              <a:gd name="connsiteY100" fmla="*/ 624840 h 2016760"/>
              <a:gd name="connsiteX101" fmla="*/ 5158740 w 5227320"/>
              <a:gd name="connsiteY101" fmla="*/ 822960 h 2016760"/>
              <a:gd name="connsiteX102" fmla="*/ 5204460 w 5227320"/>
              <a:gd name="connsiteY102" fmla="*/ 1005840 h 2016760"/>
              <a:gd name="connsiteX103" fmla="*/ 5219700 w 5227320"/>
              <a:gd name="connsiteY103" fmla="*/ 1120140 h 2016760"/>
              <a:gd name="connsiteX104" fmla="*/ 5227320 w 5227320"/>
              <a:gd name="connsiteY104" fmla="*/ 1203960 h 2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5227320" h="2016760">
                <a:moveTo>
                  <a:pt x="0" y="1219200"/>
                </a:moveTo>
                <a:cubicBezTo>
                  <a:pt x="635" y="1165225"/>
                  <a:pt x="1270" y="1111250"/>
                  <a:pt x="7620" y="1059180"/>
                </a:cubicBezTo>
                <a:cubicBezTo>
                  <a:pt x="13970" y="1007110"/>
                  <a:pt x="26670" y="956310"/>
                  <a:pt x="38100" y="906780"/>
                </a:cubicBezTo>
                <a:cubicBezTo>
                  <a:pt x="49530" y="857250"/>
                  <a:pt x="60960" y="807720"/>
                  <a:pt x="76200" y="762000"/>
                </a:cubicBezTo>
                <a:cubicBezTo>
                  <a:pt x="91440" y="716280"/>
                  <a:pt x="105410" y="684530"/>
                  <a:pt x="129540" y="632460"/>
                </a:cubicBezTo>
                <a:cubicBezTo>
                  <a:pt x="153670" y="580390"/>
                  <a:pt x="191770" y="500380"/>
                  <a:pt x="220980" y="449580"/>
                </a:cubicBezTo>
                <a:cubicBezTo>
                  <a:pt x="250190" y="398780"/>
                  <a:pt x="273050" y="365760"/>
                  <a:pt x="304800" y="327660"/>
                </a:cubicBezTo>
                <a:cubicBezTo>
                  <a:pt x="336550" y="289560"/>
                  <a:pt x="374650" y="254000"/>
                  <a:pt x="411480" y="220980"/>
                </a:cubicBezTo>
                <a:cubicBezTo>
                  <a:pt x="448310" y="187960"/>
                  <a:pt x="481330" y="157480"/>
                  <a:pt x="525780" y="129540"/>
                </a:cubicBezTo>
                <a:cubicBezTo>
                  <a:pt x="570230" y="101600"/>
                  <a:pt x="627380" y="73660"/>
                  <a:pt x="678180" y="53340"/>
                </a:cubicBezTo>
                <a:cubicBezTo>
                  <a:pt x="728980" y="33020"/>
                  <a:pt x="783590" y="15240"/>
                  <a:pt x="830580" y="7620"/>
                </a:cubicBezTo>
                <a:cubicBezTo>
                  <a:pt x="877570" y="0"/>
                  <a:pt x="906780" y="1270"/>
                  <a:pt x="960120" y="7620"/>
                </a:cubicBezTo>
                <a:cubicBezTo>
                  <a:pt x="1013460" y="13970"/>
                  <a:pt x="1096010" y="29210"/>
                  <a:pt x="1150620" y="45720"/>
                </a:cubicBezTo>
                <a:cubicBezTo>
                  <a:pt x="1205230" y="62230"/>
                  <a:pt x="1248410" y="86360"/>
                  <a:pt x="1287780" y="106680"/>
                </a:cubicBezTo>
                <a:cubicBezTo>
                  <a:pt x="1327150" y="127000"/>
                  <a:pt x="1353820" y="140970"/>
                  <a:pt x="1386840" y="167640"/>
                </a:cubicBezTo>
                <a:cubicBezTo>
                  <a:pt x="1419860" y="194310"/>
                  <a:pt x="1451610" y="231140"/>
                  <a:pt x="1485900" y="266700"/>
                </a:cubicBezTo>
                <a:cubicBezTo>
                  <a:pt x="1520190" y="302260"/>
                  <a:pt x="1559560" y="335280"/>
                  <a:pt x="1592580" y="381000"/>
                </a:cubicBezTo>
                <a:cubicBezTo>
                  <a:pt x="1625600" y="426720"/>
                  <a:pt x="1656080" y="482600"/>
                  <a:pt x="1684020" y="541020"/>
                </a:cubicBezTo>
                <a:cubicBezTo>
                  <a:pt x="1711960" y="599440"/>
                  <a:pt x="1736090" y="657860"/>
                  <a:pt x="1760220" y="731520"/>
                </a:cubicBezTo>
                <a:cubicBezTo>
                  <a:pt x="1784350" y="805180"/>
                  <a:pt x="1813560" y="896620"/>
                  <a:pt x="1828800" y="982980"/>
                </a:cubicBezTo>
                <a:cubicBezTo>
                  <a:pt x="1844040" y="1069340"/>
                  <a:pt x="1854200" y="1153160"/>
                  <a:pt x="1851660" y="1249680"/>
                </a:cubicBezTo>
                <a:cubicBezTo>
                  <a:pt x="1849120" y="1346200"/>
                  <a:pt x="1833880" y="1468120"/>
                  <a:pt x="1813560" y="1562100"/>
                </a:cubicBezTo>
                <a:cubicBezTo>
                  <a:pt x="1793240" y="1656080"/>
                  <a:pt x="1760220" y="1750060"/>
                  <a:pt x="1729740" y="1813560"/>
                </a:cubicBezTo>
                <a:cubicBezTo>
                  <a:pt x="1699260" y="1877060"/>
                  <a:pt x="1670050" y="1910080"/>
                  <a:pt x="1630680" y="1943100"/>
                </a:cubicBezTo>
                <a:cubicBezTo>
                  <a:pt x="1591310" y="1976120"/>
                  <a:pt x="1535430" y="2009140"/>
                  <a:pt x="1493520" y="2011680"/>
                </a:cubicBezTo>
                <a:cubicBezTo>
                  <a:pt x="1451610" y="2014220"/>
                  <a:pt x="1417320" y="1988820"/>
                  <a:pt x="1379220" y="1958340"/>
                </a:cubicBezTo>
                <a:cubicBezTo>
                  <a:pt x="1341120" y="1927860"/>
                  <a:pt x="1295400" y="1875790"/>
                  <a:pt x="1264920" y="1828800"/>
                </a:cubicBezTo>
                <a:cubicBezTo>
                  <a:pt x="1234440" y="1781810"/>
                  <a:pt x="1214120" y="1727200"/>
                  <a:pt x="1196340" y="1676400"/>
                </a:cubicBezTo>
                <a:cubicBezTo>
                  <a:pt x="1178560" y="1625600"/>
                  <a:pt x="1169670" y="1581150"/>
                  <a:pt x="1158240" y="1524000"/>
                </a:cubicBezTo>
                <a:cubicBezTo>
                  <a:pt x="1146810" y="1466850"/>
                  <a:pt x="1132840" y="1400810"/>
                  <a:pt x="1127760" y="1333500"/>
                </a:cubicBezTo>
                <a:cubicBezTo>
                  <a:pt x="1122680" y="1266190"/>
                  <a:pt x="1123950" y="1189990"/>
                  <a:pt x="1127760" y="1120140"/>
                </a:cubicBezTo>
                <a:cubicBezTo>
                  <a:pt x="1131570" y="1050290"/>
                  <a:pt x="1135380" y="981710"/>
                  <a:pt x="1150620" y="914400"/>
                </a:cubicBezTo>
                <a:cubicBezTo>
                  <a:pt x="1165860" y="847090"/>
                  <a:pt x="1191260" y="784860"/>
                  <a:pt x="1219200" y="716280"/>
                </a:cubicBezTo>
                <a:cubicBezTo>
                  <a:pt x="1247140" y="647700"/>
                  <a:pt x="1285240" y="562610"/>
                  <a:pt x="1318260" y="502920"/>
                </a:cubicBezTo>
                <a:cubicBezTo>
                  <a:pt x="1351280" y="443230"/>
                  <a:pt x="1389380" y="396240"/>
                  <a:pt x="1417320" y="358140"/>
                </a:cubicBezTo>
                <a:cubicBezTo>
                  <a:pt x="1445260" y="320040"/>
                  <a:pt x="1452880" y="307340"/>
                  <a:pt x="1485900" y="274320"/>
                </a:cubicBezTo>
                <a:cubicBezTo>
                  <a:pt x="1518920" y="241300"/>
                  <a:pt x="1573530" y="193040"/>
                  <a:pt x="1615440" y="160020"/>
                </a:cubicBezTo>
                <a:cubicBezTo>
                  <a:pt x="1657350" y="127000"/>
                  <a:pt x="1700530" y="96520"/>
                  <a:pt x="1737360" y="76200"/>
                </a:cubicBezTo>
                <a:cubicBezTo>
                  <a:pt x="1774190" y="55880"/>
                  <a:pt x="1805940" y="48260"/>
                  <a:pt x="1836420" y="38100"/>
                </a:cubicBezTo>
                <a:cubicBezTo>
                  <a:pt x="1866900" y="27940"/>
                  <a:pt x="1883410" y="20320"/>
                  <a:pt x="1920240" y="15240"/>
                </a:cubicBezTo>
                <a:cubicBezTo>
                  <a:pt x="1957070" y="10160"/>
                  <a:pt x="2009140" y="6350"/>
                  <a:pt x="2057400" y="7620"/>
                </a:cubicBezTo>
                <a:cubicBezTo>
                  <a:pt x="2105660" y="8890"/>
                  <a:pt x="2162810" y="12700"/>
                  <a:pt x="2209800" y="22860"/>
                </a:cubicBezTo>
                <a:cubicBezTo>
                  <a:pt x="2256790" y="33020"/>
                  <a:pt x="2298700" y="49530"/>
                  <a:pt x="2339340" y="68580"/>
                </a:cubicBezTo>
                <a:cubicBezTo>
                  <a:pt x="2379980" y="87630"/>
                  <a:pt x="2409190" y="104140"/>
                  <a:pt x="2453640" y="137160"/>
                </a:cubicBezTo>
                <a:cubicBezTo>
                  <a:pt x="2498090" y="170180"/>
                  <a:pt x="2560320" y="222250"/>
                  <a:pt x="2606040" y="266700"/>
                </a:cubicBezTo>
                <a:cubicBezTo>
                  <a:pt x="2651760" y="311150"/>
                  <a:pt x="2693670" y="355600"/>
                  <a:pt x="2727960" y="403860"/>
                </a:cubicBezTo>
                <a:cubicBezTo>
                  <a:pt x="2762250" y="452120"/>
                  <a:pt x="2786380" y="506730"/>
                  <a:pt x="2811780" y="556260"/>
                </a:cubicBezTo>
                <a:cubicBezTo>
                  <a:pt x="2837180" y="605790"/>
                  <a:pt x="2860040" y="647700"/>
                  <a:pt x="2880360" y="701040"/>
                </a:cubicBezTo>
                <a:cubicBezTo>
                  <a:pt x="2900680" y="754380"/>
                  <a:pt x="2917190" y="814070"/>
                  <a:pt x="2933700" y="876300"/>
                </a:cubicBezTo>
                <a:cubicBezTo>
                  <a:pt x="2950210" y="938530"/>
                  <a:pt x="2973070" y="996950"/>
                  <a:pt x="2979420" y="1074420"/>
                </a:cubicBezTo>
                <a:cubicBezTo>
                  <a:pt x="2985770" y="1151890"/>
                  <a:pt x="2978150" y="1261110"/>
                  <a:pt x="2971800" y="1341120"/>
                </a:cubicBezTo>
                <a:cubicBezTo>
                  <a:pt x="2965450" y="1421130"/>
                  <a:pt x="2961640" y="1477010"/>
                  <a:pt x="2941320" y="1554480"/>
                </a:cubicBezTo>
                <a:cubicBezTo>
                  <a:pt x="2921000" y="1631950"/>
                  <a:pt x="2886710" y="1737360"/>
                  <a:pt x="2849880" y="1805940"/>
                </a:cubicBezTo>
                <a:cubicBezTo>
                  <a:pt x="2813050" y="1874520"/>
                  <a:pt x="2758440" y="1931670"/>
                  <a:pt x="2720340" y="1965960"/>
                </a:cubicBezTo>
                <a:cubicBezTo>
                  <a:pt x="2682240" y="2000250"/>
                  <a:pt x="2664460" y="2016760"/>
                  <a:pt x="2621280" y="2011680"/>
                </a:cubicBezTo>
                <a:cubicBezTo>
                  <a:pt x="2578100" y="2006600"/>
                  <a:pt x="2503170" y="1972310"/>
                  <a:pt x="2461260" y="1935480"/>
                </a:cubicBezTo>
                <a:cubicBezTo>
                  <a:pt x="2419350" y="1898650"/>
                  <a:pt x="2399030" y="1854200"/>
                  <a:pt x="2369820" y="1790700"/>
                </a:cubicBezTo>
                <a:cubicBezTo>
                  <a:pt x="2340610" y="1727200"/>
                  <a:pt x="2305050" y="1626870"/>
                  <a:pt x="2286000" y="1554480"/>
                </a:cubicBezTo>
                <a:cubicBezTo>
                  <a:pt x="2266950" y="1482090"/>
                  <a:pt x="2260600" y="1437640"/>
                  <a:pt x="2255520" y="1356360"/>
                </a:cubicBezTo>
                <a:cubicBezTo>
                  <a:pt x="2250440" y="1275080"/>
                  <a:pt x="2246630" y="1154430"/>
                  <a:pt x="2255520" y="1066800"/>
                </a:cubicBezTo>
                <a:cubicBezTo>
                  <a:pt x="2264410" y="979170"/>
                  <a:pt x="2293620" y="892810"/>
                  <a:pt x="2308860" y="830580"/>
                </a:cubicBezTo>
                <a:cubicBezTo>
                  <a:pt x="2324100" y="768350"/>
                  <a:pt x="2326640" y="742950"/>
                  <a:pt x="2346960" y="693420"/>
                </a:cubicBezTo>
                <a:cubicBezTo>
                  <a:pt x="2367280" y="643890"/>
                  <a:pt x="2406650" y="579120"/>
                  <a:pt x="2430780" y="533400"/>
                </a:cubicBezTo>
                <a:cubicBezTo>
                  <a:pt x="2454910" y="487680"/>
                  <a:pt x="2461260" y="462280"/>
                  <a:pt x="2491740" y="419100"/>
                </a:cubicBezTo>
                <a:cubicBezTo>
                  <a:pt x="2522220" y="375920"/>
                  <a:pt x="2570480" y="321310"/>
                  <a:pt x="2613660" y="274320"/>
                </a:cubicBezTo>
                <a:cubicBezTo>
                  <a:pt x="2656840" y="227330"/>
                  <a:pt x="2693670" y="176530"/>
                  <a:pt x="2750820" y="137160"/>
                </a:cubicBezTo>
                <a:cubicBezTo>
                  <a:pt x="2807970" y="97790"/>
                  <a:pt x="2904490" y="58420"/>
                  <a:pt x="2956560" y="38100"/>
                </a:cubicBezTo>
                <a:cubicBezTo>
                  <a:pt x="3008630" y="17780"/>
                  <a:pt x="3028950" y="20320"/>
                  <a:pt x="3063240" y="15240"/>
                </a:cubicBezTo>
                <a:cubicBezTo>
                  <a:pt x="3097530" y="10160"/>
                  <a:pt x="3114040" y="5080"/>
                  <a:pt x="3162300" y="7620"/>
                </a:cubicBezTo>
                <a:cubicBezTo>
                  <a:pt x="3210560" y="10160"/>
                  <a:pt x="3294380" y="16510"/>
                  <a:pt x="3352800" y="30480"/>
                </a:cubicBezTo>
                <a:cubicBezTo>
                  <a:pt x="3411220" y="44450"/>
                  <a:pt x="3467100" y="68580"/>
                  <a:pt x="3512820" y="91440"/>
                </a:cubicBezTo>
                <a:cubicBezTo>
                  <a:pt x="3558540" y="114300"/>
                  <a:pt x="3590290" y="137160"/>
                  <a:pt x="3627120" y="167640"/>
                </a:cubicBezTo>
                <a:cubicBezTo>
                  <a:pt x="3663950" y="198120"/>
                  <a:pt x="3696970" y="236220"/>
                  <a:pt x="3733800" y="274320"/>
                </a:cubicBezTo>
                <a:cubicBezTo>
                  <a:pt x="3770630" y="312420"/>
                  <a:pt x="3813810" y="345440"/>
                  <a:pt x="3848100" y="396240"/>
                </a:cubicBezTo>
                <a:cubicBezTo>
                  <a:pt x="3882390" y="447040"/>
                  <a:pt x="3907790" y="509270"/>
                  <a:pt x="3939540" y="579120"/>
                </a:cubicBezTo>
                <a:cubicBezTo>
                  <a:pt x="3971290" y="648970"/>
                  <a:pt x="4013200" y="735330"/>
                  <a:pt x="4038600" y="815340"/>
                </a:cubicBezTo>
                <a:cubicBezTo>
                  <a:pt x="4064000" y="895350"/>
                  <a:pt x="4081780" y="979170"/>
                  <a:pt x="4091940" y="1059180"/>
                </a:cubicBezTo>
                <a:cubicBezTo>
                  <a:pt x="4102100" y="1139190"/>
                  <a:pt x="4103370" y="1216660"/>
                  <a:pt x="4099560" y="1295400"/>
                </a:cubicBezTo>
                <a:cubicBezTo>
                  <a:pt x="4095750" y="1374140"/>
                  <a:pt x="4085590" y="1456690"/>
                  <a:pt x="4069080" y="1531620"/>
                </a:cubicBezTo>
                <a:cubicBezTo>
                  <a:pt x="4052570" y="1606550"/>
                  <a:pt x="4028440" y="1680210"/>
                  <a:pt x="4000500" y="1744980"/>
                </a:cubicBezTo>
                <a:cubicBezTo>
                  <a:pt x="3972560" y="1809750"/>
                  <a:pt x="3942080" y="1875790"/>
                  <a:pt x="3901440" y="1920240"/>
                </a:cubicBezTo>
                <a:cubicBezTo>
                  <a:pt x="3860800" y="1964690"/>
                  <a:pt x="3810000" y="2011680"/>
                  <a:pt x="3756660" y="2011680"/>
                </a:cubicBezTo>
                <a:cubicBezTo>
                  <a:pt x="3703320" y="2011680"/>
                  <a:pt x="3632200" y="1969770"/>
                  <a:pt x="3581400" y="1920240"/>
                </a:cubicBezTo>
                <a:cubicBezTo>
                  <a:pt x="3530600" y="1870710"/>
                  <a:pt x="3482340" y="1788160"/>
                  <a:pt x="3451860" y="1714500"/>
                </a:cubicBezTo>
                <a:cubicBezTo>
                  <a:pt x="3421380" y="1640840"/>
                  <a:pt x="3411220" y="1555750"/>
                  <a:pt x="3398520" y="1478280"/>
                </a:cubicBezTo>
                <a:cubicBezTo>
                  <a:pt x="3385820" y="1400810"/>
                  <a:pt x="3375660" y="1337310"/>
                  <a:pt x="3375660" y="1249680"/>
                </a:cubicBezTo>
                <a:cubicBezTo>
                  <a:pt x="3375660" y="1162050"/>
                  <a:pt x="3384550" y="1035050"/>
                  <a:pt x="3398520" y="952500"/>
                </a:cubicBezTo>
                <a:cubicBezTo>
                  <a:pt x="3412490" y="869950"/>
                  <a:pt x="3436620" y="821690"/>
                  <a:pt x="3459480" y="754380"/>
                </a:cubicBezTo>
                <a:cubicBezTo>
                  <a:pt x="3482340" y="687070"/>
                  <a:pt x="3506470" y="609600"/>
                  <a:pt x="3535680" y="548640"/>
                </a:cubicBezTo>
                <a:cubicBezTo>
                  <a:pt x="3564890" y="487680"/>
                  <a:pt x="3601720" y="434340"/>
                  <a:pt x="3634740" y="388620"/>
                </a:cubicBezTo>
                <a:cubicBezTo>
                  <a:pt x="3667760" y="342900"/>
                  <a:pt x="3694430" y="314960"/>
                  <a:pt x="3733800" y="274320"/>
                </a:cubicBezTo>
                <a:cubicBezTo>
                  <a:pt x="3773170" y="233680"/>
                  <a:pt x="3822700" y="180340"/>
                  <a:pt x="3870960" y="144780"/>
                </a:cubicBezTo>
                <a:cubicBezTo>
                  <a:pt x="3919220" y="109220"/>
                  <a:pt x="3973830" y="81280"/>
                  <a:pt x="4023360" y="60960"/>
                </a:cubicBezTo>
                <a:cubicBezTo>
                  <a:pt x="4072890" y="40640"/>
                  <a:pt x="4123690" y="31750"/>
                  <a:pt x="4168140" y="22860"/>
                </a:cubicBezTo>
                <a:cubicBezTo>
                  <a:pt x="4212590" y="13970"/>
                  <a:pt x="4246880" y="8890"/>
                  <a:pt x="4290060" y="7620"/>
                </a:cubicBezTo>
                <a:cubicBezTo>
                  <a:pt x="4333240" y="6350"/>
                  <a:pt x="4378960" y="5080"/>
                  <a:pt x="4427220" y="15240"/>
                </a:cubicBezTo>
                <a:cubicBezTo>
                  <a:pt x="4475480" y="25400"/>
                  <a:pt x="4530090" y="45720"/>
                  <a:pt x="4579620" y="68580"/>
                </a:cubicBezTo>
                <a:cubicBezTo>
                  <a:pt x="4629150" y="91440"/>
                  <a:pt x="4678680" y="121920"/>
                  <a:pt x="4724400" y="152400"/>
                </a:cubicBezTo>
                <a:cubicBezTo>
                  <a:pt x="4770120" y="182880"/>
                  <a:pt x="4813300" y="209550"/>
                  <a:pt x="4853940" y="251460"/>
                </a:cubicBezTo>
                <a:cubicBezTo>
                  <a:pt x="4894580" y="293370"/>
                  <a:pt x="4927600" y="341630"/>
                  <a:pt x="4968240" y="403860"/>
                </a:cubicBezTo>
                <a:cubicBezTo>
                  <a:pt x="5008880" y="466090"/>
                  <a:pt x="5066030" y="554990"/>
                  <a:pt x="5097780" y="624840"/>
                </a:cubicBezTo>
                <a:cubicBezTo>
                  <a:pt x="5129530" y="694690"/>
                  <a:pt x="5140960" y="759460"/>
                  <a:pt x="5158740" y="822960"/>
                </a:cubicBezTo>
                <a:cubicBezTo>
                  <a:pt x="5176520" y="886460"/>
                  <a:pt x="5194300" y="956310"/>
                  <a:pt x="5204460" y="1005840"/>
                </a:cubicBezTo>
                <a:cubicBezTo>
                  <a:pt x="5214620" y="1055370"/>
                  <a:pt x="5215890" y="1087120"/>
                  <a:pt x="5219700" y="1120140"/>
                </a:cubicBezTo>
                <a:cubicBezTo>
                  <a:pt x="5223510" y="1153160"/>
                  <a:pt x="5225415" y="1178560"/>
                  <a:pt x="5227320" y="1203960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0" name="직선 연결선 5">
            <a:extLst>
              <a:ext uri="{FF2B5EF4-FFF2-40B4-BE49-F238E27FC236}">
                <a16:creationId xmlns:a16="http://schemas.microsoft.com/office/drawing/2014/main" id="{6F236649-F570-D664-3AF2-BBE316A31AEE}"/>
              </a:ext>
            </a:extLst>
          </p:cNvPr>
          <p:cNvCxnSpPr>
            <a:cxnSpLocks/>
          </p:cNvCxnSpPr>
          <p:nvPr/>
        </p:nvCxnSpPr>
        <p:spPr>
          <a:xfrm>
            <a:off x="3496726" y="4126297"/>
            <a:ext cx="67783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6">
            <a:extLst>
              <a:ext uri="{FF2B5EF4-FFF2-40B4-BE49-F238E27FC236}">
                <a16:creationId xmlns:a16="http://schemas.microsoft.com/office/drawing/2014/main" id="{415FFCA0-D612-7019-1A8F-BA43F076C022}"/>
              </a:ext>
            </a:extLst>
          </p:cNvPr>
          <p:cNvCxnSpPr>
            <a:cxnSpLocks/>
          </p:cNvCxnSpPr>
          <p:nvPr/>
        </p:nvCxnSpPr>
        <p:spPr>
          <a:xfrm>
            <a:off x="2027078" y="4126297"/>
            <a:ext cx="6899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자유형 12">
            <a:extLst>
              <a:ext uri="{FF2B5EF4-FFF2-40B4-BE49-F238E27FC236}">
                <a16:creationId xmlns:a16="http://schemas.microsoft.com/office/drawing/2014/main" id="{D3285417-6799-5010-F51F-22F26B3267B6}"/>
              </a:ext>
            </a:extLst>
          </p:cNvPr>
          <p:cNvSpPr/>
          <p:nvPr/>
        </p:nvSpPr>
        <p:spPr>
          <a:xfrm>
            <a:off x="2502636" y="1947174"/>
            <a:ext cx="1155423" cy="266957"/>
          </a:xfrm>
          <a:custGeom>
            <a:avLst/>
            <a:gdLst>
              <a:gd name="connsiteX0" fmla="*/ 0 w 8170606"/>
              <a:gd name="connsiteY0" fmla="*/ 943897 h 1887793"/>
              <a:gd name="connsiteX1" fmla="*/ 707922 w 8170606"/>
              <a:gd name="connsiteY1" fmla="*/ 0 h 1887793"/>
              <a:gd name="connsiteX2" fmla="*/ 2064774 w 8170606"/>
              <a:gd name="connsiteY2" fmla="*/ 1887793 h 1887793"/>
              <a:gd name="connsiteX3" fmla="*/ 3406877 w 8170606"/>
              <a:gd name="connsiteY3" fmla="*/ 14748 h 1887793"/>
              <a:gd name="connsiteX4" fmla="*/ 4763729 w 8170606"/>
              <a:gd name="connsiteY4" fmla="*/ 1887793 h 1887793"/>
              <a:gd name="connsiteX5" fmla="*/ 6105832 w 8170606"/>
              <a:gd name="connsiteY5" fmla="*/ 29497 h 1887793"/>
              <a:gd name="connsiteX6" fmla="*/ 7462683 w 8170606"/>
              <a:gd name="connsiteY6" fmla="*/ 1887793 h 1887793"/>
              <a:gd name="connsiteX7" fmla="*/ 8170606 w 8170606"/>
              <a:gd name="connsiteY7" fmla="*/ 943897 h 188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0606" h="1887793">
                <a:moveTo>
                  <a:pt x="0" y="943897"/>
                </a:moveTo>
                <a:lnTo>
                  <a:pt x="707922" y="0"/>
                </a:lnTo>
                <a:lnTo>
                  <a:pt x="2064774" y="1887793"/>
                </a:lnTo>
                <a:lnTo>
                  <a:pt x="3406877" y="14748"/>
                </a:lnTo>
                <a:lnTo>
                  <a:pt x="4763729" y="1887793"/>
                </a:lnTo>
                <a:lnTo>
                  <a:pt x="6105832" y="29497"/>
                </a:lnTo>
                <a:lnTo>
                  <a:pt x="7462683" y="1887793"/>
                </a:lnTo>
                <a:lnTo>
                  <a:pt x="8170606" y="943897"/>
                </a:ln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3" name="직선 연결선 10">
            <a:extLst>
              <a:ext uri="{FF2B5EF4-FFF2-40B4-BE49-F238E27FC236}">
                <a16:creationId xmlns:a16="http://schemas.microsoft.com/office/drawing/2014/main" id="{835A0CD1-D791-BCCE-F7B0-91F53905D988}"/>
              </a:ext>
            </a:extLst>
          </p:cNvPr>
          <p:cNvCxnSpPr>
            <a:cxnSpLocks/>
          </p:cNvCxnSpPr>
          <p:nvPr/>
        </p:nvCxnSpPr>
        <p:spPr>
          <a:xfrm flipH="1">
            <a:off x="2031242" y="2091039"/>
            <a:ext cx="48367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14">
            <a:extLst>
              <a:ext uri="{FF2B5EF4-FFF2-40B4-BE49-F238E27FC236}">
                <a16:creationId xmlns:a16="http://schemas.microsoft.com/office/drawing/2014/main" id="{9874DB05-2896-FA85-90AC-D43EBC513327}"/>
              </a:ext>
            </a:extLst>
          </p:cNvPr>
          <p:cNvCxnSpPr>
            <a:cxnSpLocks/>
          </p:cNvCxnSpPr>
          <p:nvPr/>
        </p:nvCxnSpPr>
        <p:spPr>
          <a:xfrm flipH="1">
            <a:off x="3646801" y="2091039"/>
            <a:ext cx="52066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3">
            <a:extLst>
              <a:ext uri="{FF2B5EF4-FFF2-40B4-BE49-F238E27FC236}">
                <a16:creationId xmlns:a16="http://schemas.microsoft.com/office/drawing/2014/main" id="{191A1924-4AF9-EEC9-ABF8-4F44C7D93402}"/>
              </a:ext>
            </a:extLst>
          </p:cNvPr>
          <p:cNvCxnSpPr>
            <a:cxnSpLocks/>
          </p:cNvCxnSpPr>
          <p:nvPr/>
        </p:nvCxnSpPr>
        <p:spPr>
          <a:xfrm>
            <a:off x="2026682" y="3552427"/>
            <a:ext cx="0" cy="5846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3">
            <a:extLst>
              <a:ext uri="{FF2B5EF4-FFF2-40B4-BE49-F238E27FC236}">
                <a16:creationId xmlns:a16="http://schemas.microsoft.com/office/drawing/2014/main" id="{87A72A46-4860-398E-3A65-E4318D41FA95}"/>
              </a:ext>
            </a:extLst>
          </p:cNvPr>
          <p:cNvCxnSpPr>
            <a:cxnSpLocks/>
          </p:cNvCxnSpPr>
          <p:nvPr/>
        </p:nvCxnSpPr>
        <p:spPr>
          <a:xfrm>
            <a:off x="2032670" y="2092809"/>
            <a:ext cx="0" cy="5846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13156E0-4E53-3549-4EC8-71119BA0C1A2}"/>
                  </a:ext>
                </a:extLst>
              </p:cNvPr>
              <p:cNvSpPr txBox="1"/>
              <p:nvPr/>
            </p:nvSpPr>
            <p:spPr>
              <a:xfrm>
                <a:off x="1432155" y="2819707"/>
                <a:ext cx="44785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KR" sz="280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13156E0-4E53-3549-4EC8-71119BA0C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155" y="2819707"/>
                <a:ext cx="44785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262CE80-B7FA-8347-BBC9-DEEF4D971B81}"/>
                  </a:ext>
                </a:extLst>
              </p:cNvPr>
              <p:cNvSpPr txBox="1"/>
              <p:nvPr/>
            </p:nvSpPr>
            <p:spPr>
              <a:xfrm>
                <a:off x="2924692" y="1483980"/>
                <a:ext cx="44785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KR" sz="280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262CE80-B7FA-8347-BBC9-DEEF4D971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692" y="1483980"/>
                <a:ext cx="44785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608EF93-360F-1211-F536-C5B8C6049E96}"/>
                  </a:ext>
                </a:extLst>
              </p:cNvPr>
              <p:cNvSpPr txBox="1"/>
              <p:nvPr/>
            </p:nvSpPr>
            <p:spPr>
              <a:xfrm>
                <a:off x="2888962" y="3213747"/>
                <a:ext cx="44785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KR" sz="280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608EF93-360F-1211-F536-C5B8C6049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962" y="3213747"/>
                <a:ext cx="44785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자유형 15">
            <a:extLst>
              <a:ext uri="{FF2B5EF4-FFF2-40B4-BE49-F238E27FC236}">
                <a16:creationId xmlns:a16="http://schemas.microsoft.com/office/drawing/2014/main" id="{54AE60D3-787C-17A1-3CB3-4F614B8DE84B}"/>
              </a:ext>
            </a:extLst>
          </p:cNvPr>
          <p:cNvSpPr/>
          <p:nvPr/>
        </p:nvSpPr>
        <p:spPr>
          <a:xfrm rot="5400000" flipH="1">
            <a:off x="3764202" y="2927815"/>
            <a:ext cx="886883" cy="342175"/>
          </a:xfrm>
          <a:custGeom>
            <a:avLst/>
            <a:gdLst>
              <a:gd name="connsiteX0" fmla="*/ 0 w 5227320"/>
              <a:gd name="connsiteY0" fmla="*/ 1219200 h 2016760"/>
              <a:gd name="connsiteX1" fmla="*/ 7620 w 5227320"/>
              <a:gd name="connsiteY1" fmla="*/ 1059180 h 2016760"/>
              <a:gd name="connsiteX2" fmla="*/ 38100 w 5227320"/>
              <a:gd name="connsiteY2" fmla="*/ 906780 h 2016760"/>
              <a:gd name="connsiteX3" fmla="*/ 76200 w 5227320"/>
              <a:gd name="connsiteY3" fmla="*/ 762000 h 2016760"/>
              <a:gd name="connsiteX4" fmla="*/ 129540 w 5227320"/>
              <a:gd name="connsiteY4" fmla="*/ 632460 h 2016760"/>
              <a:gd name="connsiteX5" fmla="*/ 220980 w 5227320"/>
              <a:gd name="connsiteY5" fmla="*/ 449580 h 2016760"/>
              <a:gd name="connsiteX6" fmla="*/ 304800 w 5227320"/>
              <a:gd name="connsiteY6" fmla="*/ 327660 h 2016760"/>
              <a:gd name="connsiteX7" fmla="*/ 411480 w 5227320"/>
              <a:gd name="connsiteY7" fmla="*/ 220980 h 2016760"/>
              <a:gd name="connsiteX8" fmla="*/ 525780 w 5227320"/>
              <a:gd name="connsiteY8" fmla="*/ 129540 h 2016760"/>
              <a:gd name="connsiteX9" fmla="*/ 678180 w 5227320"/>
              <a:gd name="connsiteY9" fmla="*/ 53340 h 2016760"/>
              <a:gd name="connsiteX10" fmla="*/ 830580 w 5227320"/>
              <a:gd name="connsiteY10" fmla="*/ 7620 h 2016760"/>
              <a:gd name="connsiteX11" fmla="*/ 960120 w 5227320"/>
              <a:gd name="connsiteY11" fmla="*/ 7620 h 2016760"/>
              <a:gd name="connsiteX12" fmla="*/ 1150620 w 5227320"/>
              <a:gd name="connsiteY12" fmla="*/ 45720 h 2016760"/>
              <a:gd name="connsiteX13" fmla="*/ 1287780 w 5227320"/>
              <a:gd name="connsiteY13" fmla="*/ 106680 h 2016760"/>
              <a:gd name="connsiteX14" fmla="*/ 1386840 w 5227320"/>
              <a:gd name="connsiteY14" fmla="*/ 167640 h 2016760"/>
              <a:gd name="connsiteX15" fmla="*/ 1485900 w 5227320"/>
              <a:gd name="connsiteY15" fmla="*/ 266700 h 2016760"/>
              <a:gd name="connsiteX16" fmla="*/ 1592580 w 5227320"/>
              <a:gd name="connsiteY16" fmla="*/ 381000 h 2016760"/>
              <a:gd name="connsiteX17" fmla="*/ 1684020 w 5227320"/>
              <a:gd name="connsiteY17" fmla="*/ 541020 h 2016760"/>
              <a:gd name="connsiteX18" fmla="*/ 1760220 w 5227320"/>
              <a:gd name="connsiteY18" fmla="*/ 731520 h 2016760"/>
              <a:gd name="connsiteX19" fmla="*/ 1828800 w 5227320"/>
              <a:gd name="connsiteY19" fmla="*/ 982980 h 2016760"/>
              <a:gd name="connsiteX20" fmla="*/ 1851660 w 5227320"/>
              <a:gd name="connsiteY20" fmla="*/ 1249680 h 2016760"/>
              <a:gd name="connsiteX21" fmla="*/ 1813560 w 5227320"/>
              <a:gd name="connsiteY21" fmla="*/ 1562100 h 2016760"/>
              <a:gd name="connsiteX22" fmla="*/ 1729740 w 5227320"/>
              <a:gd name="connsiteY22" fmla="*/ 1813560 h 2016760"/>
              <a:gd name="connsiteX23" fmla="*/ 1630680 w 5227320"/>
              <a:gd name="connsiteY23" fmla="*/ 1943100 h 2016760"/>
              <a:gd name="connsiteX24" fmla="*/ 1493520 w 5227320"/>
              <a:gd name="connsiteY24" fmla="*/ 2011680 h 2016760"/>
              <a:gd name="connsiteX25" fmla="*/ 1379220 w 5227320"/>
              <a:gd name="connsiteY25" fmla="*/ 1958340 h 2016760"/>
              <a:gd name="connsiteX26" fmla="*/ 1264920 w 5227320"/>
              <a:gd name="connsiteY26" fmla="*/ 1828800 h 2016760"/>
              <a:gd name="connsiteX27" fmla="*/ 1196340 w 5227320"/>
              <a:gd name="connsiteY27" fmla="*/ 1676400 h 2016760"/>
              <a:gd name="connsiteX28" fmla="*/ 1158240 w 5227320"/>
              <a:gd name="connsiteY28" fmla="*/ 1524000 h 2016760"/>
              <a:gd name="connsiteX29" fmla="*/ 1127760 w 5227320"/>
              <a:gd name="connsiteY29" fmla="*/ 1333500 h 2016760"/>
              <a:gd name="connsiteX30" fmla="*/ 1127760 w 5227320"/>
              <a:gd name="connsiteY30" fmla="*/ 1120140 h 2016760"/>
              <a:gd name="connsiteX31" fmla="*/ 1150620 w 5227320"/>
              <a:gd name="connsiteY31" fmla="*/ 914400 h 2016760"/>
              <a:gd name="connsiteX32" fmla="*/ 1219200 w 5227320"/>
              <a:gd name="connsiteY32" fmla="*/ 716280 h 2016760"/>
              <a:gd name="connsiteX33" fmla="*/ 1318260 w 5227320"/>
              <a:gd name="connsiteY33" fmla="*/ 502920 h 2016760"/>
              <a:gd name="connsiteX34" fmla="*/ 1417320 w 5227320"/>
              <a:gd name="connsiteY34" fmla="*/ 358140 h 2016760"/>
              <a:gd name="connsiteX35" fmla="*/ 1485900 w 5227320"/>
              <a:gd name="connsiteY35" fmla="*/ 274320 h 2016760"/>
              <a:gd name="connsiteX36" fmla="*/ 1615440 w 5227320"/>
              <a:gd name="connsiteY36" fmla="*/ 160020 h 2016760"/>
              <a:gd name="connsiteX37" fmla="*/ 1737360 w 5227320"/>
              <a:gd name="connsiteY37" fmla="*/ 76200 h 2016760"/>
              <a:gd name="connsiteX38" fmla="*/ 1836420 w 5227320"/>
              <a:gd name="connsiteY38" fmla="*/ 38100 h 2016760"/>
              <a:gd name="connsiteX39" fmla="*/ 1920240 w 5227320"/>
              <a:gd name="connsiteY39" fmla="*/ 15240 h 2016760"/>
              <a:gd name="connsiteX40" fmla="*/ 2057400 w 5227320"/>
              <a:gd name="connsiteY40" fmla="*/ 7620 h 2016760"/>
              <a:gd name="connsiteX41" fmla="*/ 2209800 w 5227320"/>
              <a:gd name="connsiteY41" fmla="*/ 22860 h 2016760"/>
              <a:gd name="connsiteX42" fmla="*/ 2339340 w 5227320"/>
              <a:gd name="connsiteY42" fmla="*/ 68580 h 2016760"/>
              <a:gd name="connsiteX43" fmla="*/ 2453640 w 5227320"/>
              <a:gd name="connsiteY43" fmla="*/ 137160 h 2016760"/>
              <a:gd name="connsiteX44" fmla="*/ 2606040 w 5227320"/>
              <a:gd name="connsiteY44" fmla="*/ 266700 h 2016760"/>
              <a:gd name="connsiteX45" fmla="*/ 2727960 w 5227320"/>
              <a:gd name="connsiteY45" fmla="*/ 403860 h 2016760"/>
              <a:gd name="connsiteX46" fmla="*/ 2811780 w 5227320"/>
              <a:gd name="connsiteY46" fmla="*/ 556260 h 2016760"/>
              <a:gd name="connsiteX47" fmla="*/ 2880360 w 5227320"/>
              <a:gd name="connsiteY47" fmla="*/ 701040 h 2016760"/>
              <a:gd name="connsiteX48" fmla="*/ 2933700 w 5227320"/>
              <a:gd name="connsiteY48" fmla="*/ 876300 h 2016760"/>
              <a:gd name="connsiteX49" fmla="*/ 2979420 w 5227320"/>
              <a:gd name="connsiteY49" fmla="*/ 1074420 h 2016760"/>
              <a:gd name="connsiteX50" fmla="*/ 2971800 w 5227320"/>
              <a:gd name="connsiteY50" fmla="*/ 1341120 h 2016760"/>
              <a:gd name="connsiteX51" fmla="*/ 2941320 w 5227320"/>
              <a:gd name="connsiteY51" fmla="*/ 1554480 h 2016760"/>
              <a:gd name="connsiteX52" fmla="*/ 2849880 w 5227320"/>
              <a:gd name="connsiteY52" fmla="*/ 1805940 h 2016760"/>
              <a:gd name="connsiteX53" fmla="*/ 2720340 w 5227320"/>
              <a:gd name="connsiteY53" fmla="*/ 1965960 h 2016760"/>
              <a:gd name="connsiteX54" fmla="*/ 2621280 w 5227320"/>
              <a:gd name="connsiteY54" fmla="*/ 2011680 h 2016760"/>
              <a:gd name="connsiteX55" fmla="*/ 2461260 w 5227320"/>
              <a:gd name="connsiteY55" fmla="*/ 1935480 h 2016760"/>
              <a:gd name="connsiteX56" fmla="*/ 2369820 w 5227320"/>
              <a:gd name="connsiteY56" fmla="*/ 1790700 h 2016760"/>
              <a:gd name="connsiteX57" fmla="*/ 2286000 w 5227320"/>
              <a:gd name="connsiteY57" fmla="*/ 1554480 h 2016760"/>
              <a:gd name="connsiteX58" fmla="*/ 2255520 w 5227320"/>
              <a:gd name="connsiteY58" fmla="*/ 1356360 h 2016760"/>
              <a:gd name="connsiteX59" fmla="*/ 2255520 w 5227320"/>
              <a:gd name="connsiteY59" fmla="*/ 1066800 h 2016760"/>
              <a:gd name="connsiteX60" fmla="*/ 2308860 w 5227320"/>
              <a:gd name="connsiteY60" fmla="*/ 830580 h 2016760"/>
              <a:gd name="connsiteX61" fmla="*/ 2346960 w 5227320"/>
              <a:gd name="connsiteY61" fmla="*/ 693420 h 2016760"/>
              <a:gd name="connsiteX62" fmla="*/ 2430780 w 5227320"/>
              <a:gd name="connsiteY62" fmla="*/ 533400 h 2016760"/>
              <a:gd name="connsiteX63" fmla="*/ 2491740 w 5227320"/>
              <a:gd name="connsiteY63" fmla="*/ 419100 h 2016760"/>
              <a:gd name="connsiteX64" fmla="*/ 2613660 w 5227320"/>
              <a:gd name="connsiteY64" fmla="*/ 274320 h 2016760"/>
              <a:gd name="connsiteX65" fmla="*/ 2750820 w 5227320"/>
              <a:gd name="connsiteY65" fmla="*/ 137160 h 2016760"/>
              <a:gd name="connsiteX66" fmla="*/ 2956560 w 5227320"/>
              <a:gd name="connsiteY66" fmla="*/ 38100 h 2016760"/>
              <a:gd name="connsiteX67" fmla="*/ 3063240 w 5227320"/>
              <a:gd name="connsiteY67" fmla="*/ 15240 h 2016760"/>
              <a:gd name="connsiteX68" fmla="*/ 3162300 w 5227320"/>
              <a:gd name="connsiteY68" fmla="*/ 7620 h 2016760"/>
              <a:gd name="connsiteX69" fmla="*/ 3352800 w 5227320"/>
              <a:gd name="connsiteY69" fmla="*/ 30480 h 2016760"/>
              <a:gd name="connsiteX70" fmla="*/ 3512820 w 5227320"/>
              <a:gd name="connsiteY70" fmla="*/ 91440 h 2016760"/>
              <a:gd name="connsiteX71" fmla="*/ 3627120 w 5227320"/>
              <a:gd name="connsiteY71" fmla="*/ 167640 h 2016760"/>
              <a:gd name="connsiteX72" fmla="*/ 3733800 w 5227320"/>
              <a:gd name="connsiteY72" fmla="*/ 274320 h 2016760"/>
              <a:gd name="connsiteX73" fmla="*/ 3848100 w 5227320"/>
              <a:gd name="connsiteY73" fmla="*/ 396240 h 2016760"/>
              <a:gd name="connsiteX74" fmla="*/ 3939540 w 5227320"/>
              <a:gd name="connsiteY74" fmla="*/ 579120 h 2016760"/>
              <a:gd name="connsiteX75" fmla="*/ 4038600 w 5227320"/>
              <a:gd name="connsiteY75" fmla="*/ 815340 h 2016760"/>
              <a:gd name="connsiteX76" fmla="*/ 4091940 w 5227320"/>
              <a:gd name="connsiteY76" fmla="*/ 1059180 h 2016760"/>
              <a:gd name="connsiteX77" fmla="*/ 4099560 w 5227320"/>
              <a:gd name="connsiteY77" fmla="*/ 1295400 h 2016760"/>
              <a:gd name="connsiteX78" fmla="*/ 4069080 w 5227320"/>
              <a:gd name="connsiteY78" fmla="*/ 1531620 h 2016760"/>
              <a:gd name="connsiteX79" fmla="*/ 4000500 w 5227320"/>
              <a:gd name="connsiteY79" fmla="*/ 1744980 h 2016760"/>
              <a:gd name="connsiteX80" fmla="*/ 3901440 w 5227320"/>
              <a:gd name="connsiteY80" fmla="*/ 1920240 h 2016760"/>
              <a:gd name="connsiteX81" fmla="*/ 3756660 w 5227320"/>
              <a:gd name="connsiteY81" fmla="*/ 2011680 h 2016760"/>
              <a:gd name="connsiteX82" fmla="*/ 3581400 w 5227320"/>
              <a:gd name="connsiteY82" fmla="*/ 1920240 h 2016760"/>
              <a:gd name="connsiteX83" fmla="*/ 3451860 w 5227320"/>
              <a:gd name="connsiteY83" fmla="*/ 1714500 h 2016760"/>
              <a:gd name="connsiteX84" fmla="*/ 3398520 w 5227320"/>
              <a:gd name="connsiteY84" fmla="*/ 1478280 h 2016760"/>
              <a:gd name="connsiteX85" fmla="*/ 3375660 w 5227320"/>
              <a:gd name="connsiteY85" fmla="*/ 1249680 h 2016760"/>
              <a:gd name="connsiteX86" fmla="*/ 3398520 w 5227320"/>
              <a:gd name="connsiteY86" fmla="*/ 952500 h 2016760"/>
              <a:gd name="connsiteX87" fmla="*/ 3459480 w 5227320"/>
              <a:gd name="connsiteY87" fmla="*/ 754380 h 2016760"/>
              <a:gd name="connsiteX88" fmla="*/ 3535680 w 5227320"/>
              <a:gd name="connsiteY88" fmla="*/ 548640 h 2016760"/>
              <a:gd name="connsiteX89" fmla="*/ 3634740 w 5227320"/>
              <a:gd name="connsiteY89" fmla="*/ 388620 h 2016760"/>
              <a:gd name="connsiteX90" fmla="*/ 3733800 w 5227320"/>
              <a:gd name="connsiteY90" fmla="*/ 274320 h 2016760"/>
              <a:gd name="connsiteX91" fmla="*/ 3870960 w 5227320"/>
              <a:gd name="connsiteY91" fmla="*/ 144780 h 2016760"/>
              <a:gd name="connsiteX92" fmla="*/ 4023360 w 5227320"/>
              <a:gd name="connsiteY92" fmla="*/ 60960 h 2016760"/>
              <a:gd name="connsiteX93" fmla="*/ 4168140 w 5227320"/>
              <a:gd name="connsiteY93" fmla="*/ 22860 h 2016760"/>
              <a:gd name="connsiteX94" fmla="*/ 4290060 w 5227320"/>
              <a:gd name="connsiteY94" fmla="*/ 7620 h 2016760"/>
              <a:gd name="connsiteX95" fmla="*/ 4427220 w 5227320"/>
              <a:gd name="connsiteY95" fmla="*/ 15240 h 2016760"/>
              <a:gd name="connsiteX96" fmla="*/ 4579620 w 5227320"/>
              <a:gd name="connsiteY96" fmla="*/ 68580 h 2016760"/>
              <a:gd name="connsiteX97" fmla="*/ 4724400 w 5227320"/>
              <a:gd name="connsiteY97" fmla="*/ 152400 h 2016760"/>
              <a:gd name="connsiteX98" fmla="*/ 4853940 w 5227320"/>
              <a:gd name="connsiteY98" fmla="*/ 251460 h 2016760"/>
              <a:gd name="connsiteX99" fmla="*/ 4968240 w 5227320"/>
              <a:gd name="connsiteY99" fmla="*/ 403860 h 2016760"/>
              <a:gd name="connsiteX100" fmla="*/ 5097780 w 5227320"/>
              <a:gd name="connsiteY100" fmla="*/ 624840 h 2016760"/>
              <a:gd name="connsiteX101" fmla="*/ 5158740 w 5227320"/>
              <a:gd name="connsiteY101" fmla="*/ 822960 h 2016760"/>
              <a:gd name="connsiteX102" fmla="*/ 5204460 w 5227320"/>
              <a:gd name="connsiteY102" fmla="*/ 1005840 h 2016760"/>
              <a:gd name="connsiteX103" fmla="*/ 5219700 w 5227320"/>
              <a:gd name="connsiteY103" fmla="*/ 1120140 h 2016760"/>
              <a:gd name="connsiteX104" fmla="*/ 5227320 w 5227320"/>
              <a:gd name="connsiteY104" fmla="*/ 1203960 h 2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5227320" h="2016760">
                <a:moveTo>
                  <a:pt x="0" y="1219200"/>
                </a:moveTo>
                <a:cubicBezTo>
                  <a:pt x="635" y="1165225"/>
                  <a:pt x="1270" y="1111250"/>
                  <a:pt x="7620" y="1059180"/>
                </a:cubicBezTo>
                <a:cubicBezTo>
                  <a:pt x="13970" y="1007110"/>
                  <a:pt x="26670" y="956310"/>
                  <a:pt x="38100" y="906780"/>
                </a:cubicBezTo>
                <a:cubicBezTo>
                  <a:pt x="49530" y="857250"/>
                  <a:pt x="60960" y="807720"/>
                  <a:pt x="76200" y="762000"/>
                </a:cubicBezTo>
                <a:cubicBezTo>
                  <a:pt x="91440" y="716280"/>
                  <a:pt x="105410" y="684530"/>
                  <a:pt x="129540" y="632460"/>
                </a:cubicBezTo>
                <a:cubicBezTo>
                  <a:pt x="153670" y="580390"/>
                  <a:pt x="191770" y="500380"/>
                  <a:pt x="220980" y="449580"/>
                </a:cubicBezTo>
                <a:cubicBezTo>
                  <a:pt x="250190" y="398780"/>
                  <a:pt x="273050" y="365760"/>
                  <a:pt x="304800" y="327660"/>
                </a:cubicBezTo>
                <a:cubicBezTo>
                  <a:pt x="336550" y="289560"/>
                  <a:pt x="374650" y="254000"/>
                  <a:pt x="411480" y="220980"/>
                </a:cubicBezTo>
                <a:cubicBezTo>
                  <a:pt x="448310" y="187960"/>
                  <a:pt x="481330" y="157480"/>
                  <a:pt x="525780" y="129540"/>
                </a:cubicBezTo>
                <a:cubicBezTo>
                  <a:pt x="570230" y="101600"/>
                  <a:pt x="627380" y="73660"/>
                  <a:pt x="678180" y="53340"/>
                </a:cubicBezTo>
                <a:cubicBezTo>
                  <a:pt x="728980" y="33020"/>
                  <a:pt x="783590" y="15240"/>
                  <a:pt x="830580" y="7620"/>
                </a:cubicBezTo>
                <a:cubicBezTo>
                  <a:pt x="877570" y="0"/>
                  <a:pt x="906780" y="1270"/>
                  <a:pt x="960120" y="7620"/>
                </a:cubicBezTo>
                <a:cubicBezTo>
                  <a:pt x="1013460" y="13970"/>
                  <a:pt x="1096010" y="29210"/>
                  <a:pt x="1150620" y="45720"/>
                </a:cubicBezTo>
                <a:cubicBezTo>
                  <a:pt x="1205230" y="62230"/>
                  <a:pt x="1248410" y="86360"/>
                  <a:pt x="1287780" y="106680"/>
                </a:cubicBezTo>
                <a:cubicBezTo>
                  <a:pt x="1327150" y="127000"/>
                  <a:pt x="1353820" y="140970"/>
                  <a:pt x="1386840" y="167640"/>
                </a:cubicBezTo>
                <a:cubicBezTo>
                  <a:pt x="1419860" y="194310"/>
                  <a:pt x="1451610" y="231140"/>
                  <a:pt x="1485900" y="266700"/>
                </a:cubicBezTo>
                <a:cubicBezTo>
                  <a:pt x="1520190" y="302260"/>
                  <a:pt x="1559560" y="335280"/>
                  <a:pt x="1592580" y="381000"/>
                </a:cubicBezTo>
                <a:cubicBezTo>
                  <a:pt x="1625600" y="426720"/>
                  <a:pt x="1656080" y="482600"/>
                  <a:pt x="1684020" y="541020"/>
                </a:cubicBezTo>
                <a:cubicBezTo>
                  <a:pt x="1711960" y="599440"/>
                  <a:pt x="1736090" y="657860"/>
                  <a:pt x="1760220" y="731520"/>
                </a:cubicBezTo>
                <a:cubicBezTo>
                  <a:pt x="1784350" y="805180"/>
                  <a:pt x="1813560" y="896620"/>
                  <a:pt x="1828800" y="982980"/>
                </a:cubicBezTo>
                <a:cubicBezTo>
                  <a:pt x="1844040" y="1069340"/>
                  <a:pt x="1854200" y="1153160"/>
                  <a:pt x="1851660" y="1249680"/>
                </a:cubicBezTo>
                <a:cubicBezTo>
                  <a:pt x="1849120" y="1346200"/>
                  <a:pt x="1833880" y="1468120"/>
                  <a:pt x="1813560" y="1562100"/>
                </a:cubicBezTo>
                <a:cubicBezTo>
                  <a:pt x="1793240" y="1656080"/>
                  <a:pt x="1760220" y="1750060"/>
                  <a:pt x="1729740" y="1813560"/>
                </a:cubicBezTo>
                <a:cubicBezTo>
                  <a:pt x="1699260" y="1877060"/>
                  <a:pt x="1670050" y="1910080"/>
                  <a:pt x="1630680" y="1943100"/>
                </a:cubicBezTo>
                <a:cubicBezTo>
                  <a:pt x="1591310" y="1976120"/>
                  <a:pt x="1535430" y="2009140"/>
                  <a:pt x="1493520" y="2011680"/>
                </a:cubicBezTo>
                <a:cubicBezTo>
                  <a:pt x="1451610" y="2014220"/>
                  <a:pt x="1417320" y="1988820"/>
                  <a:pt x="1379220" y="1958340"/>
                </a:cubicBezTo>
                <a:cubicBezTo>
                  <a:pt x="1341120" y="1927860"/>
                  <a:pt x="1295400" y="1875790"/>
                  <a:pt x="1264920" y="1828800"/>
                </a:cubicBezTo>
                <a:cubicBezTo>
                  <a:pt x="1234440" y="1781810"/>
                  <a:pt x="1214120" y="1727200"/>
                  <a:pt x="1196340" y="1676400"/>
                </a:cubicBezTo>
                <a:cubicBezTo>
                  <a:pt x="1178560" y="1625600"/>
                  <a:pt x="1169670" y="1581150"/>
                  <a:pt x="1158240" y="1524000"/>
                </a:cubicBezTo>
                <a:cubicBezTo>
                  <a:pt x="1146810" y="1466850"/>
                  <a:pt x="1132840" y="1400810"/>
                  <a:pt x="1127760" y="1333500"/>
                </a:cubicBezTo>
                <a:cubicBezTo>
                  <a:pt x="1122680" y="1266190"/>
                  <a:pt x="1123950" y="1189990"/>
                  <a:pt x="1127760" y="1120140"/>
                </a:cubicBezTo>
                <a:cubicBezTo>
                  <a:pt x="1131570" y="1050290"/>
                  <a:pt x="1135380" y="981710"/>
                  <a:pt x="1150620" y="914400"/>
                </a:cubicBezTo>
                <a:cubicBezTo>
                  <a:pt x="1165860" y="847090"/>
                  <a:pt x="1191260" y="784860"/>
                  <a:pt x="1219200" y="716280"/>
                </a:cubicBezTo>
                <a:cubicBezTo>
                  <a:pt x="1247140" y="647700"/>
                  <a:pt x="1285240" y="562610"/>
                  <a:pt x="1318260" y="502920"/>
                </a:cubicBezTo>
                <a:cubicBezTo>
                  <a:pt x="1351280" y="443230"/>
                  <a:pt x="1389380" y="396240"/>
                  <a:pt x="1417320" y="358140"/>
                </a:cubicBezTo>
                <a:cubicBezTo>
                  <a:pt x="1445260" y="320040"/>
                  <a:pt x="1452880" y="307340"/>
                  <a:pt x="1485900" y="274320"/>
                </a:cubicBezTo>
                <a:cubicBezTo>
                  <a:pt x="1518920" y="241300"/>
                  <a:pt x="1573530" y="193040"/>
                  <a:pt x="1615440" y="160020"/>
                </a:cubicBezTo>
                <a:cubicBezTo>
                  <a:pt x="1657350" y="127000"/>
                  <a:pt x="1700530" y="96520"/>
                  <a:pt x="1737360" y="76200"/>
                </a:cubicBezTo>
                <a:cubicBezTo>
                  <a:pt x="1774190" y="55880"/>
                  <a:pt x="1805940" y="48260"/>
                  <a:pt x="1836420" y="38100"/>
                </a:cubicBezTo>
                <a:cubicBezTo>
                  <a:pt x="1866900" y="27940"/>
                  <a:pt x="1883410" y="20320"/>
                  <a:pt x="1920240" y="15240"/>
                </a:cubicBezTo>
                <a:cubicBezTo>
                  <a:pt x="1957070" y="10160"/>
                  <a:pt x="2009140" y="6350"/>
                  <a:pt x="2057400" y="7620"/>
                </a:cubicBezTo>
                <a:cubicBezTo>
                  <a:pt x="2105660" y="8890"/>
                  <a:pt x="2162810" y="12700"/>
                  <a:pt x="2209800" y="22860"/>
                </a:cubicBezTo>
                <a:cubicBezTo>
                  <a:pt x="2256790" y="33020"/>
                  <a:pt x="2298700" y="49530"/>
                  <a:pt x="2339340" y="68580"/>
                </a:cubicBezTo>
                <a:cubicBezTo>
                  <a:pt x="2379980" y="87630"/>
                  <a:pt x="2409190" y="104140"/>
                  <a:pt x="2453640" y="137160"/>
                </a:cubicBezTo>
                <a:cubicBezTo>
                  <a:pt x="2498090" y="170180"/>
                  <a:pt x="2560320" y="222250"/>
                  <a:pt x="2606040" y="266700"/>
                </a:cubicBezTo>
                <a:cubicBezTo>
                  <a:pt x="2651760" y="311150"/>
                  <a:pt x="2693670" y="355600"/>
                  <a:pt x="2727960" y="403860"/>
                </a:cubicBezTo>
                <a:cubicBezTo>
                  <a:pt x="2762250" y="452120"/>
                  <a:pt x="2786380" y="506730"/>
                  <a:pt x="2811780" y="556260"/>
                </a:cubicBezTo>
                <a:cubicBezTo>
                  <a:pt x="2837180" y="605790"/>
                  <a:pt x="2860040" y="647700"/>
                  <a:pt x="2880360" y="701040"/>
                </a:cubicBezTo>
                <a:cubicBezTo>
                  <a:pt x="2900680" y="754380"/>
                  <a:pt x="2917190" y="814070"/>
                  <a:pt x="2933700" y="876300"/>
                </a:cubicBezTo>
                <a:cubicBezTo>
                  <a:pt x="2950210" y="938530"/>
                  <a:pt x="2973070" y="996950"/>
                  <a:pt x="2979420" y="1074420"/>
                </a:cubicBezTo>
                <a:cubicBezTo>
                  <a:pt x="2985770" y="1151890"/>
                  <a:pt x="2978150" y="1261110"/>
                  <a:pt x="2971800" y="1341120"/>
                </a:cubicBezTo>
                <a:cubicBezTo>
                  <a:pt x="2965450" y="1421130"/>
                  <a:pt x="2961640" y="1477010"/>
                  <a:pt x="2941320" y="1554480"/>
                </a:cubicBezTo>
                <a:cubicBezTo>
                  <a:pt x="2921000" y="1631950"/>
                  <a:pt x="2886710" y="1737360"/>
                  <a:pt x="2849880" y="1805940"/>
                </a:cubicBezTo>
                <a:cubicBezTo>
                  <a:pt x="2813050" y="1874520"/>
                  <a:pt x="2758440" y="1931670"/>
                  <a:pt x="2720340" y="1965960"/>
                </a:cubicBezTo>
                <a:cubicBezTo>
                  <a:pt x="2682240" y="2000250"/>
                  <a:pt x="2664460" y="2016760"/>
                  <a:pt x="2621280" y="2011680"/>
                </a:cubicBezTo>
                <a:cubicBezTo>
                  <a:pt x="2578100" y="2006600"/>
                  <a:pt x="2503170" y="1972310"/>
                  <a:pt x="2461260" y="1935480"/>
                </a:cubicBezTo>
                <a:cubicBezTo>
                  <a:pt x="2419350" y="1898650"/>
                  <a:pt x="2399030" y="1854200"/>
                  <a:pt x="2369820" y="1790700"/>
                </a:cubicBezTo>
                <a:cubicBezTo>
                  <a:pt x="2340610" y="1727200"/>
                  <a:pt x="2305050" y="1626870"/>
                  <a:pt x="2286000" y="1554480"/>
                </a:cubicBezTo>
                <a:cubicBezTo>
                  <a:pt x="2266950" y="1482090"/>
                  <a:pt x="2260600" y="1437640"/>
                  <a:pt x="2255520" y="1356360"/>
                </a:cubicBezTo>
                <a:cubicBezTo>
                  <a:pt x="2250440" y="1275080"/>
                  <a:pt x="2246630" y="1154430"/>
                  <a:pt x="2255520" y="1066800"/>
                </a:cubicBezTo>
                <a:cubicBezTo>
                  <a:pt x="2264410" y="979170"/>
                  <a:pt x="2293620" y="892810"/>
                  <a:pt x="2308860" y="830580"/>
                </a:cubicBezTo>
                <a:cubicBezTo>
                  <a:pt x="2324100" y="768350"/>
                  <a:pt x="2326640" y="742950"/>
                  <a:pt x="2346960" y="693420"/>
                </a:cubicBezTo>
                <a:cubicBezTo>
                  <a:pt x="2367280" y="643890"/>
                  <a:pt x="2406650" y="579120"/>
                  <a:pt x="2430780" y="533400"/>
                </a:cubicBezTo>
                <a:cubicBezTo>
                  <a:pt x="2454910" y="487680"/>
                  <a:pt x="2461260" y="462280"/>
                  <a:pt x="2491740" y="419100"/>
                </a:cubicBezTo>
                <a:cubicBezTo>
                  <a:pt x="2522220" y="375920"/>
                  <a:pt x="2570480" y="321310"/>
                  <a:pt x="2613660" y="274320"/>
                </a:cubicBezTo>
                <a:cubicBezTo>
                  <a:pt x="2656840" y="227330"/>
                  <a:pt x="2693670" y="176530"/>
                  <a:pt x="2750820" y="137160"/>
                </a:cubicBezTo>
                <a:cubicBezTo>
                  <a:pt x="2807970" y="97790"/>
                  <a:pt x="2904490" y="58420"/>
                  <a:pt x="2956560" y="38100"/>
                </a:cubicBezTo>
                <a:cubicBezTo>
                  <a:pt x="3008630" y="17780"/>
                  <a:pt x="3028950" y="20320"/>
                  <a:pt x="3063240" y="15240"/>
                </a:cubicBezTo>
                <a:cubicBezTo>
                  <a:pt x="3097530" y="10160"/>
                  <a:pt x="3114040" y="5080"/>
                  <a:pt x="3162300" y="7620"/>
                </a:cubicBezTo>
                <a:cubicBezTo>
                  <a:pt x="3210560" y="10160"/>
                  <a:pt x="3294380" y="16510"/>
                  <a:pt x="3352800" y="30480"/>
                </a:cubicBezTo>
                <a:cubicBezTo>
                  <a:pt x="3411220" y="44450"/>
                  <a:pt x="3467100" y="68580"/>
                  <a:pt x="3512820" y="91440"/>
                </a:cubicBezTo>
                <a:cubicBezTo>
                  <a:pt x="3558540" y="114300"/>
                  <a:pt x="3590290" y="137160"/>
                  <a:pt x="3627120" y="167640"/>
                </a:cubicBezTo>
                <a:cubicBezTo>
                  <a:pt x="3663950" y="198120"/>
                  <a:pt x="3696970" y="236220"/>
                  <a:pt x="3733800" y="274320"/>
                </a:cubicBezTo>
                <a:cubicBezTo>
                  <a:pt x="3770630" y="312420"/>
                  <a:pt x="3813810" y="345440"/>
                  <a:pt x="3848100" y="396240"/>
                </a:cubicBezTo>
                <a:cubicBezTo>
                  <a:pt x="3882390" y="447040"/>
                  <a:pt x="3907790" y="509270"/>
                  <a:pt x="3939540" y="579120"/>
                </a:cubicBezTo>
                <a:cubicBezTo>
                  <a:pt x="3971290" y="648970"/>
                  <a:pt x="4013200" y="735330"/>
                  <a:pt x="4038600" y="815340"/>
                </a:cubicBezTo>
                <a:cubicBezTo>
                  <a:pt x="4064000" y="895350"/>
                  <a:pt x="4081780" y="979170"/>
                  <a:pt x="4091940" y="1059180"/>
                </a:cubicBezTo>
                <a:cubicBezTo>
                  <a:pt x="4102100" y="1139190"/>
                  <a:pt x="4103370" y="1216660"/>
                  <a:pt x="4099560" y="1295400"/>
                </a:cubicBezTo>
                <a:cubicBezTo>
                  <a:pt x="4095750" y="1374140"/>
                  <a:pt x="4085590" y="1456690"/>
                  <a:pt x="4069080" y="1531620"/>
                </a:cubicBezTo>
                <a:cubicBezTo>
                  <a:pt x="4052570" y="1606550"/>
                  <a:pt x="4028440" y="1680210"/>
                  <a:pt x="4000500" y="1744980"/>
                </a:cubicBezTo>
                <a:cubicBezTo>
                  <a:pt x="3972560" y="1809750"/>
                  <a:pt x="3942080" y="1875790"/>
                  <a:pt x="3901440" y="1920240"/>
                </a:cubicBezTo>
                <a:cubicBezTo>
                  <a:pt x="3860800" y="1964690"/>
                  <a:pt x="3810000" y="2011680"/>
                  <a:pt x="3756660" y="2011680"/>
                </a:cubicBezTo>
                <a:cubicBezTo>
                  <a:pt x="3703320" y="2011680"/>
                  <a:pt x="3632200" y="1969770"/>
                  <a:pt x="3581400" y="1920240"/>
                </a:cubicBezTo>
                <a:cubicBezTo>
                  <a:pt x="3530600" y="1870710"/>
                  <a:pt x="3482340" y="1788160"/>
                  <a:pt x="3451860" y="1714500"/>
                </a:cubicBezTo>
                <a:cubicBezTo>
                  <a:pt x="3421380" y="1640840"/>
                  <a:pt x="3411220" y="1555750"/>
                  <a:pt x="3398520" y="1478280"/>
                </a:cubicBezTo>
                <a:cubicBezTo>
                  <a:pt x="3385820" y="1400810"/>
                  <a:pt x="3375660" y="1337310"/>
                  <a:pt x="3375660" y="1249680"/>
                </a:cubicBezTo>
                <a:cubicBezTo>
                  <a:pt x="3375660" y="1162050"/>
                  <a:pt x="3384550" y="1035050"/>
                  <a:pt x="3398520" y="952500"/>
                </a:cubicBezTo>
                <a:cubicBezTo>
                  <a:pt x="3412490" y="869950"/>
                  <a:pt x="3436620" y="821690"/>
                  <a:pt x="3459480" y="754380"/>
                </a:cubicBezTo>
                <a:cubicBezTo>
                  <a:pt x="3482340" y="687070"/>
                  <a:pt x="3506470" y="609600"/>
                  <a:pt x="3535680" y="548640"/>
                </a:cubicBezTo>
                <a:cubicBezTo>
                  <a:pt x="3564890" y="487680"/>
                  <a:pt x="3601720" y="434340"/>
                  <a:pt x="3634740" y="388620"/>
                </a:cubicBezTo>
                <a:cubicBezTo>
                  <a:pt x="3667760" y="342900"/>
                  <a:pt x="3694430" y="314960"/>
                  <a:pt x="3733800" y="274320"/>
                </a:cubicBezTo>
                <a:cubicBezTo>
                  <a:pt x="3773170" y="233680"/>
                  <a:pt x="3822700" y="180340"/>
                  <a:pt x="3870960" y="144780"/>
                </a:cubicBezTo>
                <a:cubicBezTo>
                  <a:pt x="3919220" y="109220"/>
                  <a:pt x="3973830" y="81280"/>
                  <a:pt x="4023360" y="60960"/>
                </a:cubicBezTo>
                <a:cubicBezTo>
                  <a:pt x="4072890" y="40640"/>
                  <a:pt x="4123690" y="31750"/>
                  <a:pt x="4168140" y="22860"/>
                </a:cubicBezTo>
                <a:cubicBezTo>
                  <a:pt x="4212590" y="13970"/>
                  <a:pt x="4246880" y="8890"/>
                  <a:pt x="4290060" y="7620"/>
                </a:cubicBezTo>
                <a:cubicBezTo>
                  <a:pt x="4333240" y="6350"/>
                  <a:pt x="4378960" y="5080"/>
                  <a:pt x="4427220" y="15240"/>
                </a:cubicBezTo>
                <a:cubicBezTo>
                  <a:pt x="4475480" y="25400"/>
                  <a:pt x="4530090" y="45720"/>
                  <a:pt x="4579620" y="68580"/>
                </a:cubicBezTo>
                <a:cubicBezTo>
                  <a:pt x="4629150" y="91440"/>
                  <a:pt x="4678680" y="121920"/>
                  <a:pt x="4724400" y="152400"/>
                </a:cubicBezTo>
                <a:cubicBezTo>
                  <a:pt x="4770120" y="182880"/>
                  <a:pt x="4813300" y="209550"/>
                  <a:pt x="4853940" y="251460"/>
                </a:cubicBezTo>
                <a:cubicBezTo>
                  <a:pt x="4894580" y="293370"/>
                  <a:pt x="4927600" y="341630"/>
                  <a:pt x="4968240" y="403860"/>
                </a:cubicBezTo>
                <a:cubicBezTo>
                  <a:pt x="5008880" y="466090"/>
                  <a:pt x="5066030" y="554990"/>
                  <a:pt x="5097780" y="624840"/>
                </a:cubicBezTo>
                <a:cubicBezTo>
                  <a:pt x="5129530" y="694690"/>
                  <a:pt x="5140960" y="759460"/>
                  <a:pt x="5158740" y="822960"/>
                </a:cubicBezTo>
                <a:cubicBezTo>
                  <a:pt x="5176520" y="886460"/>
                  <a:pt x="5194300" y="956310"/>
                  <a:pt x="5204460" y="1005840"/>
                </a:cubicBezTo>
                <a:cubicBezTo>
                  <a:pt x="5214620" y="1055370"/>
                  <a:pt x="5215890" y="1087120"/>
                  <a:pt x="5219700" y="1120140"/>
                </a:cubicBezTo>
                <a:cubicBezTo>
                  <a:pt x="5223510" y="1153160"/>
                  <a:pt x="5225415" y="1178560"/>
                  <a:pt x="5227320" y="1203960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1" name="직선 연결선 3">
            <a:extLst>
              <a:ext uri="{FF2B5EF4-FFF2-40B4-BE49-F238E27FC236}">
                <a16:creationId xmlns:a16="http://schemas.microsoft.com/office/drawing/2014/main" id="{7534F0CC-C71B-E1D3-4813-47BE97528EDC}"/>
              </a:ext>
            </a:extLst>
          </p:cNvPr>
          <p:cNvCxnSpPr>
            <a:cxnSpLocks/>
          </p:cNvCxnSpPr>
          <p:nvPr/>
        </p:nvCxnSpPr>
        <p:spPr>
          <a:xfrm>
            <a:off x="4167461" y="3542344"/>
            <a:ext cx="0" cy="5846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3">
            <a:extLst>
              <a:ext uri="{FF2B5EF4-FFF2-40B4-BE49-F238E27FC236}">
                <a16:creationId xmlns:a16="http://schemas.microsoft.com/office/drawing/2014/main" id="{B9E6D581-DCCD-186E-2C19-596DE097F4F6}"/>
              </a:ext>
            </a:extLst>
          </p:cNvPr>
          <p:cNvCxnSpPr>
            <a:cxnSpLocks/>
          </p:cNvCxnSpPr>
          <p:nvPr/>
        </p:nvCxnSpPr>
        <p:spPr>
          <a:xfrm>
            <a:off x="4173449" y="2082726"/>
            <a:ext cx="0" cy="5846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B40DB54-5261-A99B-36FF-4DA092AAA11D}"/>
                  </a:ext>
                </a:extLst>
              </p:cNvPr>
              <p:cNvSpPr txBox="1"/>
              <p:nvPr/>
            </p:nvSpPr>
            <p:spPr>
              <a:xfrm>
                <a:off x="4378731" y="2819707"/>
                <a:ext cx="6997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KR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B40DB54-5261-A99B-36FF-4DA092AAA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731" y="2819707"/>
                <a:ext cx="69973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" name="Picture 83">
            <a:extLst>
              <a:ext uri="{FF2B5EF4-FFF2-40B4-BE49-F238E27FC236}">
                <a16:creationId xmlns:a16="http://schemas.microsoft.com/office/drawing/2014/main" id="{36DB49B2-D790-AA0D-C29D-6C82491EA1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9509" y="2098800"/>
            <a:ext cx="5096757" cy="3822568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1D01A53-7FA9-D4D6-CFD5-1FE97B3049D0}"/>
                  </a:ext>
                </a:extLst>
              </p:cNvPr>
              <p:cNvSpPr txBox="1"/>
              <p:nvPr/>
            </p:nvSpPr>
            <p:spPr>
              <a:xfrm>
                <a:off x="4814306" y="1481514"/>
                <a:ext cx="23288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2800" b="0" i="0" smtClean="0">
                              <a:latin typeface="Cambria Math" panose="02040503050406030204" pitchFamily="18" charset="0"/>
                            </a:rPr>
                            <m:t>rms</m:t>
                          </m:r>
                        </m:sub>
                      </m:sSub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2800">
                              <a:latin typeface="Cambria Math" panose="02040503050406030204" pitchFamily="18" charset="0"/>
                            </a:rPr>
                            <m:t>rms</m:t>
                          </m:r>
                        </m:sub>
                        <m:sup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KR" sz="280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1D01A53-7FA9-D4D6-CFD5-1FE97B304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306" y="1481514"/>
                <a:ext cx="232888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Oval 85">
            <a:extLst>
              <a:ext uri="{FF2B5EF4-FFF2-40B4-BE49-F238E27FC236}">
                <a16:creationId xmlns:a16="http://schemas.microsoft.com/office/drawing/2014/main" id="{321DF0E7-65B4-EC60-81E5-7A26FBC34A96}"/>
              </a:ext>
            </a:extLst>
          </p:cNvPr>
          <p:cNvSpPr/>
          <p:nvPr/>
        </p:nvSpPr>
        <p:spPr>
          <a:xfrm>
            <a:off x="7045929" y="3959786"/>
            <a:ext cx="4409315" cy="360000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C32558E-D876-E9EB-0560-4E09536B54A3}"/>
              </a:ext>
            </a:extLst>
          </p:cNvPr>
          <p:cNvSpPr txBox="1"/>
          <p:nvPr/>
        </p:nvSpPr>
        <p:spPr>
          <a:xfrm>
            <a:off x="7342150" y="4415455"/>
            <a:ext cx="3758273" cy="369332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/>
              <a:t>Zero impedance across all frequencies</a:t>
            </a:r>
            <a:endParaRPr lang="en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7529345-B14E-624D-4017-E6B3B7B6B162}"/>
                  </a:ext>
                </a:extLst>
              </p:cNvPr>
              <p:cNvSpPr txBox="1"/>
              <p:nvPr/>
            </p:nvSpPr>
            <p:spPr>
              <a:xfrm>
                <a:off x="1041282" y="4814976"/>
                <a:ext cx="4143215" cy="465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altLang="ko-KR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ko-KR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KR" sz="200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7529345-B14E-624D-4017-E6B3B7B6B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282" y="4814976"/>
                <a:ext cx="4143215" cy="4650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0CDB902-6AB9-2CC2-3174-EC795D41FA9E}"/>
              </a:ext>
            </a:extLst>
          </p:cNvPr>
          <p:cNvSpPr txBox="1"/>
          <p:nvPr/>
        </p:nvSpPr>
        <p:spPr>
          <a:xfrm>
            <a:off x="4239295" y="3542287"/>
            <a:ext cx="21774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KR" sz="1600"/>
              <a:t>Negative inductance needs energy fed into it</a:t>
            </a:r>
          </a:p>
        </p:txBody>
      </p:sp>
    </p:spTree>
    <p:extLst>
      <p:ext uri="{BB962C8B-B14F-4D97-AF65-F5344CB8AC3E}">
        <p14:creationId xmlns:p14="http://schemas.microsoft.com/office/powerpoint/2010/main" val="258120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B8FB2-A3C7-E507-1458-15E0E04D9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/>
              <a:t>RLC circuit model of a haloscope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1D634-DE76-4C12-0413-EA51142FB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54" y="1357558"/>
            <a:ext cx="11857892" cy="1381402"/>
          </a:xfrm>
        </p:spPr>
        <p:txBody>
          <a:bodyPr/>
          <a:lstStyle/>
          <a:p>
            <a:r>
              <a:rPr lang="en-KR"/>
              <a:t>A negative inductor can cancel out the haloscope’s inductance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0FF24-D7B0-D5A2-FDA0-3A68BEF22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타원 30">
            <a:extLst>
              <a:ext uri="{FF2B5EF4-FFF2-40B4-BE49-F238E27FC236}">
                <a16:creationId xmlns:a16="http://schemas.microsoft.com/office/drawing/2014/main" id="{0B47F0B3-98A0-9D97-85D8-6CE7C1649880}"/>
              </a:ext>
            </a:extLst>
          </p:cNvPr>
          <p:cNvSpPr/>
          <p:nvPr/>
        </p:nvSpPr>
        <p:spPr>
          <a:xfrm>
            <a:off x="2711886" y="4004640"/>
            <a:ext cx="764107" cy="764107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 31">
            <a:extLst>
              <a:ext uri="{FF2B5EF4-FFF2-40B4-BE49-F238E27FC236}">
                <a16:creationId xmlns:a16="http://schemas.microsoft.com/office/drawing/2014/main" id="{9FE10DBF-4906-826B-2E41-9339EADE9539}"/>
              </a:ext>
            </a:extLst>
          </p:cNvPr>
          <p:cNvSpPr/>
          <p:nvPr/>
        </p:nvSpPr>
        <p:spPr>
          <a:xfrm>
            <a:off x="2790717" y="4301537"/>
            <a:ext cx="606443" cy="198010"/>
          </a:xfrm>
          <a:custGeom>
            <a:avLst/>
            <a:gdLst>
              <a:gd name="connsiteX0" fmla="*/ 0 w 4343400"/>
              <a:gd name="connsiteY0" fmla="*/ 715433 h 1418166"/>
              <a:gd name="connsiteX1" fmla="*/ 101600 w 4343400"/>
              <a:gd name="connsiteY1" fmla="*/ 537633 h 1418166"/>
              <a:gd name="connsiteX2" fmla="*/ 228600 w 4343400"/>
              <a:gd name="connsiteY2" fmla="*/ 359833 h 1418166"/>
              <a:gd name="connsiteX3" fmla="*/ 355600 w 4343400"/>
              <a:gd name="connsiteY3" fmla="*/ 245533 h 1418166"/>
              <a:gd name="connsiteX4" fmla="*/ 533400 w 4343400"/>
              <a:gd name="connsiteY4" fmla="*/ 143933 h 1418166"/>
              <a:gd name="connsiteX5" fmla="*/ 673100 w 4343400"/>
              <a:gd name="connsiteY5" fmla="*/ 80433 h 1418166"/>
              <a:gd name="connsiteX6" fmla="*/ 800100 w 4343400"/>
              <a:gd name="connsiteY6" fmla="*/ 29633 h 1418166"/>
              <a:gd name="connsiteX7" fmla="*/ 952500 w 4343400"/>
              <a:gd name="connsiteY7" fmla="*/ 4233 h 1418166"/>
              <a:gd name="connsiteX8" fmla="*/ 1041400 w 4343400"/>
              <a:gd name="connsiteY8" fmla="*/ 4233 h 1418166"/>
              <a:gd name="connsiteX9" fmla="*/ 1219200 w 4343400"/>
              <a:gd name="connsiteY9" fmla="*/ 4233 h 1418166"/>
              <a:gd name="connsiteX10" fmla="*/ 1371600 w 4343400"/>
              <a:gd name="connsiteY10" fmla="*/ 29633 h 1418166"/>
              <a:gd name="connsiteX11" fmla="*/ 1574800 w 4343400"/>
              <a:gd name="connsiteY11" fmla="*/ 93133 h 1418166"/>
              <a:gd name="connsiteX12" fmla="*/ 1701800 w 4343400"/>
              <a:gd name="connsiteY12" fmla="*/ 156633 h 1418166"/>
              <a:gd name="connsiteX13" fmla="*/ 1816100 w 4343400"/>
              <a:gd name="connsiteY13" fmla="*/ 232833 h 1418166"/>
              <a:gd name="connsiteX14" fmla="*/ 1930400 w 4343400"/>
              <a:gd name="connsiteY14" fmla="*/ 347133 h 1418166"/>
              <a:gd name="connsiteX15" fmla="*/ 2019300 w 4343400"/>
              <a:gd name="connsiteY15" fmla="*/ 461433 h 1418166"/>
              <a:gd name="connsiteX16" fmla="*/ 2108200 w 4343400"/>
              <a:gd name="connsiteY16" fmla="*/ 588433 h 1418166"/>
              <a:gd name="connsiteX17" fmla="*/ 2222500 w 4343400"/>
              <a:gd name="connsiteY17" fmla="*/ 778933 h 1418166"/>
              <a:gd name="connsiteX18" fmla="*/ 2324100 w 4343400"/>
              <a:gd name="connsiteY18" fmla="*/ 931333 h 1418166"/>
              <a:gd name="connsiteX19" fmla="*/ 2438400 w 4343400"/>
              <a:gd name="connsiteY19" fmla="*/ 1071033 h 1418166"/>
              <a:gd name="connsiteX20" fmla="*/ 2552700 w 4343400"/>
              <a:gd name="connsiteY20" fmla="*/ 1185333 h 1418166"/>
              <a:gd name="connsiteX21" fmla="*/ 2692400 w 4343400"/>
              <a:gd name="connsiteY21" fmla="*/ 1274233 h 1418166"/>
              <a:gd name="connsiteX22" fmla="*/ 2857500 w 4343400"/>
              <a:gd name="connsiteY22" fmla="*/ 1337733 h 1418166"/>
              <a:gd name="connsiteX23" fmla="*/ 3073400 w 4343400"/>
              <a:gd name="connsiteY23" fmla="*/ 1388533 h 1418166"/>
              <a:gd name="connsiteX24" fmla="*/ 3238500 w 4343400"/>
              <a:gd name="connsiteY24" fmla="*/ 1413933 h 1418166"/>
              <a:gd name="connsiteX25" fmla="*/ 3467100 w 4343400"/>
              <a:gd name="connsiteY25" fmla="*/ 1413933 h 1418166"/>
              <a:gd name="connsiteX26" fmla="*/ 3657600 w 4343400"/>
              <a:gd name="connsiteY26" fmla="*/ 1388533 h 1418166"/>
              <a:gd name="connsiteX27" fmla="*/ 3860800 w 4343400"/>
              <a:gd name="connsiteY27" fmla="*/ 1312333 h 1418166"/>
              <a:gd name="connsiteX28" fmla="*/ 4013200 w 4343400"/>
              <a:gd name="connsiteY28" fmla="*/ 1198033 h 1418166"/>
              <a:gd name="connsiteX29" fmla="*/ 4140200 w 4343400"/>
              <a:gd name="connsiteY29" fmla="*/ 1083733 h 1418166"/>
              <a:gd name="connsiteX30" fmla="*/ 4229100 w 4343400"/>
              <a:gd name="connsiteY30" fmla="*/ 956733 h 1418166"/>
              <a:gd name="connsiteX31" fmla="*/ 4305300 w 4343400"/>
              <a:gd name="connsiteY31" fmla="*/ 842433 h 1418166"/>
              <a:gd name="connsiteX32" fmla="*/ 4343400 w 4343400"/>
              <a:gd name="connsiteY32" fmla="*/ 728133 h 141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343400" h="1418166">
                <a:moveTo>
                  <a:pt x="0" y="715433"/>
                </a:moveTo>
                <a:cubicBezTo>
                  <a:pt x="31750" y="656166"/>
                  <a:pt x="63500" y="596900"/>
                  <a:pt x="101600" y="537633"/>
                </a:cubicBezTo>
                <a:cubicBezTo>
                  <a:pt x="139700" y="478366"/>
                  <a:pt x="186267" y="408516"/>
                  <a:pt x="228600" y="359833"/>
                </a:cubicBezTo>
                <a:cubicBezTo>
                  <a:pt x="270933" y="311150"/>
                  <a:pt x="304800" y="281516"/>
                  <a:pt x="355600" y="245533"/>
                </a:cubicBezTo>
                <a:cubicBezTo>
                  <a:pt x="406400" y="209550"/>
                  <a:pt x="480483" y="171450"/>
                  <a:pt x="533400" y="143933"/>
                </a:cubicBezTo>
                <a:cubicBezTo>
                  <a:pt x="586317" y="116416"/>
                  <a:pt x="628650" y="99483"/>
                  <a:pt x="673100" y="80433"/>
                </a:cubicBezTo>
                <a:cubicBezTo>
                  <a:pt x="717550" y="61383"/>
                  <a:pt x="753533" y="42333"/>
                  <a:pt x="800100" y="29633"/>
                </a:cubicBezTo>
                <a:cubicBezTo>
                  <a:pt x="846667" y="16933"/>
                  <a:pt x="912283" y="8466"/>
                  <a:pt x="952500" y="4233"/>
                </a:cubicBezTo>
                <a:cubicBezTo>
                  <a:pt x="992717" y="0"/>
                  <a:pt x="1041400" y="4233"/>
                  <a:pt x="1041400" y="4233"/>
                </a:cubicBezTo>
                <a:cubicBezTo>
                  <a:pt x="1085850" y="4233"/>
                  <a:pt x="1164167" y="0"/>
                  <a:pt x="1219200" y="4233"/>
                </a:cubicBezTo>
                <a:cubicBezTo>
                  <a:pt x="1274233" y="8466"/>
                  <a:pt x="1312333" y="14816"/>
                  <a:pt x="1371600" y="29633"/>
                </a:cubicBezTo>
                <a:cubicBezTo>
                  <a:pt x="1430867" y="44450"/>
                  <a:pt x="1519767" y="71966"/>
                  <a:pt x="1574800" y="93133"/>
                </a:cubicBezTo>
                <a:cubicBezTo>
                  <a:pt x="1629833" y="114300"/>
                  <a:pt x="1661583" y="133350"/>
                  <a:pt x="1701800" y="156633"/>
                </a:cubicBezTo>
                <a:cubicBezTo>
                  <a:pt x="1742017" y="179916"/>
                  <a:pt x="1778000" y="201083"/>
                  <a:pt x="1816100" y="232833"/>
                </a:cubicBezTo>
                <a:cubicBezTo>
                  <a:pt x="1854200" y="264583"/>
                  <a:pt x="1896533" y="309033"/>
                  <a:pt x="1930400" y="347133"/>
                </a:cubicBezTo>
                <a:cubicBezTo>
                  <a:pt x="1964267" y="385233"/>
                  <a:pt x="1989667" y="421217"/>
                  <a:pt x="2019300" y="461433"/>
                </a:cubicBezTo>
                <a:cubicBezTo>
                  <a:pt x="2048933" y="501649"/>
                  <a:pt x="2074333" y="535516"/>
                  <a:pt x="2108200" y="588433"/>
                </a:cubicBezTo>
                <a:cubicBezTo>
                  <a:pt x="2142067" y="641350"/>
                  <a:pt x="2186517" y="721783"/>
                  <a:pt x="2222500" y="778933"/>
                </a:cubicBezTo>
                <a:cubicBezTo>
                  <a:pt x="2258483" y="836083"/>
                  <a:pt x="2288117" y="882650"/>
                  <a:pt x="2324100" y="931333"/>
                </a:cubicBezTo>
                <a:cubicBezTo>
                  <a:pt x="2360083" y="980016"/>
                  <a:pt x="2400300" y="1028700"/>
                  <a:pt x="2438400" y="1071033"/>
                </a:cubicBezTo>
                <a:cubicBezTo>
                  <a:pt x="2476500" y="1113366"/>
                  <a:pt x="2510367" y="1151466"/>
                  <a:pt x="2552700" y="1185333"/>
                </a:cubicBezTo>
                <a:cubicBezTo>
                  <a:pt x="2595033" y="1219200"/>
                  <a:pt x="2641600" y="1248833"/>
                  <a:pt x="2692400" y="1274233"/>
                </a:cubicBezTo>
                <a:cubicBezTo>
                  <a:pt x="2743200" y="1299633"/>
                  <a:pt x="2794000" y="1318683"/>
                  <a:pt x="2857500" y="1337733"/>
                </a:cubicBezTo>
                <a:cubicBezTo>
                  <a:pt x="2921000" y="1356783"/>
                  <a:pt x="3009900" y="1375833"/>
                  <a:pt x="3073400" y="1388533"/>
                </a:cubicBezTo>
                <a:cubicBezTo>
                  <a:pt x="3136900" y="1401233"/>
                  <a:pt x="3172883" y="1409700"/>
                  <a:pt x="3238500" y="1413933"/>
                </a:cubicBezTo>
                <a:cubicBezTo>
                  <a:pt x="3304117" y="1418166"/>
                  <a:pt x="3397250" y="1418166"/>
                  <a:pt x="3467100" y="1413933"/>
                </a:cubicBezTo>
                <a:cubicBezTo>
                  <a:pt x="3536950" y="1409700"/>
                  <a:pt x="3591983" y="1405466"/>
                  <a:pt x="3657600" y="1388533"/>
                </a:cubicBezTo>
                <a:cubicBezTo>
                  <a:pt x="3723217" y="1371600"/>
                  <a:pt x="3801533" y="1344083"/>
                  <a:pt x="3860800" y="1312333"/>
                </a:cubicBezTo>
                <a:cubicBezTo>
                  <a:pt x="3920067" y="1280583"/>
                  <a:pt x="3966633" y="1236133"/>
                  <a:pt x="4013200" y="1198033"/>
                </a:cubicBezTo>
                <a:cubicBezTo>
                  <a:pt x="4059767" y="1159933"/>
                  <a:pt x="4104217" y="1123950"/>
                  <a:pt x="4140200" y="1083733"/>
                </a:cubicBezTo>
                <a:cubicBezTo>
                  <a:pt x="4176183" y="1043516"/>
                  <a:pt x="4201583" y="996950"/>
                  <a:pt x="4229100" y="956733"/>
                </a:cubicBezTo>
                <a:cubicBezTo>
                  <a:pt x="4256617" y="916516"/>
                  <a:pt x="4286250" y="880533"/>
                  <a:pt x="4305300" y="842433"/>
                </a:cubicBezTo>
                <a:cubicBezTo>
                  <a:pt x="4324350" y="804333"/>
                  <a:pt x="4333875" y="766233"/>
                  <a:pt x="4343400" y="728133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 15">
            <a:extLst>
              <a:ext uri="{FF2B5EF4-FFF2-40B4-BE49-F238E27FC236}">
                <a16:creationId xmlns:a16="http://schemas.microsoft.com/office/drawing/2014/main" id="{1130F0B5-BBA0-9F63-8CDF-8FC7C486A9C8}"/>
              </a:ext>
            </a:extLst>
          </p:cNvPr>
          <p:cNvSpPr/>
          <p:nvPr/>
        </p:nvSpPr>
        <p:spPr>
          <a:xfrm rot="5400000" flipH="1">
            <a:off x="1618309" y="3212181"/>
            <a:ext cx="886883" cy="342175"/>
          </a:xfrm>
          <a:custGeom>
            <a:avLst/>
            <a:gdLst>
              <a:gd name="connsiteX0" fmla="*/ 0 w 5227320"/>
              <a:gd name="connsiteY0" fmla="*/ 1219200 h 2016760"/>
              <a:gd name="connsiteX1" fmla="*/ 7620 w 5227320"/>
              <a:gd name="connsiteY1" fmla="*/ 1059180 h 2016760"/>
              <a:gd name="connsiteX2" fmla="*/ 38100 w 5227320"/>
              <a:gd name="connsiteY2" fmla="*/ 906780 h 2016760"/>
              <a:gd name="connsiteX3" fmla="*/ 76200 w 5227320"/>
              <a:gd name="connsiteY3" fmla="*/ 762000 h 2016760"/>
              <a:gd name="connsiteX4" fmla="*/ 129540 w 5227320"/>
              <a:gd name="connsiteY4" fmla="*/ 632460 h 2016760"/>
              <a:gd name="connsiteX5" fmla="*/ 220980 w 5227320"/>
              <a:gd name="connsiteY5" fmla="*/ 449580 h 2016760"/>
              <a:gd name="connsiteX6" fmla="*/ 304800 w 5227320"/>
              <a:gd name="connsiteY6" fmla="*/ 327660 h 2016760"/>
              <a:gd name="connsiteX7" fmla="*/ 411480 w 5227320"/>
              <a:gd name="connsiteY7" fmla="*/ 220980 h 2016760"/>
              <a:gd name="connsiteX8" fmla="*/ 525780 w 5227320"/>
              <a:gd name="connsiteY8" fmla="*/ 129540 h 2016760"/>
              <a:gd name="connsiteX9" fmla="*/ 678180 w 5227320"/>
              <a:gd name="connsiteY9" fmla="*/ 53340 h 2016760"/>
              <a:gd name="connsiteX10" fmla="*/ 830580 w 5227320"/>
              <a:gd name="connsiteY10" fmla="*/ 7620 h 2016760"/>
              <a:gd name="connsiteX11" fmla="*/ 960120 w 5227320"/>
              <a:gd name="connsiteY11" fmla="*/ 7620 h 2016760"/>
              <a:gd name="connsiteX12" fmla="*/ 1150620 w 5227320"/>
              <a:gd name="connsiteY12" fmla="*/ 45720 h 2016760"/>
              <a:gd name="connsiteX13" fmla="*/ 1287780 w 5227320"/>
              <a:gd name="connsiteY13" fmla="*/ 106680 h 2016760"/>
              <a:gd name="connsiteX14" fmla="*/ 1386840 w 5227320"/>
              <a:gd name="connsiteY14" fmla="*/ 167640 h 2016760"/>
              <a:gd name="connsiteX15" fmla="*/ 1485900 w 5227320"/>
              <a:gd name="connsiteY15" fmla="*/ 266700 h 2016760"/>
              <a:gd name="connsiteX16" fmla="*/ 1592580 w 5227320"/>
              <a:gd name="connsiteY16" fmla="*/ 381000 h 2016760"/>
              <a:gd name="connsiteX17" fmla="*/ 1684020 w 5227320"/>
              <a:gd name="connsiteY17" fmla="*/ 541020 h 2016760"/>
              <a:gd name="connsiteX18" fmla="*/ 1760220 w 5227320"/>
              <a:gd name="connsiteY18" fmla="*/ 731520 h 2016760"/>
              <a:gd name="connsiteX19" fmla="*/ 1828800 w 5227320"/>
              <a:gd name="connsiteY19" fmla="*/ 982980 h 2016760"/>
              <a:gd name="connsiteX20" fmla="*/ 1851660 w 5227320"/>
              <a:gd name="connsiteY20" fmla="*/ 1249680 h 2016760"/>
              <a:gd name="connsiteX21" fmla="*/ 1813560 w 5227320"/>
              <a:gd name="connsiteY21" fmla="*/ 1562100 h 2016760"/>
              <a:gd name="connsiteX22" fmla="*/ 1729740 w 5227320"/>
              <a:gd name="connsiteY22" fmla="*/ 1813560 h 2016760"/>
              <a:gd name="connsiteX23" fmla="*/ 1630680 w 5227320"/>
              <a:gd name="connsiteY23" fmla="*/ 1943100 h 2016760"/>
              <a:gd name="connsiteX24" fmla="*/ 1493520 w 5227320"/>
              <a:gd name="connsiteY24" fmla="*/ 2011680 h 2016760"/>
              <a:gd name="connsiteX25" fmla="*/ 1379220 w 5227320"/>
              <a:gd name="connsiteY25" fmla="*/ 1958340 h 2016760"/>
              <a:gd name="connsiteX26" fmla="*/ 1264920 w 5227320"/>
              <a:gd name="connsiteY26" fmla="*/ 1828800 h 2016760"/>
              <a:gd name="connsiteX27" fmla="*/ 1196340 w 5227320"/>
              <a:gd name="connsiteY27" fmla="*/ 1676400 h 2016760"/>
              <a:gd name="connsiteX28" fmla="*/ 1158240 w 5227320"/>
              <a:gd name="connsiteY28" fmla="*/ 1524000 h 2016760"/>
              <a:gd name="connsiteX29" fmla="*/ 1127760 w 5227320"/>
              <a:gd name="connsiteY29" fmla="*/ 1333500 h 2016760"/>
              <a:gd name="connsiteX30" fmla="*/ 1127760 w 5227320"/>
              <a:gd name="connsiteY30" fmla="*/ 1120140 h 2016760"/>
              <a:gd name="connsiteX31" fmla="*/ 1150620 w 5227320"/>
              <a:gd name="connsiteY31" fmla="*/ 914400 h 2016760"/>
              <a:gd name="connsiteX32" fmla="*/ 1219200 w 5227320"/>
              <a:gd name="connsiteY32" fmla="*/ 716280 h 2016760"/>
              <a:gd name="connsiteX33" fmla="*/ 1318260 w 5227320"/>
              <a:gd name="connsiteY33" fmla="*/ 502920 h 2016760"/>
              <a:gd name="connsiteX34" fmla="*/ 1417320 w 5227320"/>
              <a:gd name="connsiteY34" fmla="*/ 358140 h 2016760"/>
              <a:gd name="connsiteX35" fmla="*/ 1485900 w 5227320"/>
              <a:gd name="connsiteY35" fmla="*/ 274320 h 2016760"/>
              <a:gd name="connsiteX36" fmla="*/ 1615440 w 5227320"/>
              <a:gd name="connsiteY36" fmla="*/ 160020 h 2016760"/>
              <a:gd name="connsiteX37" fmla="*/ 1737360 w 5227320"/>
              <a:gd name="connsiteY37" fmla="*/ 76200 h 2016760"/>
              <a:gd name="connsiteX38" fmla="*/ 1836420 w 5227320"/>
              <a:gd name="connsiteY38" fmla="*/ 38100 h 2016760"/>
              <a:gd name="connsiteX39" fmla="*/ 1920240 w 5227320"/>
              <a:gd name="connsiteY39" fmla="*/ 15240 h 2016760"/>
              <a:gd name="connsiteX40" fmla="*/ 2057400 w 5227320"/>
              <a:gd name="connsiteY40" fmla="*/ 7620 h 2016760"/>
              <a:gd name="connsiteX41" fmla="*/ 2209800 w 5227320"/>
              <a:gd name="connsiteY41" fmla="*/ 22860 h 2016760"/>
              <a:gd name="connsiteX42" fmla="*/ 2339340 w 5227320"/>
              <a:gd name="connsiteY42" fmla="*/ 68580 h 2016760"/>
              <a:gd name="connsiteX43" fmla="*/ 2453640 w 5227320"/>
              <a:gd name="connsiteY43" fmla="*/ 137160 h 2016760"/>
              <a:gd name="connsiteX44" fmla="*/ 2606040 w 5227320"/>
              <a:gd name="connsiteY44" fmla="*/ 266700 h 2016760"/>
              <a:gd name="connsiteX45" fmla="*/ 2727960 w 5227320"/>
              <a:gd name="connsiteY45" fmla="*/ 403860 h 2016760"/>
              <a:gd name="connsiteX46" fmla="*/ 2811780 w 5227320"/>
              <a:gd name="connsiteY46" fmla="*/ 556260 h 2016760"/>
              <a:gd name="connsiteX47" fmla="*/ 2880360 w 5227320"/>
              <a:gd name="connsiteY47" fmla="*/ 701040 h 2016760"/>
              <a:gd name="connsiteX48" fmla="*/ 2933700 w 5227320"/>
              <a:gd name="connsiteY48" fmla="*/ 876300 h 2016760"/>
              <a:gd name="connsiteX49" fmla="*/ 2979420 w 5227320"/>
              <a:gd name="connsiteY49" fmla="*/ 1074420 h 2016760"/>
              <a:gd name="connsiteX50" fmla="*/ 2971800 w 5227320"/>
              <a:gd name="connsiteY50" fmla="*/ 1341120 h 2016760"/>
              <a:gd name="connsiteX51" fmla="*/ 2941320 w 5227320"/>
              <a:gd name="connsiteY51" fmla="*/ 1554480 h 2016760"/>
              <a:gd name="connsiteX52" fmla="*/ 2849880 w 5227320"/>
              <a:gd name="connsiteY52" fmla="*/ 1805940 h 2016760"/>
              <a:gd name="connsiteX53" fmla="*/ 2720340 w 5227320"/>
              <a:gd name="connsiteY53" fmla="*/ 1965960 h 2016760"/>
              <a:gd name="connsiteX54" fmla="*/ 2621280 w 5227320"/>
              <a:gd name="connsiteY54" fmla="*/ 2011680 h 2016760"/>
              <a:gd name="connsiteX55" fmla="*/ 2461260 w 5227320"/>
              <a:gd name="connsiteY55" fmla="*/ 1935480 h 2016760"/>
              <a:gd name="connsiteX56" fmla="*/ 2369820 w 5227320"/>
              <a:gd name="connsiteY56" fmla="*/ 1790700 h 2016760"/>
              <a:gd name="connsiteX57" fmla="*/ 2286000 w 5227320"/>
              <a:gd name="connsiteY57" fmla="*/ 1554480 h 2016760"/>
              <a:gd name="connsiteX58" fmla="*/ 2255520 w 5227320"/>
              <a:gd name="connsiteY58" fmla="*/ 1356360 h 2016760"/>
              <a:gd name="connsiteX59" fmla="*/ 2255520 w 5227320"/>
              <a:gd name="connsiteY59" fmla="*/ 1066800 h 2016760"/>
              <a:gd name="connsiteX60" fmla="*/ 2308860 w 5227320"/>
              <a:gd name="connsiteY60" fmla="*/ 830580 h 2016760"/>
              <a:gd name="connsiteX61" fmla="*/ 2346960 w 5227320"/>
              <a:gd name="connsiteY61" fmla="*/ 693420 h 2016760"/>
              <a:gd name="connsiteX62" fmla="*/ 2430780 w 5227320"/>
              <a:gd name="connsiteY62" fmla="*/ 533400 h 2016760"/>
              <a:gd name="connsiteX63" fmla="*/ 2491740 w 5227320"/>
              <a:gd name="connsiteY63" fmla="*/ 419100 h 2016760"/>
              <a:gd name="connsiteX64" fmla="*/ 2613660 w 5227320"/>
              <a:gd name="connsiteY64" fmla="*/ 274320 h 2016760"/>
              <a:gd name="connsiteX65" fmla="*/ 2750820 w 5227320"/>
              <a:gd name="connsiteY65" fmla="*/ 137160 h 2016760"/>
              <a:gd name="connsiteX66" fmla="*/ 2956560 w 5227320"/>
              <a:gd name="connsiteY66" fmla="*/ 38100 h 2016760"/>
              <a:gd name="connsiteX67" fmla="*/ 3063240 w 5227320"/>
              <a:gd name="connsiteY67" fmla="*/ 15240 h 2016760"/>
              <a:gd name="connsiteX68" fmla="*/ 3162300 w 5227320"/>
              <a:gd name="connsiteY68" fmla="*/ 7620 h 2016760"/>
              <a:gd name="connsiteX69" fmla="*/ 3352800 w 5227320"/>
              <a:gd name="connsiteY69" fmla="*/ 30480 h 2016760"/>
              <a:gd name="connsiteX70" fmla="*/ 3512820 w 5227320"/>
              <a:gd name="connsiteY70" fmla="*/ 91440 h 2016760"/>
              <a:gd name="connsiteX71" fmla="*/ 3627120 w 5227320"/>
              <a:gd name="connsiteY71" fmla="*/ 167640 h 2016760"/>
              <a:gd name="connsiteX72" fmla="*/ 3733800 w 5227320"/>
              <a:gd name="connsiteY72" fmla="*/ 274320 h 2016760"/>
              <a:gd name="connsiteX73" fmla="*/ 3848100 w 5227320"/>
              <a:gd name="connsiteY73" fmla="*/ 396240 h 2016760"/>
              <a:gd name="connsiteX74" fmla="*/ 3939540 w 5227320"/>
              <a:gd name="connsiteY74" fmla="*/ 579120 h 2016760"/>
              <a:gd name="connsiteX75" fmla="*/ 4038600 w 5227320"/>
              <a:gd name="connsiteY75" fmla="*/ 815340 h 2016760"/>
              <a:gd name="connsiteX76" fmla="*/ 4091940 w 5227320"/>
              <a:gd name="connsiteY76" fmla="*/ 1059180 h 2016760"/>
              <a:gd name="connsiteX77" fmla="*/ 4099560 w 5227320"/>
              <a:gd name="connsiteY77" fmla="*/ 1295400 h 2016760"/>
              <a:gd name="connsiteX78" fmla="*/ 4069080 w 5227320"/>
              <a:gd name="connsiteY78" fmla="*/ 1531620 h 2016760"/>
              <a:gd name="connsiteX79" fmla="*/ 4000500 w 5227320"/>
              <a:gd name="connsiteY79" fmla="*/ 1744980 h 2016760"/>
              <a:gd name="connsiteX80" fmla="*/ 3901440 w 5227320"/>
              <a:gd name="connsiteY80" fmla="*/ 1920240 h 2016760"/>
              <a:gd name="connsiteX81" fmla="*/ 3756660 w 5227320"/>
              <a:gd name="connsiteY81" fmla="*/ 2011680 h 2016760"/>
              <a:gd name="connsiteX82" fmla="*/ 3581400 w 5227320"/>
              <a:gd name="connsiteY82" fmla="*/ 1920240 h 2016760"/>
              <a:gd name="connsiteX83" fmla="*/ 3451860 w 5227320"/>
              <a:gd name="connsiteY83" fmla="*/ 1714500 h 2016760"/>
              <a:gd name="connsiteX84" fmla="*/ 3398520 w 5227320"/>
              <a:gd name="connsiteY84" fmla="*/ 1478280 h 2016760"/>
              <a:gd name="connsiteX85" fmla="*/ 3375660 w 5227320"/>
              <a:gd name="connsiteY85" fmla="*/ 1249680 h 2016760"/>
              <a:gd name="connsiteX86" fmla="*/ 3398520 w 5227320"/>
              <a:gd name="connsiteY86" fmla="*/ 952500 h 2016760"/>
              <a:gd name="connsiteX87" fmla="*/ 3459480 w 5227320"/>
              <a:gd name="connsiteY87" fmla="*/ 754380 h 2016760"/>
              <a:gd name="connsiteX88" fmla="*/ 3535680 w 5227320"/>
              <a:gd name="connsiteY88" fmla="*/ 548640 h 2016760"/>
              <a:gd name="connsiteX89" fmla="*/ 3634740 w 5227320"/>
              <a:gd name="connsiteY89" fmla="*/ 388620 h 2016760"/>
              <a:gd name="connsiteX90" fmla="*/ 3733800 w 5227320"/>
              <a:gd name="connsiteY90" fmla="*/ 274320 h 2016760"/>
              <a:gd name="connsiteX91" fmla="*/ 3870960 w 5227320"/>
              <a:gd name="connsiteY91" fmla="*/ 144780 h 2016760"/>
              <a:gd name="connsiteX92" fmla="*/ 4023360 w 5227320"/>
              <a:gd name="connsiteY92" fmla="*/ 60960 h 2016760"/>
              <a:gd name="connsiteX93" fmla="*/ 4168140 w 5227320"/>
              <a:gd name="connsiteY93" fmla="*/ 22860 h 2016760"/>
              <a:gd name="connsiteX94" fmla="*/ 4290060 w 5227320"/>
              <a:gd name="connsiteY94" fmla="*/ 7620 h 2016760"/>
              <a:gd name="connsiteX95" fmla="*/ 4427220 w 5227320"/>
              <a:gd name="connsiteY95" fmla="*/ 15240 h 2016760"/>
              <a:gd name="connsiteX96" fmla="*/ 4579620 w 5227320"/>
              <a:gd name="connsiteY96" fmla="*/ 68580 h 2016760"/>
              <a:gd name="connsiteX97" fmla="*/ 4724400 w 5227320"/>
              <a:gd name="connsiteY97" fmla="*/ 152400 h 2016760"/>
              <a:gd name="connsiteX98" fmla="*/ 4853940 w 5227320"/>
              <a:gd name="connsiteY98" fmla="*/ 251460 h 2016760"/>
              <a:gd name="connsiteX99" fmla="*/ 4968240 w 5227320"/>
              <a:gd name="connsiteY99" fmla="*/ 403860 h 2016760"/>
              <a:gd name="connsiteX100" fmla="*/ 5097780 w 5227320"/>
              <a:gd name="connsiteY100" fmla="*/ 624840 h 2016760"/>
              <a:gd name="connsiteX101" fmla="*/ 5158740 w 5227320"/>
              <a:gd name="connsiteY101" fmla="*/ 822960 h 2016760"/>
              <a:gd name="connsiteX102" fmla="*/ 5204460 w 5227320"/>
              <a:gd name="connsiteY102" fmla="*/ 1005840 h 2016760"/>
              <a:gd name="connsiteX103" fmla="*/ 5219700 w 5227320"/>
              <a:gd name="connsiteY103" fmla="*/ 1120140 h 2016760"/>
              <a:gd name="connsiteX104" fmla="*/ 5227320 w 5227320"/>
              <a:gd name="connsiteY104" fmla="*/ 1203960 h 2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5227320" h="2016760">
                <a:moveTo>
                  <a:pt x="0" y="1219200"/>
                </a:moveTo>
                <a:cubicBezTo>
                  <a:pt x="635" y="1165225"/>
                  <a:pt x="1270" y="1111250"/>
                  <a:pt x="7620" y="1059180"/>
                </a:cubicBezTo>
                <a:cubicBezTo>
                  <a:pt x="13970" y="1007110"/>
                  <a:pt x="26670" y="956310"/>
                  <a:pt x="38100" y="906780"/>
                </a:cubicBezTo>
                <a:cubicBezTo>
                  <a:pt x="49530" y="857250"/>
                  <a:pt x="60960" y="807720"/>
                  <a:pt x="76200" y="762000"/>
                </a:cubicBezTo>
                <a:cubicBezTo>
                  <a:pt x="91440" y="716280"/>
                  <a:pt x="105410" y="684530"/>
                  <a:pt x="129540" y="632460"/>
                </a:cubicBezTo>
                <a:cubicBezTo>
                  <a:pt x="153670" y="580390"/>
                  <a:pt x="191770" y="500380"/>
                  <a:pt x="220980" y="449580"/>
                </a:cubicBezTo>
                <a:cubicBezTo>
                  <a:pt x="250190" y="398780"/>
                  <a:pt x="273050" y="365760"/>
                  <a:pt x="304800" y="327660"/>
                </a:cubicBezTo>
                <a:cubicBezTo>
                  <a:pt x="336550" y="289560"/>
                  <a:pt x="374650" y="254000"/>
                  <a:pt x="411480" y="220980"/>
                </a:cubicBezTo>
                <a:cubicBezTo>
                  <a:pt x="448310" y="187960"/>
                  <a:pt x="481330" y="157480"/>
                  <a:pt x="525780" y="129540"/>
                </a:cubicBezTo>
                <a:cubicBezTo>
                  <a:pt x="570230" y="101600"/>
                  <a:pt x="627380" y="73660"/>
                  <a:pt x="678180" y="53340"/>
                </a:cubicBezTo>
                <a:cubicBezTo>
                  <a:pt x="728980" y="33020"/>
                  <a:pt x="783590" y="15240"/>
                  <a:pt x="830580" y="7620"/>
                </a:cubicBezTo>
                <a:cubicBezTo>
                  <a:pt x="877570" y="0"/>
                  <a:pt x="906780" y="1270"/>
                  <a:pt x="960120" y="7620"/>
                </a:cubicBezTo>
                <a:cubicBezTo>
                  <a:pt x="1013460" y="13970"/>
                  <a:pt x="1096010" y="29210"/>
                  <a:pt x="1150620" y="45720"/>
                </a:cubicBezTo>
                <a:cubicBezTo>
                  <a:pt x="1205230" y="62230"/>
                  <a:pt x="1248410" y="86360"/>
                  <a:pt x="1287780" y="106680"/>
                </a:cubicBezTo>
                <a:cubicBezTo>
                  <a:pt x="1327150" y="127000"/>
                  <a:pt x="1353820" y="140970"/>
                  <a:pt x="1386840" y="167640"/>
                </a:cubicBezTo>
                <a:cubicBezTo>
                  <a:pt x="1419860" y="194310"/>
                  <a:pt x="1451610" y="231140"/>
                  <a:pt x="1485900" y="266700"/>
                </a:cubicBezTo>
                <a:cubicBezTo>
                  <a:pt x="1520190" y="302260"/>
                  <a:pt x="1559560" y="335280"/>
                  <a:pt x="1592580" y="381000"/>
                </a:cubicBezTo>
                <a:cubicBezTo>
                  <a:pt x="1625600" y="426720"/>
                  <a:pt x="1656080" y="482600"/>
                  <a:pt x="1684020" y="541020"/>
                </a:cubicBezTo>
                <a:cubicBezTo>
                  <a:pt x="1711960" y="599440"/>
                  <a:pt x="1736090" y="657860"/>
                  <a:pt x="1760220" y="731520"/>
                </a:cubicBezTo>
                <a:cubicBezTo>
                  <a:pt x="1784350" y="805180"/>
                  <a:pt x="1813560" y="896620"/>
                  <a:pt x="1828800" y="982980"/>
                </a:cubicBezTo>
                <a:cubicBezTo>
                  <a:pt x="1844040" y="1069340"/>
                  <a:pt x="1854200" y="1153160"/>
                  <a:pt x="1851660" y="1249680"/>
                </a:cubicBezTo>
                <a:cubicBezTo>
                  <a:pt x="1849120" y="1346200"/>
                  <a:pt x="1833880" y="1468120"/>
                  <a:pt x="1813560" y="1562100"/>
                </a:cubicBezTo>
                <a:cubicBezTo>
                  <a:pt x="1793240" y="1656080"/>
                  <a:pt x="1760220" y="1750060"/>
                  <a:pt x="1729740" y="1813560"/>
                </a:cubicBezTo>
                <a:cubicBezTo>
                  <a:pt x="1699260" y="1877060"/>
                  <a:pt x="1670050" y="1910080"/>
                  <a:pt x="1630680" y="1943100"/>
                </a:cubicBezTo>
                <a:cubicBezTo>
                  <a:pt x="1591310" y="1976120"/>
                  <a:pt x="1535430" y="2009140"/>
                  <a:pt x="1493520" y="2011680"/>
                </a:cubicBezTo>
                <a:cubicBezTo>
                  <a:pt x="1451610" y="2014220"/>
                  <a:pt x="1417320" y="1988820"/>
                  <a:pt x="1379220" y="1958340"/>
                </a:cubicBezTo>
                <a:cubicBezTo>
                  <a:pt x="1341120" y="1927860"/>
                  <a:pt x="1295400" y="1875790"/>
                  <a:pt x="1264920" y="1828800"/>
                </a:cubicBezTo>
                <a:cubicBezTo>
                  <a:pt x="1234440" y="1781810"/>
                  <a:pt x="1214120" y="1727200"/>
                  <a:pt x="1196340" y="1676400"/>
                </a:cubicBezTo>
                <a:cubicBezTo>
                  <a:pt x="1178560" y="1625600"/>
                  <a:pt x="1169670" y="1581150"/>
                  <a:pt x="1158240" y="1524000"/>
                </a:cubicBezTo>
                <a:cubicBezTo>
                  <a:pt x="1146810" y="1466850"/>
                  <a:pt x="1132840" y="1400810"/>
                  <a:pt x="1127760" y="1333500"/>
                </a:cubicBezTo>
                <a:cubicBezTo>
                  <a:pt x="1122680" y="1266190"/>
                  <a:pt x="1123950" y="1189990"/>
                  <a:pt x="1127760" y="1120140"/>
                </a:cubicBezTo>
                <a:cubicBezTo>
                  <a:pt x="1131570" y="1050290"/>
                  <a:pt x="1135380" y="981710"/>
                  <a:pt x="1150620" y="914400"/>
                </a:cubicBezTo>
                <a:cubicBezTo>
                  <a:pt x="1165860" y="847090"/>
                  <a:pt x="1191260" y="784860"/>
                  <a:pt x="1219200" y="716280"/>
                </a:cubicBezTo>
                <a:cubicBezTo>
                  <a:pt x="1247140" y="647700"/>
                  <a:pt x="1285240" y="562610"/>
                  <a:pt x="1318260" y="502920"/>
                </a:cubicBezTo>
                <a:cubicBezTo>
                  <a:pt x="1351280" y="443230"/>
                  <a:pt x="1389380" y="396240"/>
                  <a:pt x="1417320" y="358140"/>
                </a:cubicBezTo>
                <a:cubicBezTo>
                  <a:pt x="1445260" y="320040"/>
                  <a:pt x="1452880" y="307340"/>
                  <a:pt x="1485900" y="274320"/>
                </a:cubicBezTo>
                <a:cubicBezTo>
                  <a:pt x="1518920" y="241300"/>
                  <a:pt x="1573530" y="193040"/>
                  <a:pt x="1615440" y="160020"/>
                </a:cubicBezTo>
                <a:cubicBezTo>
                  <a:pt x="1657350" y="127000"/>
                  <a:pt x="1700530" y="96520"/>
                  <a:pt x="1737360" y="76200"/>
                </a:cubicBezTo>
                <a:cubicBezTo>
                  <a:pt x="1774190" y="55880"/>
                  <a:pt x="1805940" y="48260"/>
                  <a:pt x="1836420" y="38100"/>
                </a:cubicBezTo>
                <a:cubicBezTo>
                  <a:pt x="1866900" y="27940"/>
                  <a:pt x="1883410" y="20320"/>
                  <a:pt x="1920240" y="15240"/>
                </a:cubicBezTo>
                <a:cubicBezTo>
                  <a:pt x="1957070" y="10160"/>
                  <a:pt x="2009140" y="6350"/>
                  <a:pt x="2057400" y="7620"/>
                </a:cubicBezTo>
                <a:cubicBezTo>
                  <a:pt x="2105660" y="8890"/>
                  <a:pt x="2162810" y="12700"/>
                  <a:pt x="2209800" y="22860"/>
                </a:cubicBezTo>
                <a:cubicBezTo>
                  <a:pt x="2256790" y="33020"/>
                  <a:pt x="2298700" y="49530"/>
                  <a:pt x="2339340" y="68580"/>
                </a:cubicBezTo>
                <a:cubicBezTo>
                  <a:pt x="2379980" y="87630"/>
                  <a:pt x="2409190" y="104140"/>
                  <a:pt x="2453640" y="137160"/>
                </a:cubicBezTo>
                <a:cubicBezTo>
                  <a:pt x="2498090" y="170180"/>
                  <a:pt x="2560320" y="222250"/>
                  <a:pt x="2606040" y="266700"/>
                </a:cubicBezTo>
                <a:cubicBezTo>
                  <a:pt x="2651760" y="311150"/>
                  <a:pt x="2693670" y="355600"/>
                  <a:pt x="2727960" y="403860"/>
                </a:cubicBezTo>
                <a:cubicBezTo>
                  <a:pt x="2762250" y="452120"/>
                  <a:pt x="2786380" y="506730"/>
                  <a:pt x="2811780" y="556260"/>
                </a:cubicBezTo>
                <a:cubicBezTo>
                  <a:pt x="2837180" y="605790"/>
                  <a:pt x="2860040" y="647700"/>
                  <a:pt x="2880360" y="701040"/>
                </a:cubicBezTo>
                <a:cubicBezTo>
                  <a:pt x="2900680" y="754380"/>
                  <a:pt x="2917190" y="814070"/>
                  <a:pt x="2933700" y="876300"/>
                </a:cubicBezTo>
                <a:cubicBezTo>
                  <a:pt x="2950210" y="938530"/>
                  <a:pt x="2973070" y="996950"/>
                  <a:pt x="2979420" y="1074420"/>
                </a:cubicBezTo>
                <a:cubicBezTo>
                  <a:pt x="2985770" y="1151890"/>
                  <a:pt x="2978150" y="1261110"/>
                  <a:pt x="2971800" y="1341120"/>
                </a:cubicBezTo>
                <a:cubicBezTo>
                  <a:pt x="2965450" y="1421130"/>
                  <a:pt x="2961640" y="1477010"/>
                  <a:pt x="2941320" y="1554480"/>
                </a:cubicBezTo>
                <a:cubicBezTo>
                  <a:pt x="2921000" y="1631950"/>
                  <a:pt x="2886710" y="1737360"/>
                  <a:pt x="2849880" y="1805940"/>
                </a:cubicBezTo>
                <a:cubicBezTo>
                  <a:pt x="2813050" y="1874520"/>
                  <a:pt x="2758440" y="1931670"/>
                  <a:pt x="2720340" y="1965960"/>
                </a:cubicBezTo>
                <a:cubicBezTo>
                  <a:pt x="2682240" y="2000250"/>
                  <a:pt x="2664460" y="2016760"/>
                  <a:pt x="2621280" y="2011680"/>
                </a:cubicBezTo>
                <a:cubicBezTo>
                  <a:pt x="2578100" y="2006600"/>
                  <a:pt x="2503170" y="1972310"/>
                  <a:pt x="2461260" y="1935480"/>
                </a:cubicBezTo>
                <a:cubicBezTo>
                  <a:pt x="2419350" y="1898650"/>
                  <a:pt x="2399030" y="1854200"/>
                  <a:pt x="2369820" y="1790700"/>
                </a:cubicBezTo>
                <a:cubicBezTo>
                  <a:pt x="2340610" y="1727200"/>
                  <a:pt x="2305050" y="1626870"/>
                  <a:pt x="2286000" y="1554480"/>
                </a:cubicBezTo>
                <a:cubicBezTo>
                  <a:pt x="2266950" y="1482090"/>
                  <a:pt x="2260600" y="1437640"/>
                  <a:pt x="2255520" y="1356360"/>
                </a:cubicBezTo>
                <a:cubicBezTo>
                  <a:pt x="2250440" y="1275080"/>
                  <a:pt x="2246630" y="1154430"/>
                  <a:pt x="2255520" y="1066800"/>
                </a:cubicBezTo>
                <a:cubicBezTo>
                  <a:pt x="2264410" y="979170"/>
                  <a:pt x="2293620" y="892810"/>
                  <a:pt x="2308860" y="830580"/>
                </a:cubicBezTo>
                <a:cubicBezTo>
                  <a:pt x="2324100" y="768350"/>
                  <a:pt x="2326640" y="742950"/>
                  <a:pt x="2346960" y="693420"/>
                </a:cubicBezTo>
                <a:cubicBezTo>
                  <a:pt x="2367280" y="643890"/>
                  <a:pt x="2406650" y="579120"/>
                  <a:pt x="2430780" y="533400"/>
                </a:cubicBezTo>
                <a:cubicBezTo>
                  <a:pt x="2454910" y="487680"/>
                  <a:pt x="2461260" y="462280"/>
                  <a:pt x="2491740" y="419100"/>
                </a:cubicBezTo>
                <a:cubicBezTo>
                  <a:pt x="2522220" y="375920"/>
                  <a:pt x="2570480" y="321310"/>
                  <a:pt x="2613660" y="274320"/>
                </a:cubicBezTo>
                <a:cubicBezTo>
                  <a:pt x="2656840" y="227330"/>
                  <a:pt x="2693670" y="176530"/>
                  <a:pt x="2750820" y="137160"/>
                </a:cubicBezTo>
                <a:cubicBezTo>
                  <a:pt x="2807970" y="97790"/>
                  <a:pt x="2904490" y="58420"/>
                  <a:pt x="2956560" y="38100"/>
                </a:cubicBezTo>
                <a:cubicBezTo>
                  <a:pt x="3008630" y="17780"/>
                  <a:pt x="3028950" y="20320"/>
                  <a:pt x="3063240" y="15240"/>
                </a:cubicBezTo>
                <a:cubicBezTo>
                  <a:pt x="3097530" y="10160"/>
                  <a:pt x="3114040" y="5080"/>
                  <a:pt x="3162300" y="7620"/>
                </a:cubicBezTo>
                <a:cubicBezTo>
                  <a:pt x="3210560" y="10160"/>
                  <a:pt x="3294380" y="16510"/>
                  <a:pt x="3352800" y="30480"/>
                </a:cubicBezTo>
                <a:cubicBezTo>
                  <a:pt x="3411220" y="44450"/>
                  <a:pt x="3467100" y="68580"/>
                  <a:pt x="3512820" y="91440"/>
                </a:cubicBezTo>
                <a:cubicBezTo>
                  <a:pt x="3558540" y="114300"/>
                  <a:pt x="3590290" y="137160"/>
                  <a:pt x="3627120" y="167640"/>
                </a:cubicBezTo>
                <a:cubicBezTo>
                  <a:pt x="3663950" y="198120"/>
                  <a:pt x="3696970" y="236220"/>
                  <a:pt x="3733800" y="274320"/>
                </a:cubicBezTo>
                <a:cubicBezTo>
                  <a:pt x="3770630" y="312420"/>
                  <a:pt x="3813810" y="345440"/>
                  <a:pt x="3848100" y="396240"/>
                </a:cubicBezTo>
                <a:cubicBezTo>
                  <a:pt x="3882390" y="447040"/>
                  <a:pt x="3907790" y="509270"/>
                  <a:pt x="3939540" y="579120"/>
                </a:cubicBezTo>
                <a:cubicBezTo>
                  <a:pt x="3971290" y="648970"/>
                  <a:pt x="4013200" y="735330"/>
                  <a:pt x="4038600" y="815340"/>
                </a:cubicBezTo>
                <a:cubicBezTo>
                  <a:pt x="4064000" y="895350"/>
                  <a:pt x="4081780" y="979170"/>
                  <a:pt x="4091940" y="1059180"/>
                </a:cubicBezTo>
                <a:cubicBezTo>
                  <a:pt x="4102100" y="1139190"/>
                  <a:pt x="4103370" y="1216660"/>
                  <a:pt x="4099560" y="1295400"/>
                </a:cubicBezTo>
                <a:cubicBezTo>
                  <a:pt x="4095750" y="1374140"/>
                  <a:pt x="4085590" y="1456690"/>
                  <a:pt x="4069080" y="1531620"/>
                </a:cubicBezTo>
                <a:cubicBezTo>
                  <a:pt x="4052570" y="1606550"/>
                  <a:pt x="4028440" y="1680210"/>
                  <a:pt x="4000500" y="1744980"/>
                </a:cubicBezTo>
                <a:cubicBezTo>
                  <a:pt x="3972560" y="1809750"/>
                  <a:pt x="3942080" y="1875790"/>
                  <a:pt x="3901440" y="1920240"/>
                </a:cubicBezTo>
                <a:cubicBezTo>
                  <a:pt x="3860800" y="1964690"/>
                  <a:pt x="3810000" y="2011680"/>
                  <a:pt x="3756660" y="2011680"/>
                </a:cubicBezTo>
                <a:cubicBezTo>
                  <a:pt x="3703320" y="2011680"/>
                  <a:pt x="3632200" y="1969770"/>
                  <a:pt x="3581400" y="1920240"/>
                </a:cubicBezTo>
                <a:cubicBezTo>
                  <a:pt x="3530600" y="1870710"/>
                  <a:pt x="3482340" y="1788160"/>
                  <a:pt x="3451860" y="1714500"/>
                </a:cubicBezTo>
                <a:cubicBezTo>
                  <a:pt x="3421380" y="1640840"/>
                  <a:pt x="3411220" y="1555750"/>
                  <a:pt x="3398520" y="1478280"/>
                </a:cubicBezTo>
                <a:cubicBezTo>
                  <a:pt x="3385820" y="1400810"/>
                  <a:pt x="3375660" y="1337310"/>
                  <a:pt x="3375660" y="1249680"/>
                </a:cubicBezTo>
                <a:cubicBezTo>
                  <a:pt x="3375660" y="1162050"/>
                  <a:pt x="3384550" y="1035050"/>
                  <a:pt x="3398520" y="952500"/>
                </a:cubicBezTo>
                <a:cubicBezTo>
                  <a:pt x="3412490" y="869950"/>
                  <a:pt x="3436620" y="821690"/>
                  <a:pt x="3459480" y="754380"/>
                </a:cubicBezTo>
                <a:cubicBezTo>
                  <a:pt x="3482340" y="687070"/>
                  <a:pt x="3506470" y="609600"/>
                  <a:pt x="3535680" y="548640"/>
                </a:cubicBezTo>
                <a:cubicBezTo>
                  <a:pt x="3564890" y="487680"/>
                  <a:pt x="3601720" y="434340"/>
                  <a:pt x="3634740" y="388620"/>
                </a:cubicBezTo>
                <a:cubicBezTo>
                  <a:pt x="3667760" y="342900"/>
                  <a:pt x="3694430" y="314960"/>
                  <a:pt x="3733800" y="274320"/>
                </a:cubicBezTo>
                <a:cubicBezTo>
                  <a:pt x="3773170" y="233680"/>
                  <a:pt x="3822700" y="180340"/>
                  <a:pt x="3870960" y="144780"/>
                </a:cubicBezTo>
                <a:cubicBezTo>
                  <a:pt x="3919220" y="109220"/>
                  <a:pt x="3973830" y="81280"/>
                  <a:pt x="4023360" y="60960"/>
                </a:cubicBezTo>
                <a:cubicBezTo>
                  <a:pt x="4072890" y="40640"/>
                  <a:pt x="4123690" y="31750"/>
                  <a:pt x="4168140" y="22860"/>
                </a:cubicBezTo>
                <a:cubicBezTo>
                  <a:pt x="4212590" y="13970"/>
                  <a:pt x="4246880" y="8890"/>
                  <a:pt x="4290060" y="7620"/>
                </a:cubicBezTo>
                <a:cubicBezTo>
                  <a:pt x="4333240" y="6350"/>
                  <a:pt x="4378960" y="5080"/>
                  <a:pt x="4427220" y="15240"/>
                </a:cubicBezTo>
                <a:cubicBezTo>
                  <a:pt x="4475480" y="25400"/>
                  <a:pt x="4530090" y="45720"/>
                  <a:pt x="4579620" y="68580"/>
                </a:cubicBezTo>
                <a:cubicBezTo>
                  <a:pt x="4629150" y="91440"/>
                  <a:pt x="4678680" y="121920"/>
                  <a:pt x="4724400" y="152400"/>
                </a:cubicBezTo>
                <a:cubicBezTo>
                  <a:pt x="4770120" y="182880"/>
                  <a:pt x="4813300" y="209550"/>
                  <a:pt x="4853940" y="251460"/>
                </a:cubicBezTo>
                <a:cubicBezTo>
                  <a:pt x="4894580" y="293370"/>
                  <a:pt x="4927600" y="341630"/>
                  <a:pt x="4968240" y="403860"/>
                </a:cubicBezTo>
                <a:cubicBezTo>
                  <a:pt x="5008880" y="466090"/>
                  <a:pt x="5066030" y="554990"/>
                  <a:pt x="5097780" y="624840"/>
                </a:cubicBezTo>
                <a:cubicBezTo>
                  <a:pt x="5129530" y="694690"/>
                  <a:pt x="5140960" y="759460"/>
                  <a:pt x="5158740" y="822960"/>
                </a:cubicBezTo>
                <a:cubicBezTo>
                  <a:pt x="5176520" y="886460"/>
                  <a:pt x="5194300" y="956310"/>
                  <a:pt x="5204460" y="1005840"/>
                </a:cubicBezTo>
                <a:cubicBezTo>
                  <a:pt x="5214620" y="1055370"/>
                  <a:pt x="5215890" y="1087120"/>
                  <a:pt x="5219700" y="1120140"/>
                </a:cubicBezTo>
                <a:cubicBezTo>
                  <a:pt x="5223510" y="1153160"/>
                  <a:pt x="5225415" y="1178560"/>
                  <a:pt x="5227320" y="1203960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5">
            <a:extLst>
              <a:ext uri="{FF2B5EF4-FFF2-40B4-BE49-F238E27FC236}">
                <a16:creationId xmlns:a16="http://schemas.microsoft.com/office/drawing/2014/main" id="{2DCE863D-33EB-37BE-F8BF-934207B52ACE}"/>
              </a:ext>
            </a:extLst>
          </p:cNvPr>
          <p:cNvCxnSpPr>
            <a:cxnSpLocks/>
          </p:cNvCxnSpPr>
          <p:nvPr/>
        </p:nvCxnSpPr>
        <p:spPr>
          <a:xfrm>
            <a:off x="3491612" y="4400580"/>
            <a:ext cx="67783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6">
            <a:extLst>
              <a:ext uri="{FF2B5EF4-FFF2-40B4-BE49-F238E27FC236}">
                <a16:creationId xmlns:a16="http://schemas.microsoft.com/office/drawing/2014/main" id="{C1D521B2-D454-B9BD-825C-BB651D98D0CA}"/>
              </a:ext>
            </a:extLst>
          </p:cNvPr>
          <p:cNvCxnSpPr>
            <a:cxnSpLocks/>
          </p:cNvCxnSpPr>
          <p:nvPr/>
        </p:nvCxnSpPr>
        <p:spPr>
          <a:xfrm>
            <a:off x="2021964" y="4400580"/>
            <a:ext cx="6899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3">
            <a:extLst>
              <a:ext uri="{FF2B5EF4-FFF2-40B4-BE49-F238E27FC236}">
                <a16:creationId xmlns:a16="http://schemas.microsoft.com/office/drawing/2014/main" id="{D4184735-A9A7-0604-21B9-A2529BECBCBC}"/>
              </a:ext>
            </a:extLst>
          </p:cNvPr>
          <p:cNvCxnSpPr>
            <a:cxnSpLocks/>
          </p:cNvCxnSpPr>
          <p:nvPr/>
        </p:nvCxnSpPr>
        <p:spPr>
          <a:xfrm>
            <a:off x="4162320" y="2365322"/>
            <a:ext cx="0" cy="92848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자유형 12">
            <a:extLst>
              <a:ext uri="{FF2B5EF4-FFF2-40B4-BE49-F238E27FC236}">
                <a16:creationId xmlns:a16="http://schemas.microsoft.com/office/drawing/2014/main" id="{FA5421F2-E511-BFE9-5D77-A012104CA6EB}"/>
              </a:ext>
            </a:extLst>
          </p:cNvPr>
          <p:cNvSpPr/>
          <p:nvPr/>
        </p:nvSpPr>
        <p:spPr>
          <a:xfrm>
            <a:off x="2497522" y="2221457"/>
            <a:ext cx="1155423" cy="266957"/>
          </a:xfrm>
          <a:custGeom>
            <a:avLst/>
            <a:gdLst>
              <a:gd name="connsiteX0" fmla="*/ 0 w 8170606"/>
              <a:gd name="connsiteY0" fmla="*/ 943897 h 1887793"/>
              <a:gd name="connsiteX1" fmla="*/ 707922 w 8170606"/>
              <a:gd name="connsiteY1" fmla="*/ 0 h 1887793"/>
              <a:gd name="connsiteX2" fmla="*/ 2064774 w 8170606"/>
              <a:gd name="connsiteY2" fmla="*/ 1887793 h 1887793"/>
              <a:gd name="connsiteX3" fmla="*/ 3406877 w 8170606"/>
              <a:gd name="connsiteY3" fmla="*/ 14748 h 1887793"/>
              <a:gd name="connsiteX4" fmla="*/ 4763729 w 8170606"/>
              <a:gd name="connsiteY4" fmla="*/ 1887793 h 1887793"/>
              <a:gd name="connsiteX5" fmla="*/ 6105832 w 8170606"/>
              <a:gd name="connsiteY5" fmla="*/ 29497 h 1887793"/>
              <a:gd name="connsiteX6" fmla="*/ 7462683 w 8170606"/>
              <a:gd name="connsiteY6" fmla="*/ 1887793 h 1887793"/>
              <a:gd name="connsiteX7" fmla="*/ 8170606 w 8170606"/>
              <a:gd name="connsiteY7" fmla="*/ 943897 h 188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0606" h="1887793">
                <a:moveTo>
                  <a:pt x="0" y="943897"/>
                </a:moveTo>
                <a:lnTo>
                  <a:pt x="707922" y="0"/>
                </a:lnTo>
                <a:lnTo>
                  <a:pt x="2064774" y="1887793"/>
                </a:lnTo>
                <a:lnTo>
                  <a:pt x="3406877" y="14748"/>
                </a:lnTo>
                <a:lnTo>
                  <a:pt x="4763729" y="1887793"/>
                </a:lnTo>
                <a:lnTo>
                  <a:pt x="6105832" y="29497"/>
                </a:lnTo>
                <a:lnTo>
                  <a:pt x="7462683" y="1887793"/>
                </a:lnTo>
                <a:lnTo>
                  <a:pt x="8170606" y="943897"/>
                </a:ln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0">
            <a:extLst>
              <a:ext uri="{FF2B5EF4-FFF2-40B4-BE49-F238E27FC236}">
                <a16:creationId xmlns:a16="http://schemas.microsoft.com/office/drawing/2014/main" id="{685F2A33-FB85-4A9A-A12E-3749D22E7D62}"/>
              </a:ext>
            </a:extLst>
          </p:cNvPr>
          <p:cNvCxnSpPr>
            <a:cxnSpLocks/>
          </p:cNvCxnSpPr>
          <p:nvPr/>
        </p:nvCxnSpPr>
        <p:spPr>
          <a:xfrm flipH="1">
            <a:off x="2026128" y="2365322"/>
            <a:ext cx="48367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4">
            <a:extLst>
              <a:ext uri="{FF2B5EF4-FFF2-40B4-BE49-F238E27FC236}">
                <a16:creationId xmlns:a16="http://schemas.microsoft.com/office/drawing/2014/main" id="{79B41D8C-86A6-FC76-4499-FCC56F55EB65}"/>
              </a:ext>
            </a:extLst>
          </p:cNvPr>
          <p:cNvCxnSpPr>
            <a:cxnSpLocks/>
          </p:cNvCxnSpPr>
          <p:nvPr/>
        </p:nvCxnSpPr>
        <p:spPr>
          <a:xfrm flipH="1">
            <a:off x="3641687" y="2365322"/>
            <a:ext cx="52066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3">
            <a:extLst>
              <a:ext uri="{FF2B5EF4-FFF2-40B4-BE49-F238E27FC236}">
                <a16:creationId xmlns:a16="http://schemas.microsoft.com/office/drawing/2014/main" id="{1D483FB6-062A-342B-C642-9AC59AAE40E8}"/>
              </a:ext>
            </a:extLst>
          </p:cNvPr>
          <p:cNvCxnSpPr>
            <a:cxnSpLocks/>
          </p:cNvCxnSpPr>
          <p:nvPr/>
        </p:nvCxnSpPr>
        <p:spPr>
          <a:xfrm>
            <a:off x="2021568" y="3826710"/>
            <a:ext cx="0" cy="5846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3">
            <a:extLst>
              <a:ext uri="{FF2B5EF4-FFF2-40B4-BE49-F238E27FC236}">
                <a16:creationId xmlns:a16="http://schemas.microsoft.com/office/drawing/2014/main" id="{0F3EEF3D-2312-5001-B863-B960BE4B72C8}"/>
              </a:ext>
            </a:extLst>
          </p:cNvPr>
          <p:cNvCxnSpPr>
            <a:cxnSpLocks/>
          </p:cNvCxnSpPr>
          <p:nvPr/>
        </p:nvCxnSpPr>
        <p:spPr>
          <a:xfrm>
            <a:off x="2027556" y="2367092"/>
            <a:ext cx="0" cy="5846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23">
            <a:extLst>
              <a:ext uri="{FF2B5EF4-FFF2-40B4-BE49-F238E27FC236}">
                <a16:creationId xmlns:a16="http://schemas.microsoft.com/office/drawing/2014/main" id="{ADBF64EC-7F20-9AF5-127D-8DE4FF2A7A93}"/>
              </a:ext>
            </a:extLst>
          </p:cNvPr>
          <p:cNvCxnSpPr/>
          <p:nvPr/>
        </p:nvCxnSpPr>
        <p:spPr>
          <a:xfrm rot="5400000" flipV="1">
            <a:off x="4153675" y="3056083"/>
            <a:ext cx="0" cy="4754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24">
            <a:extLst>
              <a:ext uri="{FF2B5EF4-FFF2-40B4-BE49-F238E27FC236}">
                <a16:creationId xmlns:a16="http://schemas.microsoft.com/office/drawing/2014/main" id="{62CC9535-B496-3087-D97B-84A167ECC721}"/>
              </a:ext>
            </a:extLst>
          </p:cNvPr>
          <p:cNvCxnSpPr/>
          <p:nvPr/>
        </p:nvCxnSpPr>
        <p:spPr>
          <a:xfrm rot="5400000" flipV="1">
            <a:off x="4153675" y="3234375"/>
            <a:ext cx="0" cy="4754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3">
            <a:extLst>
              <a:ext uri="{FF2B5EF4-FFF2-40B4-BE49-F238E27FC236}">
                <a16:creationId xmlns:a16="http://schemas.microsoft.com/office/drawing/2014/main" id="{A3624205-5D44-4630-4A86-F4B3381ADDE2}"/>
              </a:ext>
            </a:extLst>
          </p:cNvPr>
          <p:cNvCxnSpPr>
            <a:cxnSpLocks/>
          </p:cNvCxnSpPr>
          <p:nvPr/>
        </p:nvCxnSpPr>
        <p:spPr>
          <a:xfrm>
            <a:off x="4153676" y="3472097"/>
            <a:ext cx="0" cy="92848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266DD19-3A43-0445-B6CC-4D1C6F61EA86}"/>
                  </a:ext>
                </a:extLst>
              </p:cNvPr>
              <p:cNvSpPr txBox="1"/>
              <p:nvPr/>
            </p:nvSpPr>
            <p:spPr>
              <a:xfrm>
                <a:off x="1436662" y="3093990"/>
                <a:ext cx="44785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KR" sz="280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266DD19-3A43-0445-B6CC-4D1C6F61E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662" y="3093990"/>
                <a:ext cx="44785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reeform 41">
            <a:extLst>
              <a:ext uri="{FF2B5EF4-FFF2-40B4-BE49-F238E27FC236}">
                <a16:creationId xmlns:a16="http://schemas.microsoft.com/office/drawing/2014/main" id="{F2746E92-6ADE-BE2F-E5EC-B67218E8C3EB}"/>
              </a:ext>
            </a:extLst>
          </p:cNvPr>
          <p:cNvSpPr/>
          <p:nvPr/>
        </p:nvSpPr>
        <p:spPr>
          <a:xfrm>
            <a:off x="5385446" y="3355229"/>
            <a:ext cx="1430990" cy="54455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729FC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D883F04-DD6C-743C-83DD-8A0B68E2F6AC}"/>
              </a:ext>
            </a:extLst>
          </p:cNvPr>
          <p:cNvSpPr txBox="1"/>
          <p:nvPr/>
        </p:nvSpPr>
        <p:spPr>
          <a:xfrm>
            <a:off x="3491612" y="4422938"/>
            <a:ext cx="223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/>
              <a:t>Axion as an AC source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B76B63D-425D-926F-F731-96B879670788}"/>
                  </a:ext>
                </a:extLst>
              </p:cNvPr>
              <p:cNvSpPr txBox="1"/>
              <p:nvPr/>
            </p:nvSpPr>
            <p:spPr>
              <a:xfrm>
                <a:off x="429498" y="4770951"/>
                <a:ext cx="5298366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KR" sz="200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B76B63D-425D-926F-F731-96B879670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8" y="4770951"/>
                <a:ext cx="5298366" cy="10016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BA1F0D7-FB89-6521-C069-14B3EB29BCA7}"/>
                  </a:ext>
                </a:extLst>
              </p:cNvPr>
              <p:cNvSpPr txBox="1"/>
              <p:nvPr/>
            </p:nvSpPr>
            <p:spPr>
              <a:xfrm>
                <a:off x="2932641" y="1758263"/>
                <a:ext cx="44785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KR" sz="280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BA1F0D7-FB89-6521-C069-14B3EB29B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641" y="1758263"/>
                <a:ext cx="44785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C70E266-968D-AC53-58C0-DD479496C854}"/>
                  </a:ext>
                </a:extLst>
              </p:cNvPr>
              <p:cNvSpPr txBox="1"/>
              <p:nvPr/>
            </p:nvSpPr>
            <p:spPr>
              <a:xfrm>
                <a:off x="4395360" y="3097890"/>
                <a:ext cx="44785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KR" sz="280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C70E266-968D-AC53-58C0-DD479496C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360" y="3097890"/>
                <a:ext cx="44785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F526434-74E0-86D8-3413-4D4E3326E297}"/>
                  </a:ext>
                </a:extLst>
              </p:cNvPr>
              <p:cNvSpPr txBox="1"/>
              <p:nvPr/>
            </p:nvSpPr>
            <p:spPr>
              <a:xfrm>
                <a:off x="2883848" y="3488030"/>
                <a:ext cx="44785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KR" sz="280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F526434-74E0-86D8-3413-4D4E3326E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48" y="3488030"/>
                <a:ext cx="44785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41F5F8D-8DCF-C6DF-4D8B-8A8ED504FA88}"/>
                  </a:ext>
                </a:extLst>
              </p:cNvPr>
              <p:cNvSpPr txBox="1"/>
              <p:nvPr/>
            </p:nvSpPr>
            <p:spPr>
              <a:xfrm>
                <a:off x="600891" y="5712675"/>
                <a:ext cx="4564593" cy="598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2400" b="0"/>
                  <a:t>Resonant only when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𝐿𝐶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KR" sz="240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41F5F8D-8DCF-C6DF-4D8B-8A8ED504F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91" y="5712675"/>
                <a:ext cx="4564593" cy="598305"/>
              </a:xfrm>
              <a:prstGeom prst="rect">
                <a:avLst/>
              </a:prstGeom>
              <a:blipFill>
                <a:blip r:embed="rId7"/>
                <a:stretch>
                  <a:fillRect l="-1604" b="-19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9A66280-569D-4BED-3095-36C0823F07A0}"/>
                  </a:ext>
                </a:extLst>
              </p:cNvPr>
              <p:cNvSpPr txBox="1"/>
              <p:nvPr/>
            </p:nvSpPr>
            <p:spPr>
              <a:xfrm>
                <a:off x="7101805" y="5106506"/>
                <a:ext cx="4143215" cy="465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altLang="ko-KR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ko-KR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KR" sz="200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9A66280-569D-4BED-3095-36C0823F0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805" y="5106506"/>
                <a:ext cx="4143215" cy="4650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BC4AEB8-7135-7662-A9E1-DD7C2D974240}"/>
                  </a:ext>
                </a:extLst>
              </p:cNvPr>
              <p:cNvSpPr txBox="1"/>
              <p:nvPr/>
            </p:nvSpPr>
            <p:spPr>
              <a:xfrm>
                <a:off x="4814306" y="1887768"/>
                <a:ext cx="23288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2800" b="0" i="0" smtClean="0">
                              <a:latin typeface="Cambria Math" panose="02040503050406030204" pitchFamily="18" charset="0"/>
                            </a:rPr>
                            <m:t>rms</m:t>
                          </m:r>
                        </m:sub>
                      </m:sSub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US" altLang="ko-KR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2800">
                              <a:latin typeface="Cambria Math" panose="02040503050406030204" pitchFamily="18" charset="0"/>
                            </a:rPr>
                            <m:t>rms</m:t>
                          </m:r>
                        </m:sub>
                        <m:sup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KR" sz="280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BC4AEB8-7135-7662-A9E1-DD7C2D974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306" y="1887768"/>
                <a:ext cx="232888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0100F1EA-35FC-9488-65B6-3982C11EC600}"/>
              </a:ext>
            </a:extLst>
          </p:cNvPr>
          <p:cNvSpPr txBox="1"/>
          <p:nvPr/>
        </p:nvSpPr>
        <p:spPr>
          <a:xfrm>
            <a:off x="4877221" y="2738960"/>
            <a:ext cx="253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/>
              <a:t>Use negative inductance instead of capacitance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F753695-1D08-D9B8-0E38-5F9F2BA1A235}"/>
              </a:ext>
            </a:extLst>
          </p:cNvPr>
          <p:cNvSpPr txBox="1"/>
          <p:nvPr/>
        </p:nvSpPr>
        <p:spPr>
          <a:xfrm>
            <a:off x="6331349" y="5657884"/>
            <a:ext cx="56467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/>
              <a:t>Reactive impedance cancelled at all frequencies </a:t>
            </a:r>
            <a:r>
              <a:rPr lang="en-US" sz="2000">
                <a:sym typeface="Wingdings" pitchFamily="2" charset="2"/>
              </a:rPr>
              <a:t> broadband with good sensitivity</a:t>
            </a:r>
            <a:endParaRPr lang="en-KR" sz="2000"/>
          </a:p>
        </p:txBody>
      </p:sp>
      <p:sp>
        <p:nvSpPr>
          <p:cNvPr id="87" name="타원 30">
            <a:extLst>
              <a:ext uri="{FF2B5EF4-FFF2-40B4-BE49-F238E27FC236}">
                <a16:creationId xmlns:a16="http://schemas.microsoft.com/office/drawing/2014/main" id="{CECFC944-B5C0-CC14-9964-08A8B26D1BEA}"/>
              </a:ext>
            </a:extLst>
          </p:cNvPr>
          <p:cNvSpPr/>
          <p:nvPr/>
        </p:nvSpPr>
        <p:spPr>
          <a:xfrm>
            <a:off x="8791450" y="4004639"/>
            <a:ext cx="764107" cy="764107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자유형 31">
            <a:extLst>
              <a:ext uri="{FF2B5EF4-FFF2-40B4-BE49-F238E27FC236}">
                <a16:creationId xmlns:a16="http://schemas.microsoft.com/office/drawing/2014/main" id="{C721609A-181C-7B39-D81A-7B1C5B0313B9}"/>
              </a:ext>
            </a:extLst>
          </p:cNvPr>
          <p:cNvSpPr/>
          <p:nvPr/>
        </p:nvSpPr>
        <p:spPr>
          <a:xfrm>
            <a:off x="8870281" y="4301536"/>
            <a:ext cx="606443" cy="198010"/>
          </a:xfrm>
          <a:custGeom>
            <a:avLst/>
            <a:gdLst>
              <a:gd name="connsiteX0" fmla="*/ 0 w 4343400"/>
              <a:gd name="connsiteY0" fmla="*/ 715433 h 1418166"/>
              <a:gd name="connsiteX1" fmla="*/ 101600 w 4343400"/>
              <a:gd name="connsiteY1" fmla="*/ 537633 h 1418166"/>
              <a:gd name="connsiteX2" fmla="*/ 228600 w 4343400"/>
              <a:gd name="connsiteY2" fmla="*/ 359833 h 1418166"/>
              <a:gd name="connsiteX3" fmla="*/ 355600 w 4343400"/>
              <a:gd name="connsiteY3" fmla="*/ 245533 h 1418166"/>
              <a:gd name="connsiteX4" fmla="*/ 533400 w 4343400"/>
              <a:gd name="connsiteY4" fmla="*/ 143933 h 1418166"/>
              <a:gd name="connsiteX5" fmla="*/ 673100 w 4343400"/>
              <a:gd name="connsiteY5" fmla="*/ 80433 h 1418166"/>
              <a:gd name="connsiteX6" fmla="*/ 800100 w 4343400"/>
              <a:gd name="connsiteY6" fmla="*/ 29633 h 1418166"/>
              <a:gd name="connsiteX7" fmla="*/ 952500 w 4343400"/>
              <a:gd name="connsiteY7" fmla="*/ 4233 h 1418166"/>
              <a:gd name="connsiteX8" fmla="*/ 1041400 w 4343400"/>
              <a:gd name="connsiteY8" fmla="*/ 4233 h 1418166"/>
              <a:gd name="connsiteX9" fmla="*/ 1219200 w 4343400"/>
              <a:gd name="connsiteY9" fmla="*/ 4233 h 1418166"/>
              <a:gd name="connsiteX10" fmla="*/ 1371600 w 4343400"/>
              <a:gd name="connsiteY10" fmla="*/ 29633 h 1418166"/>
              <a:gd name="connsiteX11" fmla="*/ 1574800 w 4343400"/>
              <a:gd name="connsiteY11" fmla="*/ 93133 h 1418166"/>
              <a:gd name="connsiteX12" fmla="*/ 1701800 w 4343400"/>
              <a:gd name="connsiteY12" fmla="*/ 156633 h 1418166"/>
              <a:gd name="connsiteX13" fmla="*/ 1816100 w 4343400"/>
              <a:gd name="connsiteY13" fmla="*/ 232833 h 1418166"/>
              <a:gd name="connsiteX14" fmla="*/ 1930400 w 4343400"/>
              <a:gd name="connsiteY14" fmla="*/ 347133 h 1418166"/>
              <a:gd name="connsiteX15" fmla="*/ 2019300 w 4343400"/>
              <a:gd name="connsiteY15" fmla="*/ 461433 h 1418166"/>
              <a:gd name="connsiteX16" fmla="*/ 2108200 w 4343400"/>
              <a:gd name="connsiteY16" fmla="*/ 588433 h 1418166"/>
              <a:gd name="connsiteX17" fmla="*/ 2222500 w 4343400"/>
              <a:gd name="connsiteY17" fmla="*/ 778933 h 1418166"/>
              <a:gd name="connsiteX18" fmla="*/ 2324100 w 4343400"/>
              <a:gd name="connsiteY18" fmla="*/ 931333 h 1418166"/>
              <a:gd name="connsiteX19" fmla="*/ 2438400 w 4343400"/>
              <a:gd name="connsiteY19" fmla="*/ 1071033 h 1418166"/>
              <a:gd name="connsiteX20" fmla="*/ 2552700 w 4343400"/>
              <a:gd name="connsiteY20" fmla="*/ 1185333 h 1418166"/>
              <a:gd name="connsiteX21" fmla="*/ 2692400 w 4343400"/>
              <a:gd name="connsiteY21" fmla="*/ 1274233 h 1418166"/>
              <a:gd name="connsiteX22" fmla="*/ 2857500 w 4343400"/>
              <a:gd name="connsiteY22" fmla="*/ 1337733 h 1418166"/>
              <a:gd name="connsiteX23" fmla="*/ 3073400 w 4343400"/>
              <a:gd name="connsiteY23" fmla="*/ 1388533 h 1418166"/>
              <a:gd name="connsiteX24" fmla="*/ 3238500 w 4343400"/>
              <a:gd name="connsiteY24" fmla="*/ 1413933 h 1418166"/>
              <a:gd name="connsiteX25" fmla="*/ 3467100 w 4343400"/>
              <a:gd name="connsiteY25" fmla="*/ 1413933 h 1418166"/>
              <a:gd name="connsiteX26" fmla="*/ 3657600 w 4343400"/>
              <a:gd name="connsiteY26" fmla="*/ 1388533 h 1418166"/>
              <a:gd name="connsiteX27" fmla="*/ 3860800 w 4343400"/>
              <a:gd name="connsiteY27" fmla="*/ 1312333 h 1418166"/>
              <a:gd name="connsiteX28" fmla="*/ 4013200 w 4343400"/>
              <a:gd name="connsiteY28" fmla="*/ 1198033 h 1418166"/>
              <a:gd name="connsiteX29" fmla="*/ 4140200 w 4343400"/>
              <a:gd name="connsiteY29" fmla="*/ 1083733 h 1418166"/>
              <a:gd name="connsiteX30" fmla="*/ 4229100 w 4343400"/>
              <a:gd name="connsiteY30" fmla="*/ 956733 h 1418166"/>
              <a:gd name="connsiteX31" fmla="*/ 4305300 w 4343400"/>
              <a:gd name="connsiteY31" fmla="*/ 842433 h 1418166"/>
              <a:gd name="connsiteX32" fmla="*/ 4343400 w 4343400"/>
              <a:gd name="connsiteY32" fmla="*/ 728133 h 141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343400" h="1418166">
                <a:moveTo>
                  <a:pt x="0" y="715433"/>
                </a:moveTo>
                <a:cubicBezTo>
                  <a:pt x="31750" y="656166"/>
                  <a:pt x="63500" y="596900"/>
                  <a:pt x="101600" y="537633"/>
                </a:cubicBezTo>
                <a:cubicBezTo>
                  <a:pt x="139700" y="478366"/>
                  <a:pt x="186267" y="408516"/>
                  <a:pt x="228600" y="359833"/>
                </a:cubicBezTo>
                <a:cubicBezTo>
                  <a:pt x="270933" y="311150"/>
                  <a:pt x="304800" y="281516"/>
                  <a:pt x="355600" y="245533"/>
                </a:cubicBezTo>
                <a:cubicBezTo>
                  <a:pt x="406400" y="209550"/>
                  <a:pt x="480483" y="171450"/>
                  <a:pt x="533400" y="143933"/>
                </a:cubicBezTo>
                <a:cubicBezTo>
                  <a:pt x="586317" y="116416"/>
                  <a:pt x="628650" y="99483"/>
                  <a:pt x="673100" y="80433"/>
                </a:cubicBezTo>
                <a:cubicBezTo>
                  <a:pt x="717550" y="61383"/>
                  <a:pt x="753533" y="42333"/>
                  <a:pt x="800100" y="29633"/>
                </a:cubicBezTo>
                <a:cubicBezTo>
                  <a:pt x="846667" y="16933"/>
                  <a:pt x="912283" y="8466"/>
                  <a:pt x="952500" y="4233"/>
                </a:cubicBezTo>
                <a:cubicBezTo>
                  <a:pt x="992717" y="0"/>
                  <a:pt x="1041400" y="4233"/>
                  <a:pt x="1041400" y="4233"/>
                </a:cubicBezTo>
                <a:cubicBezTo>
                  <a:pt x="1085850" y="4233"/>
                  <a:pt x="1164167" y="0"/>
                  <a:pt x="1219200" y="4233"/>
                </a:cubicBezTo>
                <a:cubicBezTo>
                  <a:pt x="1274233" y="8466"/>
                  <a:pt x="1312333" y="14816"/>
                  <a:pt x="1371600" y="29633"/>
                </a:cubicBezTo>
                <a:cubicBezTo>
                  <a:pt x="1430867" y="44450"/>
                  <a:pt x="1519767" y="71966"/>
                  <a:pt x="1574800" y="93133"/>
                </a:cubicBezTo>
                <a:cubicBezTo>
                  <a:pt x="1629833" y="114300"/>
                  <a:pt x="1661583" y="133350"/>
                  <a:pt x="1701800" y="156633"/>
                </a:cubicBezTo>
                <a:cubicBezTo>
                  <a:pt x="1742017" y="179916"/>
                  <a:pt x="1778000" y="201083"/>
                  <a:pt x="1816100" y="232833"/>
                </a:cubicBezTo>
                <a:cubicBezTo>
                  <a:pt x="1854200" y="264583"/>
                  <a:pt x="1896533" y="309033"/>
                  <a:pt x="1930400" y="347133"/>
                </a:cubicBezTo>
                <a:cubicBezTo>
                  <a:pt x="1964267" y="385233"/>
                  <a:pt x="1989667" y="421217"/>
                  <a:pt x="2019300" y="461433"/>
                </a:cubicBezTo>
                <a:cubicBezTo>
                  <a:pt x="2048933" y="501649"/>
                  <a:pt x="2074333" y="535516"/>
                  <a:pt x="2108200" y="588433"/>
                </a:cubicBezTo>
                <a:cubicBezTo>
                  <a:pt x="2142067" y="641350"/>
                  <a:pt x="2186517" y="721783"/>
                  <a:pt x="2222500" y="778933"/>
                </a:cubicBezTo>
                <a:cubicBezTo>
                  <a:pt x="2258483" y="836083"/>
                  <a:pt x="2288117" y="882650"/>
                  <a:pt x="2324100" y="931333"/>
                </a:cubicBezTo>
                <a:cubicBezTo>
                  <a:pt x="2360083" y="980016"/>
                  <a:pt x="2400300" y="1028700"/>
                  <a:pt x="2438400" y="1071033"/>
                </a:cubicBezTo>
                <a:cubicBezTo>
                  <a:pt x="2476500" y="1113366"/>
                  <a:pt x="2510367" y="1151466"/>
                  <a:pt x="2552700" y="1185333"/>
                </a:cubicBezTo>
                <a:cubicBezTo>
                  <a:pt x="2595033" y="1219200"/>
                  <a:pt x="2641600" y="1248833"/>
                  <a:pt x="2692400" y="1274233"/>
                </a:cubicBezTo>
                <a:cubicBezTo>
                  <a:pt x="2743200" y="1299633"/>
                  <a:pt x="2794000" y="1318683"/>
                  <a:pt x="2857500" y="1337733"/>
                </a:cubicBezTo>
                <a:cubicBezTo>
                  <a:pt x="2921000" y="1356783"/>
                  <a:pt x="3009900" y="1375833"/>
                  <a:pt x="3073400" y="1388533"/>
                </a:cubicBezTo>
                <a:cubicBezTo>
                  <a:pt x="3136900" y="1401233"/>
                  <a:pt x="3172883" y="1409700"/>
                  <a:pt x="3238500" y="1413933"/>
                </a:cubicBezTo>
                <a:cubicBezTo>
                  <a:pt x="3304117" y="1418166"/>
                  <a:pt x="3397250" y="1418166"/>
                  <a:pt x="3467100" y="1413933"/>
                </a:cubicBezTo>
                <a:cubicBezTo>
                  <a:pt x="3536950" y="1409700"/>
                  <a:pt x="3591983" y="1405466"/>
                  <a:pt x="3657600" y="1388533"/>
                </a:cubicBezTo>
                <a:cubicBezTo>
                  <a:pt x="3723217" y="1371600"/>
                  <a:pt x="3801533" y="1344083"/>
                  <a:pt x="3860800" y="1312333"/>
                </a:cubicBezTo>
                <a:cubicBezTo>
                  <a:pt x="3920067" y="1280583"/>
                  <a:pt x="3966633" y="1236133"/>
                  <a:pt x="4013200" y="1198033"/>
                </a:cubicBezTo>
                <a:cubicBezTo>
                  <a:pt x="4059767" y="1159933"/>
                  <a:pt x="4104217" y="1123950"/>
                  <a:pt x="4140200" y="1083733"/>
                </a:cubicBezTo>
                <a:cubicBezTo>
                  <a:pt x="4176183" y="1043516"/>
                  <a:pt x="4201583" y="996950"/>
                  <a:pt x="4229100" y="956733"/>
                </a:cubicBezTo>
                <a:cubicBezTo>
                  <a:pt x="4256617" y="916516"/>
                  <a:pt x="4286250" y="880533"/>
                  <a:pt x="4305300" y="842433"/>
                </a:cubicBezTo>
                <a:cubicBezTo>
                  <a:pt x="4324350" y="804333"/>
                  <a:pt x="4333875" y="766233"/>
                  <a:pt x="4343400" y="728133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자유형 15">
            <a:extLst>
              <a:ext uri="{FF2B5EF4-FFF2-40B4-BE49-F238E27FC236}">
                <a16:creationId xmlns:a16="http://schemas.microsoft.com/office/drawing/2014/main" id="{7F12853C-40E5-3C4F-BA39-2793D2F3C5EA}"/>
              </a:ext>
            </a:extLst>
          </p:cNvPr>
          <p:cNvSpPr/>
          <p:nvPr/>
        </p:nvSpPr>
        <p:spPr>
          <a:xfrm rot="5400000" flipH="1">
            <a:off x="7697873" y="3212180"/>
            <a:ext cx="886883" cy="342175"/>
          </a:xfrm>
          <a:custGeom>
            <a:avLst/>
            <a:gdLst>
              <a:gd name="connsiteX0" fmla="*/ 0 w 5227320"/>
              <a:gd name="connsiteY0" fmla="*/ 1219200 h 2016760"/>
              <a:gd name="connsiteX1" fmla="*/ 7620 w 5227320"/>
              <a:gd name="connsiteY1" fmla="*/ 1059180 h 2016760"/>
              <a:gd name="connsiteX2" fmla="*/ 38100 w 5227320"/>
              <a:gd name="connsiteY2" fmla="*/ 906780 h 2016760"/>
              <a:gd name="connsiteX3" fmla="*/ 76200 w 5227320"/>
              <a:gd name="connsiteY3" fmla="*/ 762000 h 2016760"/>
              <a:gd name="connsiteX4" fmla="*/ 129540 w 5227320"/>
              <a:gd name="connsiteY4" fmla="*/ 632460 h 2016760"/>
              <a:gd name="connsiteX5" fmla="*/ 220980 w 5227320"/>
              <a:gd name="connsiteY5" fmla="*/ 449580 h 2016760"/>
              <a:gd name="connsiteX6" fmla="*/ 304800 w 5227320"/>
              <a:gd name="connsiteY6" fmla="*/ 327660 h 2016760"/>
              <a:gd name="connsiteX7" fmla="*/ 411480 w 5227320"/>
              <a:gd name="connsiteY7" fmla="*/ 220980 h 2016760"/>
              <a:gd name="connsiteX8" fmla="*/ 525780 w 5227320"/>
              <a:gd name="connsiteY8" fmla="*/ 129540 h 2016760"/>
              <a:gd name="connsiteX9" fmla="*/ 678180 w 5227320"/>
              <a:gd name="connsiteY9" fmla="*/ 53340 h 2016760"/>
              <a:gd name="connsiteX10" fmla="*/ 830580 w 5227320"/>
              <a:gd name="connsiteY10" fmla="*/ 7620 h 2016760"/>
              <a:gd name="connsiteX11" fmla="*/ 960120 w 5227320"/>
              <a:gd name="connsiteY11" fmla="*/ 7620 h 2016760"/>
              <a:gd name="connsiteX12" fmla="*/ 1150620 w 5227320"/>
              <a:gd name="connsiteY12" fmla="*/ 45720 h 2016760"/>
              <a:gd name="connsiteX13" fmla="*/ 1287780 w 5227320"/>
              <a:gd name="connsiteY13" fmla="*/ 106680 h 2016760"/>
              <a:gd name="connsiteX14" fmla="*/ 1386840 w 5227320"/>
              <a:gd name="connsiteY14" fmla="*/ 167640 h 2016760"/>
              <a:gd name="connsiteX15" fmla="*/ 1485900 w 5227320"/>
              <a:gd name="connsiteY15" fmla="*/ 266700 h 2016760"/>
              <a:gd name="connsiteX16" fmla="*/ 1592580 w 5227320"/>
              <a:gd name="connsiteY16" fmla="*/ 381000 h 2016760"/>
              <a:gd name="connsiteX17" fmla="*/ 1684020 w 5227320"/>
              <a:gd name="connsiteY17" fmla="*/ 541020 h 2016760"/>
              <a:gd name="connsiteX18" fmla="*/ 1760220 w 5227320"/>
              <a:gd name="connsiteY18" fmla="*/ 731520 h 2016760"/>
              <a:gd name="connsiteX19" fmla="*/ 1828800 w 5227320"/>
              <a:gd name="connsiteY19" fmla="*/ 982980 h 2016760"/>
              <a:gd name="connsiteX20" fmla="*/ 1851660 w 5227320"/>
              <a:gd name="connsiteY20" fmla="*/ 1249680 h 2016760"/>
              <a:gd name="connsiteX21" fmla="*/ 1813560 w 5227320"/>
              <a:gd name="connsiteY21" fmla="*/ 1562100 h 2016760"/>
              <a:gd name="connsiteX22" fmla="*/ 1729740 w 5227320"/>
              <a:gd name="connsiteY22" fmla="*/ 1813560 h 2016760"/>
              <a:gd name="connsiteX23" fmla="*/ 1630680 w 5227320"/>
              <a:gd name="connsiteY23" fmla="*/ 1943100 h 2016760"/>
              <a:gd name="connsiteX24" fmla="*/ 1493520 w 5227320"/>
              <a:gd name="connsiteY24" fmla="*/ 2011680 h 2016760"/>
              <a:gd name="connsiteX25" fmla="*/ 1379220 w 5227320"/>
              <a:gd name="connsiteY25" fmla="*/ 1958340 h 2016760"/>
              <a:gd name="connsiteX26" fmla="*/ 1264920 w 5227320"/>
              <a:gd name="connsiteY26" fmla="*/ 1828800 h 2016760"/>
              <a:gd name="connsiteX27" fmla="*/ 1196340 w 5227320"/>
              <a:gd name="connsiteY27" fmla="*/ 1676400 h 2016760"/>
              <a:gd name="connsiteX28" fmla="*/ 1158240 w 5227320"/>
              <a:gd name="connsiteY28" fmla="*/ 1524000 h 2016760"/>
              <a:gd name="connsiteX29" fmla="*/ 1127760 w 5227320"/>
              <a:gd name="connsiteY29" fmla="*/ 1333500 h 2016760"/>
              <a:gd name="connsiteX30" fmla="*/ 1127760 w 5227320"/>
              <a:gd name="connsiteY30" fmla="*/ 1120140 h 2016760"/>
              <a:gd name="connsiteX31" fmla="*/ 1150620 w 5227320"/>
              <a:gd name="connsiteY31" fmla="*/ 914400 h 2016760"/>
              <a:gd name="connsiteX32" fmla="*/ 1219200 w 5227320"/>
              <a:gd name="connsiteY32" fmla="*/ 716280 h 2016760"/>
              <a:gd name="connsiteX33" fmla="*/ 1318260 w 5227320"/>
              <a:gd name="connsiteY33" fmla="*/ 502920 h 2016760"/>
              <a:gd name="connsiteX34" fmla="*/ 1417320 w 5227320"/>
              <a:gd name="connsiteY34" fmla="*/ 358140 h 2016760"/>
              <a:gd name="connsiteX35" fmla="*/ 1485900 w 5227320"/>
              <a:gd name="connsiteY35" fmla="*/ 274320 h 2016760"/>
              <a:gd name="connsiteX36" fmla="*/ 1615440 w 5227320"/>
              <a:gd name="connsiteY36" fmla="*/ 160020 h 2016760"/>
              <a:gd name="connsiteX37" fmla="*/ 1737360 w 5227320"/>
              <a:gd name="connsiteY37" fmla="*/ 76200 h 2016760"/>
              <a:gd name="connsiteX38" fmla="*/ 1836420 w 5227320"/>
              <a:gd name="connsiteY38" fmla="*/ 38100 h 2016760"/>
              <a:gd name="connsiteX39" fmla="*/ 1920240 w 5227320"/>
              <a:gd name="connsiteY39" fmla="*/ 15240 h 2016760"/>
              <a:gd name="connsiteX40" fmla="*/ 2057400 w 5227320"/>
              <a:gd name="connsiteY40" fmla="*/ 7620 h 2016760"/>
              <a:gd name="connsiteX41" fmla="*/ 2209800 w 5227320"/>
              <a:gd name="connsiteY41" fmla="*/ 22860 h 2016760"/>
              <a:gd name="connsiteX42" fmla="*/ 2339340 w 5227320"/>
              <a:gd name="connsiteY42" fmla="*/ 68580 h 2016760"/>
              <a:gd name="connsiteX43" fmla="*/ 2453640 w 5227320"/>
              <a:gd name="connsiteY43" fmla="*/ 137160 h 2016760"/>
              <a:gd name="connsiteX44" fmla="*/ 2606040 w 5227320"/>
              <a:gd name="connsiteY44" fmla="*/ 266700 h 2016760"/>
              <a:gd name="connsiteX45" fmla="*/ 2727960 w 5227320"/>
              <a:gd name="connsiteY45" fmla="*/ 403860 h 2016760"/>
              <a:gd name="connsiteX46" fmla="*/ 2811780 w 5227320"/>
              <a:gd name="connsiteY46" fmla="*/ 556260 h 2016760"/>
              <a:gd name="connsiteX47" fmla="*/ 2880360 w 5227320"/>
              <a:gd name="connsiteY47" fmla="*/ 701040 h 2016760"/>
              <a:gd name="connsiteX48" fmla="*/ 2933700 w 5227320"/>
              <a:gd name="connsiteY48" fmla="*/ 876300 h 2016760"/>
              <a:gd name="connsiteX49" fmla="*/ 2979420 w 5227320"/>
              <a:gd name="connsiteY49" fmla="*/ 1074420 h 2016760"/>
              <a:gd name="connsiteX50" fmla="*/ 2971800 w 5227320"/>
              <a:gd name="connsiteY50" fmla="*/ 1341120 h 2016760"/>
              <a:gd name="connsiteX51" fmla="*/ 2941320 w 5227320"/>
              <a:gd name="connsiteY51" fmla="*/ 1554480 h 2016760"/>
              <a:gd name="connsiteX52" fmla="*/ 2849880 w 5227320"/>
              <a:gd name="connsiteY52" fmla="*/ 1805940 h 2016760"/>
              <a:gd name="connsiteX53" fmla="*/ 2720340 w 5227320"/>
              <a:gd name="connsiteY53" fmla="*/ 1965960 h 2016760"/>
              <a:gd name="connsiteX54" fmla="*/ 2621280 w 5227320"/>
              <a:gd name="connsiteY54" fmla="*/ 2011680 h 2016760"/>
              <a:gd name="connsiteX55" fmla="*/ 2461260 w 5227320"/>
              <a:gd name="connsiteY55" fmla="*/ 1935480 h 2016760"/>
              <a:gd name="connsiteX56" fmla="*/ 2369820 w 5227320"/>
              <a:gd name="connsiteY56" fmla="*/ 1790700 h 2016760"/>
              <a:gd name="connsiteX57" fmla="*/ 2286000 w 5227320"/>
              <a:gd name="connsiteY57" fmla="*/ 1554480 h 2016760"/>
              <a:gd name="connsiteX58" fmla="*/ 2255520 w 5227320"/>
              <a:gd name="connsiteY58" fmla="*/ 1356360 h 2016760"/>
              <a:gd name="connsiteX59" fmla="*/ 2255520 w 5227320"/>
              <a:gd name="connsiteY59" fmla="*/ 1066800 h 2016760"/>
              <a:gd name="connsiteX60" fmla="*/ 2308860 w 5227320"/>
              <a:gd name="connsiteY60" fmla="*/ 830580 h 2016760"/>
              <a:gd name="connsiteX61" fmla="*/ 2346960 w 5227320"/>
              <a:gd name="connsiteY61" fmla="*/ 693420 h 2016760"/>
              <a:gd name="connsiteX62" fmla="*/ 2430780 w 5227320"/>
              <a:gd name="connsiteY62" fmla="*/ 533400 h 2016760"/>
              <a:gd name="connsiteX63" fmla="*/ 2491740 w 5227320"/>
              <a:gd name="connsiteY63" fmla="*/ 419100 h 2016760"/>
              <a:gd name="connsiteX64" fmla="*/ 2613660 w 5227320"/>
              <a:gd name="connsiteY64" fmla="*/ 274320 h 2016760"/>
              <a:gd name="connsiteX65" fmla="*/ 2750820 w 5227320"/>
              <a:gd name="connsiteY65" fmla="*/ 137160 h 2016760"/>
              <a:gd name="connsiteX66" fmla="*/ 2956560 w 5227320"/>
              <a:gd name="connsiteY66" fmla="*/ 38100 h 2016760"/>
              <a:gd name="connsiteX67" fmla="*/ 3063240 w 5227320"/>
              <a:gd name="connsiteY67" fmla="*/ 15240 h 2016760"/>
              <a:gd name="connsiteX68" fmla="*/ 3162300 w 5227320"/>
              <a:gd name="connsiteY68" fmla="*/ 7620 h 2016760"/>
              <a:gd name="connsiteX69" fmla="*/ 3352800 w 5227320"/>
              <a:gd name="connsiteY69" fmla="*/ 30480 h 2016760"/>
              <a:gd name="connsiteX70" fmla="*/ 3512820 w 5227320"/>
              <a:gd name="connsiteY70" fmla="*/ 91440 h 2016760"/>
              <a:gd name="connsiteX71" fmla="*/ 3627120 w 5227320"/>
              <a:gd name="connsiteY71" fmla="*/ 167640 h 2016760"/>
              <a:gd name="connsiteX72" fmla="*/ 3733800 w 5227320"/>
              <a:gd name="connsiteY72" fmla="*/ 274320 h 2016760"/>
              <a:gd name="connsiteX73" fmla="*/ 3848100 w 5227320"/>
              <a:gd name="connsiteY73" fmla="*/ 396240 h 2016760"/>
              <a:gd name="connsiteX74" fmla="*/ 3939540 w 5227320"/>
              <a:gd name="connsiteY74" fmla="*/ 579120 h 2016760"/>
              <a:gd name="connsiteX75" fmla="*/ 4038600 w 5227320"/>
              <a:gd name="connsiteY75" fmla="*/ 815340 h 2016760"/>
              <a:gd name="connsiteX76" fmla="*/ 4091940 w 5227320"/>
              <a:gd name="connsiteY76" fmla="*/ 1059180 h 2016760"/>
              <a:gd name="connsiteX77" fmla="*/ 4099560 w 5227320"/>
              <a:gd name="connsiteY77" fmla="*/ 1295400 h 2016760"/>
              <a:gd name="connsiteX78" fmla="*/ 4069080 w 5227320"/>
              <a:gd name="connsiteY78" fmla="*/ 1531620 h 2016760"/>
              <a:gd name="connsiteX79" fmla="*/ 4000500 w 5227320"/>
              <a:gd name="connsiteY79" fmla="*/ 1744980 h 2016760"/>
              <a:gd name="connsiteX80" fmla="*/ 3901440 w 5227320"/>
              <a:gd name="connsiteY80" fmla="*/ 1920240 h 2016760"/>
              <a:gd name="connsiteX81" fmla="*/ 3756660 w 5227320"/>
              <a:gd name="connsiteY81" fmla="*/ 2011680 h 2016760"/>
              <a:gd name="connsiteX82" fmla="*/ 3581400 w 5227320"/>
              <a:gd name="connsiteY82" fmla="*/ 1920240 h 2016760"/>
              <a:gd name="connsiteX83" fmla="*/ 3451860 w 5227320"/>
              <a:gd name="connsiteY83" fmla="*/ 1714500 h 2016760"/>
              <a:gd name="connsiteX84" fmla="*/ 3398520 w 5227320"/>
              <a:gd name="connsiteY84" fmla="*/ 1478280 h 2016760"/>
              <a:gd name="connsiteX85" fmla="*/ 3375660 w 5227320"/>
              <a:gd name="connsiteY85" fmla="*/ 1249680 h 2016760"/>
              <a:gd name="connsiteX86" fmla="*/ 3398520 w 5227320"/>
              <a:gd name="connsiteY86" fmla="*/ 952500 h 2016760"/>
              <a:gd name="connsiteX87" fmla="*/ 3459480 w 5227320"/>
              <a:gd name="connsiteY87" fmla="*/ 754380 h 2016760"/>
              <a:gd name="connsiteX88" fmla="*/ 3535680 w 5227320"/>
              <a:gd name="connsiteY88" fmla="*/ 548640 h 2016760"/>
              <a:gd name="connsiteX89" fmla="*/ 3634740 w 5227320"/>
              <a:gd name="connsiteY89" fmla="*/ 388620 h 2016760"/>
              <a:gd name="connsiteX90" fmla="*/ 3733800 w 5227320"/>
              <a:gd name="connsiteY90" fmla="*/ 274320 h 2016760"/>
              <a:gd name="connsiteX91" fmla="*/ 3870960 w 5227320"/>
              <a:gd name="connsiteY91" fmla="*/ 144780 h 2016760"/>
              <a:gd name="connsiteX92" fmla="*/ 4023360 w 5227320"/>
              <a:gd name="connsiteY92" fmla="*/ 60960 h 2016760"/>
              <a:gd name="connsiteX93" fmla="*/ 4168140 w 5227320"/>
              <a:gd name="connsiteY93" fmla="*/ 22860 h 2016760"/>
              <a:gd name="connsiteX94" fmla="*/ 4290060 w 5227320"/>
              <a:gd name="connsiteY94" fmla="*/ 7620 h 2016760"/>
              <a:gd name="connsiteX95" fmla="*/ 4427220 w 5227320"/>
              <a:gd name="connsiteY95" fmla="*/ 15240 h 2016760"/>
              <a:gd name="connsiteX96" fmla="*/ 4579620 w 5227320"/>
              <a:gd name="connsiteY96" fmla="*/ 68580 h 2016760"/>
              <a:gd name="connsiteX97" fmla="*/ 4724400 w 5227320"/>
              <a:gd name="connsiteY97" fmla="*/ 152400 h 2016760"/>
              <a:gd name="connsiteX98" fmla="*/ 4853940 w 5227320"/>
              <a:gd name="connsiteY98" fmla="*/ 251460 h 2016760"/>
              <a:gd name="connsiteX99" fmla="*/ 4968240 w 5227320"/>
              <a:gd name="connsiteY99" fmla="*/ 403860 h 2016760"/>
              <a:gd name="connsiteX100" fmla="*/ 5097780 w 5227320"/>
              <a:gd name="connsiteY100" fmla="*/ 624840 h 2016760"/>
              <a:gd name="connsiteX101" fmla="*/ 5158740 w 5227320"/>
              <a:gd name="connsiteY101" fmla="*/ 822960 h 2016760"/>
              <a:gd name="connsiteX102" fmla="*/ 5204460 w 5227320"/>
              <a:gd name="connsiteY102" fmla="*/ 1005840 h 2016760"/>
              <a:gd name="connsiteX103" fmla="*/ 5219700 w 5227320"/>
              <a:gd name="connsiteY103" fmla="*/ 1120140 h 2016760"/>
              <a:gd name="connsiteX104" fmla="*/ 5227320 w 5227320"/>
              <a:gd name="connsiteY104" fmla="*/ 1203960 h 2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5227320" h="2016760">
                <a:moveTo>
                  <a:pt x="0" y="1219200"/>
                </a:moveTo>
                <a:cubicBezTo>
                  <a:pt x="635" y="1165225"/>
                  <a:pt x="1270" y="1111250"/>
                  <a:pt x="7620" y="1059180"/>
                </a:cubicBezTo>
                <a:cubicBezTo>
                  <a:pt x="13970" y="1007110"/>
                  <a:pt x="26670" y="956310"/>
                  <a:pt x="38100" y="906780"/>
                </a:cubicBezTo>
                <a:cubicBezTo>
                  <a:pt x="49530" y="857250"/>
                  <a:pt x="60960" y="807720"/>
                  <a:pt x="76200" y="762000"/>
                </a:cubicBezTo>
                <a:cubicBezTo>
                  <a:pt x="91440" y="716280"/>
                  <a:pt x="105410" y="684530"/>
                  <a:pt x="129540" y="632460"/>
                </a:cubicBezTo>
                <a:cubicBezTo>
                  <a:pt x="153670" y="580390"/>
                  <a:pt x="191770" y="500380"/>
                  <a:pt x="220980" y="449580"/>
                </a:cubicBezTo>
                <a:cubicBezTo>
                  <a:pt x="250190" y="398780"/>
                  <a:pt x="273050" y="365760"/>
                  <a:pt x="304800" y="327660"/>
                </a:cubicBezTo>
                <a:cubicBezTo>
                  <a:pt x="336550" y="289560"/>
                  <a:pt x="374650" y="254000"/>
                  <a:pt x="411480" y="220980"/>
                </a:cubicBezTo>
                <a:cubicBezTo>
                  <a:pt x="448310" y="187960"/>
                  <a:pt x="481330" y="157480"/>
                  <a:pt x="525780" y="129540"/>
                </a:cubicBezTo>
                <a:cubicBezTo>
                  <a:pt x="570230" y="101600"/>
                  <a:pt x="627380" y="73660"/>
                  <a:pt x="678180" y="53340"/>
                </a:cubicBezTo>
                <a:cubicBezTo>
                  <a:pt x="728980" y="33020"/>
                  <a:pt x="783590" y="15240"/>
                  <a:pt x="830580" y="7620"/>
                </a:cubicBezTo>
                <a:cubicBezTo>
                  <a:pt x="877570" y="0"/>
                  <a:pt x="906780" y="1270"/>
                  <a:pt x="960120" y="7620"/>
                </a:cubicBezTo>
                <a:cubicBezTo>
                  <a:pt x="1013460" y="13970"/>
                  <a:pt x="1096010" y="29210"/>
                  <a:pt x="1150620" y="45720"/>
                </a:cubicBezTo>
                <a:cubicBezTo>
                  <a:pt x="1205230" y="62230"/>
                  <a:pt x="1248410" y="86360"/>
                  <a:pt x="1287780" y="106680"/>
                </a:cubicBezTo>
                <a:cubicBezTo>
                  <a:pt x="1327150" y="127000"/>
                  <a:pt x="1353820" y="140970"/>
                  <a:pt x="1386840" y="167640"/>
                </a:cubicBezTo>
                <a:cubicBezTo>
                  <a:pt x="1419860" y="194310"/>
                  <a:pt x="1451610" y="231140"/>
                  <a:pt x="1485900" y="266700"/>
                </a:cubicBezTo>
                <a:cubicBezTo>
                  <a:pt x="1520190" y="302260"/>
                  <a:pt x="1559560" y="335280"/>
                  <a:pt x="1592580" y="381000"/>
                </a:cubicBezTo>
                <a:cubicBezTo>
                  <a:pt x="1625600" y="426720"/>
                  <a:pt x="1656080" y="482600"/>
                  <a:pt x="1684020" y="541020"/>
                </a:cubicBezTo>
                <a:cubicBezTo>
                  <a:pt x="1711960" y="599440"/>
                  <a:pt x="1736090" y="657860"/>
                  <a:pt x="1760220" y="731520"/>
                </a:cubicBezTo>
                <a:cubicBezTo>
                  <a:pt x="1784350" y="805180"/>
                  <a:pt x="1813560" y="896620"/>
                  <a:pt x="1828800" y="982980"/>
                </a:cubicBezTo>
                <a:cubicBezTo>
                  <a:pt x="1844040" y="1069340"/>
                  <a:pt x="1854200" y="1153160"/>
                  <a:pt x="1851660" y="1249680"/>
                </a:cubicBezTo>
                <a:cubicBezTo>
                  <a:pt x="1849120" y="1346200"/>
                  <a:pt x="1833880" y="1468120"/>
                  <a:pt x="1813560" y="1562100"/>
                </a:cubicBezTo>
                <a:cubicBezTo>
                  <a:pt x="1793240" y="1656080"/>
                  <a:pt x="1760220" y="1750060"/>
                  <a:pt x="1729740" y="1813560"/>
                </a:cubicBezTo>
                <a:cubicBezTo>
                  <a:pt x="1699260" y="1877060"/>
                  <a:pt x="1670050" y="1910080"/>
                  <a:pt x="1630680" y="1943100"/>
                </a:cubicBezTo>
                <a:cubicBezTo>
                  <a:pt x="1591310" y="1976120"/>
                  <a:pt x="1535430" y="2009140"/>
                  <a:pt x="1493520" y="2011680"/>
                </a:cubicBezTo>
                <a:cubicBezTo>
                  <a:pt x="1451610" y="2014220"/>
                  <a:pt x="1417320" y="1988820"/>
                  <a:pt x="1379220" y="1958340"/>
                </a:cubicBezTo>
                <a:cubicBezTo>
                  <a:pt x="1341120" y="1927860"/>
                  <a:pt x="1295400" y="1875790"/>
                  <a:pt x="1264920" y="1828800"/>
                </a:cubicBezTo>
                <a:cubicBezTo>
                  <a:pt x="1234440" y="1781810"/>
                  <a:pt x="1214120" y="1727200"/>
                  <a:pt x="1196340" y="1676400"/>
                </a:cubicBezTo>
                <a:cubicBezTo>
                  <a:pt x="1178560" y="1625600"/>
                  <a:pt x="1169670" y="1581150"/>
                  <a:pt x="1158240" y="1524000"/>
                </a:cubicBezTo>
                <a:cubicBezTo>
                  <a:pt x="1146810" y="1466850"/>
                  <a:pt x="1132840" y="1400810"/>
                  <a:pt x="1127760" y="1333500"/>
                </a:cubicBezTo>
                <a:cubicBezTo>
                  <a:pt x="1122680" y="1266190"/>
                  <a:pt x="1123950" y="1189990"/>
                  <a:pt x="1127760" y="1120140"/>
                </a:cubicBezTo>
                <a:cubicBezTo>
                  <a:pt x="1131570" y="1050290"/>
                  <a:pt x="1135380" y="981710"/>
                  <a:pt x="1150620" y="914400"/>
                </a:cubicBezTo>
                <a:cubicBezTo>
                  <a:pt x="1165860" y="847090"/>
                  <a:pt x="1191260" y="784860"/>
                  <a:pt x="1219200" y="716280"/>
                </a:cubicBezTo>
                <a:cubicBezTo>
                  <a:pt x="1247140" y="647700"/>
                  <a:pt x="1285240" y="562610"/>
                  <a:pt x="1318260" y="502920"/>
                </a:cubicBezTo>
                <a:cubicBezTo>
                  <a:pt x="1351280" y="443230"/>
                  <a:pt x="1389380" y="396240"/>
                  <a:pt x="1417320" y="358140"/>
                </a:cubicBezTo>
                <a:cubicBezTo>
                  <a:pt x="1445260" y="320040"/>
                  <a:pt x="1452880" y="307340"/>
                  <a:pt x="1485900" y="274320"/>
                </a:cubicBezTo>
                <a:cubicBezTo>
                  <a:pt x="1518920" y="241300"/>
                  <a:pt x="1573530" y="193040"/>
                  <a:pt x="1615440" y="160020"/>
                </a:cubicBezTo>
                <a:cubicBezTo>
                  <a:pt x="1657350" y="127000"/>
                  <a:pt x="1700530" y="96520"/>
                  <a:pt x="1737360" y="76200"/>
                </a:cubicBezTo>
                <a:cubicBezTo>
                  <a:pt x="1774190" y="55880"/>
                  <a:pt x="1805940" y="48260"/>
                  <a:pt x="1836420" y="38100"/>
                </a:cubicBezTo>
                <a:cubicBezTo>
                  <a:pt x="1866900" y="27940"/>
                  <a:pt x="1883410" y="20320"/>
                  <a:pt x="1920240" y="15240"/>
                </a:cubicBezTo>
                <a:cubicBezTo>
                  <a:pt x="1957070" y="10160"/>
                  <a:pt x="2009140" y="6350"/>
                  <a:pt x="2057400" y="7620"/>
                </a:cubicBezTo>
                <a:cubicBezTo>
                  <a:pt x="2105660" y="8890"/>
                  <a:pt x="2162810" y="12700"/>
                  <a:pt x="2209800" y="22860"/>
                </a:cubicBezTo>
                <a:cubicBezTo>
                  <a:pt x="2256790" y="33020"/>
                  <a:pt x="2298700" y="49530"/>
                  <a:pt x="2339340" y="68580"/>
                </a:cubicBezTo>
                <a:cubicBezTo>
                  <a:pt x="2379980" y="87630"/>
                  <a:pt x="2409190" y="104140"/>
                  <a:pt x="2453640" y="137160"/>
                </a:cubicBezTo>
                <a:cubicBezTo>
                  <a:pt x="2498090" y="170180"/>
                  <a:pt x="2560320" y="222250"/>
                  <a:pt x="2606040" y="266700"/>
                </a:cubicBezTo>
                <a:cubicBezTo>
                  <a:pt x="2651760" y="311150"/>
                  <a:pt x="2693670" y="355600"/>
                  <a:pt x="2727960" y="403860"/>
                </a:cubicBezTo>
                <a:cubicBezTo>
                  <a:pt x="2762250" y="452120"/>
                  <a:pt x="2786380" y="506730"/>
                  <a:pt x="2811780" y="556260"/>
                </a:cubicBezTo>
                <a:cubicBezTo>
                  <a:pt x="2837180" y="605790"/>
                  <a:pt x="2860040" y="647700"/>
                  <a:pt x="2880360" y="701040"/>
                </a:cubicBezTo>
                <a:cubicBezTo>
                  <a:pt x="2900680" y="754380"/>
                  <a:pt x="2917190" y="814070"/>
                  <a:pt x="2933700" y="876300"/>
                </a:cubicBezTo>
                <a:cubicBezTo>
                  <a:pt x="2950210" y="938530"/>
                  <a:pt x="2973070" y="996950"/>
                  <a:pt x="2979420" y="1074420"/>
                </a:cubicBezTo>
                <a:cubicBezTo>
                  <a:pt x="2985770" y="1151890"/>
                  <a:pt x="2978150" y="1261110"/>
                  <a:pt x="2971800" y="1341120"/>
                </a:cubicBezTo>
                <a:cubicBezTo>
                  <a:pt x="2965450" y="1421130"/>
                  <a:pt x="2961640" y="1477010"/>
                  <a:pt x="2941320" y="1554480"/>
                </a:cubicBezTo>
                <a:cubicBezTo>
                  <a:pt x="2921000" y="1631950"/>
                  <a:pt x="2886710" y="1737360"/>
                  <a:pt x="2849880" y="1805940"/>
                </a:cubicBezTo>
                <a:cubicBezTo>
                  <a:pt x="2813050" y="1874520"/>
                  <a:pt x="2758440" y="1931670"/>
                  <a:pt x="2720340" y="1965960"/>
                </a:cubicBezTo>
                <a:cubicBezTo>
                  <a:pt x="2682240" y="2000250"/>
                  <a:pt x="2664460" y="2016760"/>
                  <a:pt x="2621280" y="2011680"/>
                </a:cubicBezTo>
                <a:cubicBezTo>
                  <a:pt x="2578100" y="2006600"/>
                  <a:pt x="2503170" y="1972310"/>
                  <a:pt x="2461260" y="1935480"/>
                </a:cubicBezTo>
                <a:cubicBezTo>
                  <a:pt x="2419350" y="1898650"/>
                  <a:pt x="2399030" y="1854200"/>
                  <a:pt x="2369820" y="1790700"/>
                </a:cubicBezTo>
                <a:cubicBezTo>
                  <a:pt x="2340610" y="1727200"/>
                  <a:pt x="2305050" y="1626870"/>
                  <a:pt x="2286000" y="1554480"/>
                </a:cubicBezTo>
                <a:cubicBezTo>
                  <a:pt x="2266950" y="1482090"/>
                  <a:pt x="2260600" y="1437640"/>
                  <a:pt x="2255520" y="1356360"/>
                </a:cubicBezTo>
                <a:cubicBezTo>
                  <a:pt x="2250440" y="1275080"/>
                  <a:pt x="2246630" y="1154430"/>
                  <a:pt x="2255520" y="1066800"/>
                </a:cubicBezTo>
                <a:cubicBezTo>
                  <a:pt x="2264410" y="979170"/>
                  <a:pt x="2293620" y="892810"/>
                  <a:pt x="2308860" y="830580"/>
                </a:cubicBezTo>
                <a:cubicBezTo>
                  <a:pt x="2324100" y="768350"/>
                  <a:pt x="2326640" y="742950"/>
                  <a:pt x="2346960" y="693420"/>
                </a:cubicBezTo>
                <a:cubicBezTo>
                  <a:pt x="2367280" y="643890"/>
                  <a:pt x="2406650" y="579120"/>
                  <a:pt x="2430780" y="533400"/>
                </a:cubicBezTo>
                <a:cubicBezTo>
                  <a:pt x="2454910" y="487680"/>
                  <a:pt x="2461260" y="462280"/>
                  <a:pt x="2491740" y="419100"/>
                </a:cubicBezTo>
                <a:cubicBezTo>
                  <a:pt x="2522220" y="375920"/>
                  <a:pt x="2570480" y="321310"/>
                  <a:pt x="2613660" y="274320"/>
                </a:cubicBezTo>
                <a:cubicBezTo>
                  <a:pt x="2656840" y="227330"/>
                  <a:pt x="2693670" y="176530"/>
                  <a:pt x="2750820" y="137160"/>
                </a:cubicBezTo>
                <a:cubicBezTo>
                  <a:pt x="2807970" y="97790"/>
                  <a:pt x="2904490" y="58420"/>
                  <a:pt x="2956560" y="38100"/>
                </a:cubicBezTo>
                <a:cubicBezTo>
                  <a:pt x="3008630" y="17780"/>
                  <a:pt x="3028950" y="20320"/>
                  <a:pt x="3063240" y="15240"/>
                </a:cubicBezTo>
                <a:cubicBezTo>
                  <a:pt x="3097530" y="10160"/>
                  <a:pt x="3114040" y="5080"/>
                  <a:pt x="3162300" y="7620"/>
                </a:cubicBezTo>
                <a:cubicBezTo>
                  <a:pt x="3210560" y="10160"/>
                  <a:pt x="3294380" y="16510"/>
                  <a:pt x="3352800" y="30480"/>
                </a:cubicBezTo>
                <a:cubicBezTo>
                  <a:pt x="3411220" y="44450"/>
                  <a:pt x="3467100" y="68580"/>
                  <a:pt x="3512820" y="91440"/>
                </a:cubicBezTo>
                <a:cubicBezTo>
                  <a:pt x="3558540" y="114300"/>
                  <a:pt x="3590290" y="137160"/>
                  <a:pt x="3627120" y="167640"/>
                </a:cubicBezTo>
                <a:cubicBezTo>
                  <a:pt x="3663950" y="198120"/>
                  <a:pt x="3696970" y="236220"/>
                  <a:pt x="3733800" y="274320"/>
                </a:cubicBezTo>
                <a:cubicBezTo>
                  <a:pt x="3770630" y="312420"/>
                  <a:pt x="3813810" y="345440"/>
                  <a:pt x="3848100" y="396240"/>
                </a:cubicBezTo>
                <a:cubicBezTo>
                  <a:pt x="3882390" y="447040"/>
                  <a:pt x="3907790" y="509270"/>
                  <a:pt x="3939540" y="579120"/>
                </a:cubicBezTo>
                <a:cubicBezTo>
                  <a:pt x="3971290" y="648970"/>
                  <a:pt x="4013200" y="735330"/>
                  <a:pt x="4038600" y="815340"/>
                </a:cubicBezTo>
                <a:cubicBezTo>
                  <a:pt x="4064000" y="895350"/>
                  <a:pt x="4081780" y="979170"/>
                  <a:pt x="4091940" y="1059180"/>
                </a:cubicBezTo>
                <a:cubicBezTo>
                  <a:pt x="4102100" y="1139190"/>
                  <a:pt x="4103370" y="1216660"/>
                  <a:pt x="4099560" y="1295400"/>
                </a:cubicBezTo>
                <a:cubicBezTo>
                  <a:pt x="4095750" y="1374140"/>
                  <a:pt x="4085590" y="1456690"/>
                  <a:pt x="4069080" y="1531620"/>
                </a:cubicBezTo>
                <a:cubicBezTo>
                  <a:pt x="4052570" y="1606550"/>
                  <a:pt x="4028440" y="1680210"/>
                  <a:pt x="4000500" y="1744980"/>
                </a:cubicBezTo>
                <a:cubicBezTo>
                  <a:pt x="3972560" y="1809750"/>
                  <a:pt x="3942080" y="1875790"/>
                  <a:pt x="3901440" y="1920240"/>
                </a:cubicBezTo>
                <a:cubicBezTo>
                  <a:pt x="3860800" y="1964690"/>
                  <a:pt x="3810000" y="2011680"/>
                  <a:pt x="3756660" y="2011680"/>
                </a:cubicBezTo>
                <a:cubicBezTo>
                  <a:pt x="3703320" y="2011680"/>
                  <a:pt x="3632200" y="1969770"/>
                  <a:pt x="3581400" y="1920240"/>
                </a:cubicBezTo>
                <a:cubicBezTo>
                  <a:pt x="3530600" y="1870710"/>
                  <a:pt x="3482340" y="1788160"/>
                  <a:pt x="3451860" y="1714500"/>
                </a:cubicBezTo>
                <a:cubicBezTo>
                  <a:pt x="3421380" y="1640840"/>
                  <a:pt x="3411220" y="1555750"/>
                  <a:pt x="3398520" y="1478280"/>
                </a:cubicBezTo>
                <a:cubicBezTo>
                  <a:pt x="3385820" y="1400810"/>
                  <a:pt x="3375660" y="1337310"/>
                  <a:pt x="3375660" y="1249680"/>
                </a:cubicBezTo>
                <a:cubicBezTo>
                  <a:pt x="3375660" y="1162050"/>
                  <a:pt x="3384550" y="1035050"/>
                  <a:pt x="3398520" y="952500"/>
                </a:cubicBezTo>
                <a:cubicBezTo>
                  <a:pt x="3412490" y="869950"/>
                  <a:pt x="3436620" y="821690"/>
                  <a:pt x="3459480" y="754380"/>
                </a:cubicBezTo>
                <a:cubicBezTo>
                  <a:pt x="3482340" y="687070"/>
                  <a:pt x="3506470" y="609600"/>
                  <a:pt x="3535680" y="548640"/>
                </a:cubicBezTo>
                <a:cubicBezTo>
                  <a:pt x="3564890" y="487680"/>
                  <a:pt x="3601720" y="434340"/>
                  <a:pt x="3634740" y="388620"/>
                </a:cubicBezTo>
                <a:cubicBezTo>
                  <a:pt x="3667760" y="342900"/>
                  <a:pt x="3694430" y="314960"/>
                  <a:pt x="3733800" y="274320"/>
                </a:cubicBezTo>
                <a:cubicBezTo>
                  <a:pt x="3773170" y="233680"/>
                  <a:pt x="3822700" y="180340"/>
                  <a:pt x="3870960" y="144780"/>
                </a:cubicBezTo>
                <a:cubicBezTo>
                  <a:pt x="3919220" y="109220"/>
                  <a:pt x="3973830" y="81280"/>
                  <a:pt x="4023360" y="60960"/>
                </a:cubicBezTo>
                <a:cubicBezTo>
                  <a:pt x="4072890" y="40640"/>
                  <a:pt x="4123690" y="31750"/>
                  <a:pt x="4168140" y="22860"/>
                </a:cubicBezTo>
                <a:cubicBezTo>
                  <a:pt x="4212590" y="13970"/>
                  <a:pt x="4246880" y="8890"/>
                  <a:pt x="4290060" y="7620"/>
                </a:cubicBezTo>
                <a:cubicBezTo>
                  <a:pt x="4333240" y="6350"/>
                  <a:pt x="4378960" y="5080"/>
                  <a:pt x="4427220" y="15240"/>
                </a:cubicBezTo>
                <a:cubicBezTo>
                  <a:pt x="4475480" y="25400"/>
                  <a:pt x="4530090" y="45720"/>
                  <a:pt x="4579620" y="68580"/>
                </a:cubicBezTo>
                <a:cubicBezTo>
                  <a:pt x="4629150" y="91440"/>
                  <a:pt x="4678680" y="121920"/>
                  <a:pt x="4724400" y="152400"/>
                </a:cubicBezTo>
                <a:cubicBezTo>
                  <a:pt x="4770120" y="182880"/>
                  <a:pt x="4813300" y="209550"/>
                  <a:pt x="4853940" y="251460"/>
                </a:cubicBezTo>
                <a:cubicBezTo>
                  <a:pt x="4894580" y="293370"/>
                  <a:pt x="4927600" y="341630"/>
                  <a:pt x="4968240" y="403860"/>
                </a:cubicBezTo>
                <a:cubicBezTo>
                  <a:pt x="5008880" y="466090"/>
                  <a:pt x="5066030" y="554990"/>
                  <a:pt x="5097780" y="624840"/>
                </a:cubicBezTo>
                <a:cubicBezTo>
                  <a:pt x="5129530" y="694690"/>
                  <a:pt x="5140960" y="759460"/>
                  <a:pt x="5158740" y="822960"/>
                </a:cubicBezTo>
                <a:cubicBezTo>
                  <a:pt x="5176520" y="886460"/>
                  <a:pt x="5194300" y="956310"/>
                  <a:pt x="5204460" y="1005840"/>
                </a:cubicBezTo>
                <a:cubicBezTo>
                  <a:pt x="5214620" y="1055370"/>
                  <a:pt x="5215890" y="1087120"/>
                  <a:pt x="5219700" y="1120140"/>
                </a:cubicBezTo>
                <a:cubicBezTo>
                  <a:pt x="5223510" y="1153160"/>
                  <a:pt x="5225415" y="1178560"/>
                  <a:pt x="5227320" y="1203960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0" name="직선 연결선 5">
            <a:extLst>
              <a:ext uri="{FF2B5EF4-FFF2-40B4-BE49-F238E27FC236}">
                <a16:creationId xmlns:a16="http://schemas.microsoft.com/office/drawing/2014/main" id="{D5C03181-63C9-32F1-1BB6-D17C33A68709}"/>
              </a:ext>
            </a:extLst>
          </p:cNvPr>
          <p:cNvCxnSpPr>
            <a:cxnSpLocks/>
          </p:cNvCxnSpPr>
          <p:nvPr/>
        </p:nvCxnSpPr>
        <p:spPr>
          <a:xfrm>
            <a:off x="9571176" y="4400579"/>
            <a:ext cx="67783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6">
            <a:extLst>
              <a:ext uri="{FF2B5EF4-FFF2-40B4-BE49-F238E27FC236}">
                <a16:creationId xmlns:a16="http://schemas.microsoft.com/office/drawing/2014/main" id="{89823217-EF0A-EAD7-5D8D-69BEF61B93E2}"/>
              </a:ext>
            </a:extLst>
          </p:cNvPr>
          <p:cNvCxnSpPr>
            <a:cxnSpLocks/>
          </p:cNvCxnSpPr>
          <p:nvPr/>
        </p:nvCxnSpPr>
        <p:spPr>
          <a:xfrm>
            <a:off x="8101528" y="4400579"/>
            <a:ext cx="6899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자유형 12">
            <a:extLst>
              <a:ext uri="{FF2B5EF4-FFF2-40B4-BE49-F238E27FC236}">
                <a16:creationId xmlns:a16="http://schemas.microsoft.com/office/drawing/2014/main" id="{5FAE8489-69FF-80AE-802E-8446CB1DE970}"/>
              </a:ext>
            </a:extLst>
          </p:cNvPr>
          <p:cNvSpPr/>
          <p:nvPr/>
        </p:nvSpPr>
        <p:spPr>
          <a:xfrm>
            <a:off x="8577086" y="2221456"/>
            <a:ext cx="1155423" cy="266957"/>
          </a:xfrm>
          <a:custGeom>
            <a:avLst/>
            <a:gdLst>
              <a:gd name="connsiteX0" fmla="*/ 0 w 8170606"/>
              <a:gd name="connsiteY0" fmla="*/ 943897 h 1887793"/>
              <a:gd name="connsiteX1" fmla="*/ 707922 w 8170606"/>
              <a:gd name="connsiteY1" fmla="*/ 0 h 1887793"/>
              <a:gd name="connsiteX2" fmla="*/ 2064774 w 8170606"/>
              <a:gd name="connsiteY2" fmla="*/ 1887793 h 1887793"/>
              <a:gd name="connsiteX3" fmla="*/ 3406877 w 8170606"/>
              <a:gd name="connsiteY3" fmla="*/ 14748 h 1887793"/>
              <a:gd name="connsiteX4" fmla="*/ 4763729 w 8170606"/>
              <a:gd name="connsiteY4" fmla="*/ 1887793 h 1887793"/>
              <a:gd name="connsiteX5" fmla="*/ 6105832 w 8170606"/>
              <a:gd name="connsiteY5" fmla="*/ 29497 h 1887793"/>
              <a:gd name="connsiteX6" fmla="*/ 7462683 w 8170606"/>
              <a:gd name="connsiteY6" fmla="*/ 1887793 h 1887793"/>
              <a:gd name="connsiteX7" fmla="*/ 8170606 w 8170606"/>
              <a:gd name="connsiteY7" fmla="*/ 943897 h 188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0606" h="1887793">
                <a:moveTo>
                  <a:pt x="0" y="943897"/>
                </a:moveTo>
                <a:lnTo>
                  <a:pt x="707922" y="0"/>
                </a:lnTo>
                <a:lnTo>
                  <a:pt x="2064774" y="1887793"/>
                </a:lnTo>
                <a:lnTo>
                  <a:pt x="3406877" y="14748"/>
                </a:lnTo>
                <a:lnTo>
                  <a:pt x="4763729" y="1887793"/>
                </a:lnTo>
                <a:lnTo>
                  <a:pt x="6105832" y="29497"/>
                </a:lnTo>
                <a:lnTo>
                  <a:pt x="7462683" y="1887793"/>
                </a:lnTo>
                <a:lnTo>
                  <a:pt x="8170606" y="943897"/>
                </a:ln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4" name="직선 연결선 10">
            <a:extLst>
              <a:ext uri="{FF2B5EF4-FFF2-40B4-BE49-F238E27FC236}">
                <a16:creationId xmlns:a16="http://schemas.microsoft.com/office/drawing/2014/main" id="{2C96F06E-8514-5446-8892-4F2B604D6208}"/>
              </a:ext>
            </a:extLst>
          </p:cNvPr>
          <p:cNvCxnSpPr>
            <a:cxnSpLocks/>
          </p:cNvCxnSpPr>
          <p:nvPr/>
        </p:nvCxnSpPr>
        <p:spPr>
          <a:xfrm flipH="1">
            <a:off x="8105692" y="2365321"/>
            <a:ext cx="48367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14">
            <a:extLst>
              <a:ext uri="{FF2B5EF4-FFF2-40B4-BE49-F238E27FC236}">
                <a16:creationId xmlns:a16="http://schemas.microsoft.com/office/drawing/2014/main" id="{7DF51121-8F42-A962-E3FB-7577F7E52BE8}"/>
              </a:ext>
            </a:extLst>
          </p:cNvPr>
          <p:cNvCxnSpPr>
            <a:cxnSpLocks/>
          </p:cNvCxnSpPr>
          <p:nvPr/>
        </p:nvCxnSpPr>
        <p:spPr>
          <a:xfrm flipH="1">
            <a:off x="9721251" y="2365321"/>
            <a:ext cx="52066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3">
            <a:extLst>
              <a:ext uri="{FF2B5EF4-FFF2-40B4-BE49-F238E27FC236}">
                <a16:creationId xmlns:a16="http://schemas.microsoft.com/office/drawing/2014/main" id="{9C0C810F-06AC-2709-2A18-BB9C7CE13232}"/>
              </a:ext>
            </a:extLst>
          </p:cNvPr>
          <p:cNvCxnSpPr>
            <a:cxnSpLocks/>
          </p:cNvCxnSpPr>
          <p:nvPr/>
        </p:nvCxnSpPr>
        <p:spPr>
          <a:xfrm>
            <a:off x="8101132" y="3826709"/>
            <a:ext cx="0" cy="5846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연결선 3">
            <a:extLst>
              <a:ext uri="{FF2B5EF4-FFF2-40B4-BE49-F238E27FC236}">
                <a16:creationId xmlns:a16="http://schemas.microsoft.com/office/drawing/2014/main" id="{953D0FA2-17AB-8A30-E69A-73F7AA66FE20}"/>
              </a:ext>
            </a:extLst>
          </p:cNvPr>
          <p:cNvCxnSpPr>
            <a:cxnSpLocks/>
          </p:cNvCxnSpPr>
          <p:nvPr/>
        </p:nvCxnSpPr>
        <p:spPr>
          <a:xfrm>
            <a:off x="8107120" y="2367091"/>
            <a:ext cx="0" cy="5846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1E4C1DE-E125-9071-5910-820281C03593}"/>
                  </a:ext>
                </a:extLst>
              </p:cNvPr>
              <p:cNvSpPr txBox="1"/>
              <p:nvPr/>
            </p:nvSpPr>
            <p:spPr>
              <a:xfrm>
                <a:off x="7506605" y="3093989"/>
                <a:ext cx="44785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KR" sz="280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1E4C1DE-E125-9071-5910-820281C03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605" y="3093989"/>
                <a:ext cx="44785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9DCC3AF-B4D7-DE37-57A8-9BE6C0C55742}"/>
                  </a:ext>
                </a:extLst>
              </p:cNvPr>
              <p:cNvSpPr txBox="1"/>
              <p:nvPr/>
            </p:nvSpPr>
            <p:spPr>
              <a:xfrm>
                <a:off x="9012205" y="1758262"/>
                <a:ext cx="44785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KR" sz="280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9DCC3AF-B4D7-DE37-57A8-9BE6C0C55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205" y="1758262"/>
                <a:ext cx="44785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89870AD-14F7-581D-26FB-6F8F73BA90AD}"/>
                  </a:ext>
                </a:extLst>
              </p:cNvPr>
              <p:cNvSpPr txBox="1"/>
              <p:nvPr/>
            </p:nvSpPr>
            <p:spPr>
              <a:xfrm>
                <a:off x="8963412" y="3488029"/>
                <a:ext cx="44785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KR" sz="280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89870AD-14F7-581D-26FB-6F8F73BA9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412" y="3488029"/>
                <a:ext cx="44785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자유형 15">
            <a:extLst>
              <a:ext uri="{FF2B5EF4-FFF2-40B4-BE49-F238E27FC236}">
                <a16:creationId xmlns:a16="http://schemas.microsoft.com/office/drawing/2014/main" id="{99A40E40-931E-3CEE-CDF1-728EEAB43D40}"/>
              </a:ext>
            </a:extLst>
          </p:cNvPr>
          <p:cNvSpPr/>
          <p:nvPr/>
        </p:nvSpPr>
        <p:spPr>
          <a:xfrm rot="5400000" flipH="1">
            <a:off x="9838652" y="3202097"/>
            <a:ext cx="886883" cy="342175"/>
          </a:xfrm>
          <a:custGeom>
            <a:avLst/>
            <a:gdLst>
              <a:gd name="connsiteX0" fmla="*/ 0 w 5227320"/>
              <a:gd name="connsiteY0" fmla="*/ 1219200 h 2016760"/>
              <a:gd name="connsiteX1" fmla="*/ 7620 w 5227320"/>
              <a:gd name="connsiteY1" fmla="*/ 1059180 h 2016760"/>
              <a:gd name="connsiteX2" fmla="*/ 38100 w 5227320"/>
              <a:gd name="connsiteY2" fmla="*/ 906780 h 2016760"/>
              <a:gd name="connsiteX3" fmla="*/ 76200 w 5227320"/>
              <a:gd name="connsiteY3" fmla="*/ 762000 h 2016760"/>
              <a:gd name="connsiteX4" fmla="*/ 129540 w 5227320"/>
              <a:gd name="connsiteY4" fmla="*/ 632460 h 2016760"/>
              <a:gd name="connsiteX5" fmla="*/ 220980 w 5227320"/>
              <a:gd name="connsiteY5" fmla="*/ 449580 h 2016760"/>
              <a:gd name="connsiteX6" fmla="*/ 304800 w 5227320"/>
              <a:gd name="connsiteY6" fmla="*/ 327660 h 2016760"/>
              <a:gd name="connsiteX7" fmla="*/ 411480 w 5227320"/>
              <a:gd name="connsiteY7" fmla="*/ 220980 h 2016760"/>
              <a:gd name="connsiteX8" fmla="*/ 525780 w 5227320"/>
              <a:gd name="connsiteY8" fmla="*/ 129540 h 2016760"/>
              <a:gd name="connsiteX9" fmla="*/ 678180 w 5227320"/>
              <a:gd name="connsiteY9" fmla="*/ 53340 h 2016760"/>
              <a:gd name="connsiteX10" fmla="*/ 830580 w 5227320"/>
              <a:gd name="connsiteY10" fmla="*/ 7620 h 2016760"/>
              <a:gd name="connsiteX11" fmla="*/ 960120 w 5227320"/>
              <a:gd name="connsiteY11" fmla="*/ 7620 h 2016760"/>
              <a:gd name="connsiteX12" fmla="*/ 1150620 w 5227320"/>
              <a:gd name="connsiteY12" fmla="*/ 45720 h 2016760"/>
              <a:gd name="connsiteX13" fmla="*/ 1287780 w 5227320"/>
              <a:gd name="connsiteY13" fmla="*/ 106680 h 2016760"/>
              <a:gd name="connsiteX14" fmla="*/ 1386840 w 5227320"/>
              <a:gd name="connsiteY14" fmla="*/ 167640 h 2016760"/>
              <a:gd name="connsiteX15" fmla="*/ 1485900 w 5227320"/>
              <a:gd name="connsiteY15" fmla="*/ 266700 h 2016760"/>
              <a:gd name="connsiteX16" fmla="*/ 1592580 w 5227320"/>
              <a:gd name="connsiteY16" fmla="*/ 381000 h 2016760"/>
              <a:gd name="connsiteX17" fmla="*/ 1684020 w 5227320"/>
              <a:gd name="connsiteY17" fmla="*/ 541020 h 2016760"/>
              <a:gd name="connsiteX18" fmla="*/ 1760220 w 5227320"/>
              <a:gd name="connsiteY18" fmla="*/ 731520 h 2016760"/>
              <a:gd name="connsiteX19" fmla="*/ 1828800 w 5227320"/>
              <a:gd name="connsiteY19" fmla="*/ 982980 h 2016760"/>
              <a:gd name="connsiteX20" fmla="*/ 1851660 w 5227320"/>
              <a:gd name="connsiteY20" fmla="*/ 1249680 h 2016760"/>
              <a:gd name="connsiteX21" fmla="*/ 1813560 w 5227320"/>
              <a:gd name="connsiteY21" fmla="*/ 1562100 h 2016760"/>
              <a:gd name="connsiteX22" fmla="*/ 1729740 w 5227320"/>
              <a:gd name="connsiteY22" fmla="*/ 1813560 h 2016760"/>
              <a:gd name="connsiteX23" fmla="*/ 1630680 w 5227320"/>
              <a:gd name="connsiteY23" fmla="*/ 1943100 h 2016760"/>
              <a:gd name="connsiteX24" fmla="*/ 1493520 w 5227320"/>
              <a:gd name="connsiteY24" fmla="*/ 2011680 h 2016760"/>
              <a:gd name="connsiteX25" fmla="*/ 1379220 w 5227320"/>
              <a:gd name="connsiteY25" fmla="*/ 1958340 h 2016760"/>
              <a:gd name="connsiteX26" fmla="*/ 1264920 w 5227320"/>
              <a:gd name="connsiteY26" fmla="*/ 1828800 h 2016760"/>
              <a:gd name="connsiteX27" fmla="*/ 1196340 w 5227320"/>
              <a:gd name="connsiteY27" fmla="*/ 1676400 h 2016760"/>
              <a:gd name="connsiteX28" fmla="*/ 1158240 w 5227320"/>
              <a:gd name="connsiteY28" fmla="*/ 1524000 h 2016760"/>
              <a:gd name="connsiteX29" fmla="*/ 1127760 w 5227320"/>
              <a:gd name="connsiteY29" fmla="*/ 1333500 h 2016760"/>
              <a:gd name="connsiteX30" fmla="*/ 1127760 w 5227320"/>
              <a:gd name="connsiteY30" fmla="*/ 1120140 h 2016760"/>
              <a:gd name="connsiteX31" fmla="*/ 1150620 w 5227320"/>
              <a:gd name="connsiteY31" fmla="*/ 914400 h 2016760"/>
              <a:gd name="connsiteX32" fmla="*/ 1219200 w 5227320"/>
              <a:gd name="connsiteY32" fmla="*/ 716280 h 2016760"/>
              <a:gd name="connsiteX33" fmla="*/ 1318260 w 5227320"/>
              <a:gd name="connsiteY33" fmla="*/ 502920 h 2016760"/>
              <a:gd name="connsiteX34" fmla="*/ 1417320 w 5227320"/>
              <a:gd name="connsiteY34" fmla="*/ 358140 h 2016760"/>
              <a:gd name="connsiteX35" fmla="*/ 1485900 w 5227320"/>
              <a:gd name="connsiteY35" fmla="*/ 274320 h 2016760"/>
              <a:gd name="connsiteX36" fmla="*/ 1615440 w 5227320"/>
              <a:gd name="connsiteY36" fmla="*/ 160020 h 2016760"/>
              <a:gd name="connsiteX37" fmla="*/ 1737360 w 5227320"/>
              <a:gd name="connsiteY37" fmla="*/ 76200 h 2016760"/>
              <a:gd name="connsiteX38" fmla="*/ 1836420 w 5227320"/>
              <a:gd name="connsiteY38" fmla="*/ 38100 h 2016760"/>
              <a:gd name="connsiteX39" fmla="*/ 1920240 w 5227320"/>
              <a:gd name="connsiteY39" fmla="*/ 15240 h 2016760"/>
              <a:gd name="connsiteX40" fmla="*/ 2057400 w 5227320"/>
              <a:gd name="connsiteY40" fmla="*/ 7620 h 2016760"/>
              <a:gd name="connsiteX41" fmla="*/ 2209800 w 5227320"/>
              <a:gd name="connsiteY41" fmla="*/ 22860 h 2016760"/>
              <a:gd name="connsiteX42" fmla="*/ 2339340 w 5227320"/>
              <a:gd name="connsiteY42" fmla="*/ 68580 h 2016760"/>
              <a:gd name="connsiteX43" fmla="*/ 2453640 w 5227320"/>
              <a:gd name="connsiteY43" fmla="*/ 137160 h 2016760"/>
              <a:gd name="connsiteX44" fmla="*/ 2606040 w 5227320"/>
              <a:gd name="connsiteY44" fmla="*/ 266700 h 2016760"/>
              <a:gd name="connsiteX45" fmla="*/ 2727960 w 5227320"/>
              <a:gd name="connsiteY45" fmla="*/ 403860 h 2016760"/>
              <a:gd name="connsiteX46" fmla="*/ 2811780 w 5227320"/>
              <a:gd name="connsiteY46" fmla="*/ 556260 h 2016760"/>
              <a:gd name="connsiteX47" fmla="*/ 2880360 w 5227320"/>
              <a:gd name="connsiteY47" fmla="*/ 701040 h 2016760"/>
              <a:gd name="connsiteX48" fmla="*/ 2933700 w 5227320"/>
              <a:gd name="connsiteY48" fmla="*/ 876300 h 2016760"/>
              <a:gd name="connsiteX49" fmla="*/ 2979420 w 5227320"/>
              <a:gd name="connsiteY49" fmla="*/ 1074420 h 2016760"/>
              <a:gd name="connsiteX50" fmla="*/ 2971800 w 5227320"/>
              <a:gd name="connsiteY50" fmla="*/ 1341120 h 2016760"/>
              <a:gd name="connsiteX51" fmla="*/ 2941320 w 5227320"/>
              <a:gd name="connsiteY51" fmla="*/ 1554480 h 2016760"/>
              <a:gd name="connsiteX52" fmla="*/ 2849880 w 5227320"/>
              <a:gd name="connsiteY52" fmla="*/ 1805940 h 2016760"/>
              <a:gd name="connsiteX53" fmla="*/ 2720340 w 5227320"/>
              <a:gd name="connsiteY53" fmla="*/ 1965960 h 2016760"/>
              <a:gd name="connsiteX54" fmla="*/ 2621280 w 5227320"/>
              <a:gd name="connsiteY54" fmla="*/ 2011680 h 2016760"/>
              <a:gd name="connsiteX55" fmla="*/ 2461260 w 5227320"/>
              <a:gd name="connsiteY55" fmla="*/ 1935480 h 2016760"/>
              <a:gd name="connsiteX56" fmla="*/ 2369820 w 5227320"/>
              <a:gd name="connsiteY56" fmla="*/ 1790700 h 2016760"/>
              <a:gd name="connsiteX57" fmla="*/ 2286000 w 5227320"/>
              <a:gd name="connsiteY57" fmla="*/ 1554480 h 2016760"/>
              <a:gd name="connsiteX58" fmla="*/ 2255520 w 5227320"/>
              <a:gd name="connsiteY58" fmla="*/ 1356360 h 2016760"/>
              <a:gd name="connsiteX59" fmla="*/ 2255520 w 5227320"/>
              <a:gd name="connsiteY59" fmla="*/ 1066800 h 2016760"/>
              <a:gd name="connsiteX60" fmla="*/ 2308860 w 5227320"/>
              <a:gd name="connsiteY60" fmla="*/ 830580 h 2016760"/>
              <a:gd name="connsiteX61" fmla="*/ 2346960 w 5227320"/>
              <a:gd name="connsiteY61" fmla="*/ 693420 h 2016760"/>
              <a:gd name="connsiteX62" fmla="*/ 2430780 w 5227320"/>
              <a:gd name="connsiteY62" fmla="*/ 533400 h 2016760"/>
              <a:gd name="connsiteX63" fmla="*/ 2491740 w 5227320"/>
              <a:gd name="connsiteY63" fmla="*/ 419100 h 2016760"/>
              <a:gd name="connsiteX64" fmla="*/ 2613660 w 5227320"/>
              <a:gd name="connsiteY64" fmla="*/ 274320 h 2016760"/>
              <a:gd name="connsiteX65" fmla="*/ 2750820 w 5227320"/>
              <a:gd name="connsiteY65" fmla="*/ 137160 h 2016760"/>
              <a:gd name="connsiteX66" fmla="*/ 2956560 w 5227320"/>
              <a:gd name="connsiteY66" fmla="*/ 38100 h 2016760"/>
              <a:gd name="connsiteX67" fmla="*/ 3063240 w 5227320"/>
              <a:gd name="connsiteY67" fmla="*/ 15240 h 2016760"/>
              <a:gd name="connsiteX68" fmla="*/ 3162300 w 5227320"/>
              <a:gd name="connsiteY68" fmla="*/ 7620 h 2016760"/>
              <a:gd name="connsiteX69" fmla="*/ 3352800 w 5227320"/>
              <a:gd name="connsiteY69" fmla="*/ 30480 h 2016760"/>
              <a:gd name="connsiteX70" fmla="*/ 3512820 w 5227320"/>
              <a:gd name="connsiteY70" fmla="*/ 91440 h 2016760"/>
              <a:gd name="connsiteX71" fmla="*/ 3627120 w 5227320"/>
              <a:gd name="connsiteY71" fmla="*/ 167640 h 2016760"/>
              <a:gd name="connsiteX72" fmla="*/ 3733800 w 5227320"/>
              <a:gd name="connsiteY72" fmla="*/ 274320 h 2016760"/>
              <a:gd name="connsiteX73" fmla="*/ 3848100 w 5227320"/>
              <a:gd name="connsiteY73" fmla="*/ 396240 h 2016760"/>
              <a:gd name="connsiteX74" fmla="*/ 3939540 w 5227320"/>
              <a:gd name="connsiteY74" fmla="*/ 579120 h 2016760"/>
              <a:gd name="connsiteX75" fmla="*/ 4038600 w 5227320"/>
              <a:gd name="connsiteY75" fmla="*/ 815340 h 2016760"/>
              <a:gd name="connsiteX76" fmla="*/ 4091940 w 5227320"/>
              <a:gd name="connsiteY76" fmla="*/ 1059180 h 2016760"/>
              <a:gd name="connsiteX77" fmla="*/ 4099560 w 5227320"/>
              <a:gd name="connsiteY77" fmla="*/ 1295400 h 2016760"/>
              <a:gd name="connsiteX78" fmla="*/ 4069080 w 5227320"/>
              <a:gd name="connsiteY78" fmla="*/ 1531620 h 2016760"/>
              <a:gd name="connsiteX79" fmla="*/ 4000500 w 5227320"/>
              <a:gd name="connsiteY79" fmla="*/ 1744980 h 2016760"/>
              <a:gd name="connsiteX80" fmla="*/ 3901440 w 5227320"/>
              <a:gd name="connsiteY80" fmla="*/ 1920240 h 2016760"/>
              <a:gd name="connsiteX81" fmla="*/ 3756660 w 5227320"/>
              <a:gd name="connsiteY81" fmla="*/ 2011680 h 2016760"/>
              <a:gd name="connsiteX82" fmla="*/ 3581400 w 5227320"/>
              <a:gd name="connsiteY82" fmla="*/ 1920240 h 2016760"/>
              <a:gd name="connsiteX83" fmla="*/ 3451860 w 5227320"/>
              <a:gd name="connsiteY83" fmla="*/ 1714500 h 2016760"/>
              <a:gd name="connsiteX84" fmla="*/ 3398520 w 5227320"/>
              <a:gd name="connsiteY84" fmla="*/ 1478280 h 2016760"/>
              <a:gd name="connsiteX85" fmla="*/ 3375660 w 5227320"/>
              <a:gd name="connsiteY85" fmla="*/ 1249680 h 2016760"/>
              <a:gd name="connsiteX86" fmla="*/ 3398520 w 5227320"/>
              <a:gd name="connsiteY86" fmla="*/ 952500 h 2016760"/>
              <a:gd name="connsiteX87" fmla="*/ 3459480 w 5227320"/>
              <a:gd name="connsiteY87" fmla="*/ 754380 h 2016760"/>
              <a:gd name="connsiteX88" fmla="*/ 3535680 w 5227320"/>
              <a:gd name="connsiteY88" fmla="*/ 548640 h 2016760"/>
              <a:gd name="connsiteX89" fmla="*/ 3634740 w 5227320"/>
              <a:gd name="connsiteY89" fmla="*/ 388620 h 2016760"/>
              <a:gd name="connsiteX90" fmla="*/ 3733800 w 5227320"/>
              <a:gd name="connsiteY90" fmla="*/ 274320 h 2016760"/>
              <a:gd name="connsiteX91" fmla="*/ 3870960 w 5227320"/>
              <a:gd name="connsiteY91" fmla="*/ 144780 h 2016760"/>
              <a:gd name="connsiteX92" fmla="*/ 4023360 w 5227320"/>
              <a:gd name="connsiteY92" fmla="*/ 60960 h 2016760"/>
              <a:gd name="connsiteX93" fmla="*/ 4168140 w 5227320"/>
              <a:gd name="connsiteY93" fmla="*/ 22860 h 2016760"/>
              <a:gd name="connsiteX94" fmla="*/ 4290060 w 5227320"/>
              <a:gd name="connsiteY94" fmla="*/ 7620 h 2016760"/>
              <a:gd name="connsiteX95" fmla="*/ 4427220 w 5227320"/>
              <a:gd name="connsiteY95" fmla="*/ 15240 h 2016760"/>
              <a:gd name="connsiteX96" fmla="*/ 4579620 w 5227320"/>
              <a:gd name="connsiteY96" fmla="*/ 68580 h 2016760"/>
              <a:gd name="connsiteX97" fmla="*/ 4724400 w 5227320"/>
              <a:gd name="connsiteY97" fmla="*/ 152400 h 2016760"/>
              <a:gd name="connsiteX98" fmla="*/ 4853940 w 5227320"/>
              <a:gd name="connsiteY98" fmla="*/ 251460 h 2016760"/>
              <a:gd name="connsiteX99" fmla="*/ 4968240 w 5227320"/>
              <a:gd name="connsiteY99" fmla="*/ 403860 h 2016760"/>
              <a:gd name="connsiteX100" fmla="*/ 5097780 w 5227320"/>
              <a:gd name="connsiteY100" fmla="*/ 624840 h 2016760"/>
              <a:gd name="connsiteX101" fmla="*/ 5158740 w 5227320"/>
              <a:gd name="connsiteY101" fmla="*/ 822960 h 2016760"/>
              <a:gd name="connsiteX102" fmla="*/ 5204460 w 5227320"/>
              <a:gd name="connsiteY102" fmla="*/ 1005840 h 2016760"/>
              <a:gd name="connsiteX103" fmla="*/ 5219700 w 5227320"/>
              <a:gd name="connsiteY103" fmla="*/ 1120140 h 2016760"/>
              <a:gd name="connsiteX104" fmla="*/ 5227320 w 5227320"/>
              <a:gd name="connsiteY104" fmla="*/ 1203960 h 2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5227320" h="2016760">
                <a:moveTo>
                  <a:pt x="0" y="1219200"/>
                </a:moveTo>
                <a:cubicBezTo>
                  <a:pt x="635" y="1165225"/>
                  <a:pt x="1270" y="1111250"/>
                  <a:pt x="7620" y="1059180"/>
                </a:cubicBezTo>
                <a:cubicBezTo>
                  <a:pt x="13970" y="1007110"/>
                  <a:pt x="26670" y="956310"/>
                  <a:pt x="38100" y="906780"/>
                </a:cubicBezTo>
                <a:cubicBezTo>
                  <a:pt x="49530" y="857250"/>
                  <a:pt x="60960" y="807720"/>
                  <a:pt x="76200" y="762000"/>
                </a:cubicBezTo>
                <a:cubicBezTo>
                  <a:pt x="91440" y="716280"/>
                  <a:pt x="105410" y="684530"/>
                  <a:pt x="129540" y="632460"/>
                </a:cubicBezTo>
                <a:cubicBezTo>
                  <a:pt x="153670" y="580390"/>
                  <a:pt x="191770" y="500380"/>
                  <a:pt x="220980" y="449580"/>
                </a:cubicBezTo>
                <a:cubicBezTo>
                  <a:pt x="250190" y="398780"/>
                  <a:pt x="273050" y="365760"/>
                  <a:pt x="304800" y="327660"/>
                </a:cubicBezTo>
                <a:cubicBezTo>
                  <a:pt x="336550" y="289560"/>
                  <a:pt x="374650" y="254000"/>
                  <a:pt x="411480" y="220980"/>
                </a:cubicBezTo>
                <a:cubicBezTo>
                  <a:pt x="448310" y="187960"/>
                  <a:pt x="481330" y="157480"/>
                  <a:pt x="525780" y="129540"/>
                </a:cubicBezTo>
                <a:cubicBezTo>
                  <a:pt x="570230" y="101600"/>
                  <a:pt x="627380" y="73660"/>
                  <a:pt x="678180" y="53340"/>
                </a:cubicBezTo>
                <a:cubicBezTo>
                  <a:pt x="728980" y="33020"/>
                  <a:pt x="783590" y="15240"/>
                  <a:pt x="830580" y="7620"/>
                </a:cubicBezTo>
                <a:cubicBezTo>
                  <a:pt x="877570" y="0"/>
                  <a:pt x="906780" y="1270"/>
                  <a:pt x="960120" y="7620"/>
                </a:cubicBezTo>
                <a:cubicBezTo>
                  <a:pt x="1013460" y="13970"/>
                  <a:pt x="1096010" y="29210"/>
                  <a:pt x="1150620" y="45720"/>
                </a:cubicBezTo>
                <a:cubicBezTo>
                  <a:pt x="1205230" y="62230"/>
                  <a:pt x="1248410" y="86360"/>
                  <a:pt x="1287780" y="106680"/>
                </a:cubicBezTo>
                <a:cubicBezTo>
                  <a:pt x="1327150" y="127000"/>
                  <a:pt x="1353820" y="140970"/>
                  <a:pt x="1386840" y="167640"/>
                </a:cubicBezTo>
                <a:cubicBezTo>
                  <a:pt x="1419860" y="194310"/>
                  <a:pt x="1451610" y="231140"/>
                  <a:pt x="1485900" y="266700"/>
                </a:cubicBezTo>
                <a:cubicBezTo>
                  <a:pt x="1520190" y="302260"/>
                  <a:pt x="1559560" y="335280"/>
                  <a:pt x="1592580" y="381000"/>
                </a:cubicBezTo>
                <a:cubicBezTo>
                  <a:pt x="1625600" y="426720"/>
                  <a:pt x="1656080" y="482600"/>
                  <a:pt x="1684020" y="541020"/>
                </a:cubicBezTo>
                <a:cubicBezTo>
                  <a:pt x="1711960" y="599440"/>
                  <a:pt x="1736090" y="657860"/>
                  <a:pt x="1760220" y="731520"/>
                </a:cubicBezTo>
                <a:cubicBezTo>
                  <a:pt x="1784350" y="805180"/>
                  <a:pt x="1813560" y="896620"/>
                  <a:pt x="1828800" y="982980"/>
                </a:cubicBezTo>
                <a:cubicBezTo>
                  <a:pt x="1844040" y="1069340"/>
                  <a:pt x="1854200" y="1153160"/>
                  <a:pt x="1851660" y="1249680"/>
                </a:cubicBezTo>
                <a:cubicBezTo>
                  <a:pt x="1849120" y="1346200"/>
                  <a:pt x="1833880" y="1468120"/>
                  <a:pt x="1813560" y="1562100"/>
                </a:cubicBezTo>
                <a:cubicBezTo>
                  <a:pt x="1793240" y="1656080"/>
                  <a:pt x="1760220" y="1750060"/>
                  <a:pt x="1729740" y="1813560"/>
                </a:cubicBezTo>
                <a:cubicBezTo>
                  <a:pt x="1699260" y="1877060"/>
                  <a:pt x="1670050" y="1910080"/>
                  <a:pt x="1630680" y="1943100"/>
                </a:cubicBezTo>
                <a:cubicBezTo>
                  <a:pt x="1591310" y="1976120"/>
                  <a:pt x="1535430" y="2009140"/>
                  <a:pt x="1493520" y="2011680"/>
                </a:cubicBezTo>
                <a:cubicBezTo>
                  <a:pt x="1451610" y="2014220"/>
                  <a:pt x="1417320" y="1988820"/>
                  <a:pt x="1379220" y="1958340"/>
                </a:cubicBezTo>
                <a:cubicBezTo>
                  <a:pt x="1341120" y="1927860"/>
                  <a:pt x="1295400" y="1875790"/>
                  <a:pt x="1264920" y="1828800"/>
                </a:cubicBezTo>
                <a:cubicBezTo>
                  <a:pt x="1234440" y="1781810"/>
                  <a:pt x="1214120" y="1727200"/>
                  <a:pt x="1196340" y="1676400"/>
                </a:cubicBezTo>
                <a:cubicBezTo>
                  <a:pt x="1178560" y="1625600"/>
                  <a:pt x="1169670" y="1581150"/>
                  <a:pt x="1158240" y="1524000"/>
                </a:cubicBezTo>
                <a:cubicBezTo>
                  <a:pt x="1146810" y="1466850"/>
                  <a:pt x="1132840" y="1400810"/>
                  <a:pt x="1127760" y="1333500"/>
                </a:cubicBezTo>
                <a:cubicBezTo>
                  <a:pt x="1122680" y="1266190"/>
                  <a:pt x="1123950" y="1189990"/>
                  <a:pt x="1127760" y="1120140"/>
                </a:cubicBezTo>
                <a:cubicBezTo>
                  <a:pt x="1131570" y="1050290"/>
                  <a:pt x="1135380" y="981710"/>
                  <a:pt x="1150620" y="914400"/>
                </a:cubicBezTo>
                <a:cubicBezTo>
                  <a:pt x="1165860" y="847090"/>
                  <a:pt x="1191260" y="784860"/>
                  <a:pt x="1219200" y="716280"/>
                </a:cubicBezTo>
                <a:cubicBezTo>
                  <a:pt x="1247140" y="647700"/>
                  <a:pt x="1285240" y="562610"/>
                  <a:pt x="1318260" y="502920"/>
                </a:cubicBezTo>
                <a:cubicBezTo>
                  <a:pt x="1351280" y="443230"/>
                  <a:pt x="1389380" y="396240"/>
                  <a:pt x="1417320" y="358140"/>
                </a:cubicBezTo>
                <a:cubicBezTo>
                  <a:pt x="1445260" y="320040"/>
                  <a:pt x="1452880" y="307340"/>
                  <a:pt x="1485900" y="274320"/>
                </a:cubicBezTo>
                <a:cubicBezTo>
                  <a:pt x="1518920" y="241300"/>
                  <a:pt x="1573530" y="193040"/>
                  <a:pt x="1615440" y="160020"/>
                </a:cubicBezTo>
                <a:cubicBezTo>
                  <a:pt x="1657350" y="127000"/>
                  <a:pt x="1700530" y="96520"/>
                  <a:pt x="1737360" y="76200"/>
                </a:cubicBezTo>
                <a:cubicBezTo>
                  <a:pt x="1774190" y="55880"/>
                  <a:pt x="1805940" y="48260"/>
                  <a:pt x="1836420" y="38100"/>
                </a:cubicBezTo>
                <a:cubicBezTo>
                  <a:pt x="1866900" y="27940"/>
                  <a:pt x="1883410" y="20320"/>
                  <a:pt x="1920240" y="15240"/>
                </a:cubicBezTo>
                <a:cubicBezTo>
                  <a:pt x="1957070" y="10160"/>
                  <a:pt x="2009140" y="6350"/>
                  <a:pt x="2057400" y="7620"/>
                </a:cubicBezTo>
                <a:cubicBezTo>
                  <a:pt x="2105660" y="8890"/>
                  <a:pt x="2162810" y="12700"/>
                  <a:pt x="2209800" y="22860"/>
                </a:cubicBezTo>
                <a:cubicBezTo>
                  <a:pt x="2256790" y="33020"/>
                  <a:pt x="2298700" y="49530"/>
                  <a:pt x="2339340" y="68580"/>
                </a:cubicBezTo>
                <a:cubicBezTo>
                  <a:pt x="2379980" y="87630"/>
                  <a:pt x="2409190" y="104140"/>
                  <a:pt x="2453640" y="137160"/>
                </a:cubicBezTo>
                <a:cubicBezTo>
                  <a:pt x="2498090" y="170180"/>
                  <a:pt x="2560320" y="222250"/>
                  <a:pt x="2606040" y="266700"/>
                </a:cubicBezTo>
                <a:cubicBezTo>
                  <a:pt x="2651760" y="311150"/>
                  <a:pt x="2693670" y="355600"/>
                  <a:pt x="2727960" y="403860"/>
                </a:cubicBezTo>
                <a:cubicBezTo>
                  <a:pt x="2762250" y="452120"/>
                  <a:pt x="2786380" y="506730"/>
                  <a:pt x="2811780" y="556260"/>
                </a:cubicBezTo>
                <a:cubicBezTo>
                  <a:pt x="2837180" y="605790"/>
                  <a:pt x="2860040" y="647700"/>
                  <a:pt x="2880360" y="701040"/>
                </a:cubicBezTo>
                <a:cubicBezTo>
                  <a:pt x="2900680" y="754380"/>
                  <a:pt x="2917190" y="814070"/>
                  <a:pt x="2933700" y="876300"/>
                </a:cubicBezTo>
                <a:cubicBezTo>
                  <a:pt x="2950210" y="938530"/>
                  <a:pt x="2973070" y="996950"/>
                  <a:pt x="2979420" y="1074420"/>
                </a:cubicBezTo>
                <a:cubicBezTo>
                  <a:pt x="2985770" y="1151890"/>
                  <a:pt x="2978150" y="1261110"/>
                  <a:pt x="2971800" y="1341120"/>
                </a:cubicBezTo>
                <a:cubicBezTo>
                  <a:pt x="2965450" y="1421130"/>
                  <a:pt x="2961640" y="1477010"/>
                  <a:pt x="2941320" y="1554480"/>
                </a:cubicBezTo>
                <a:cubicBezTo>
                  <a:pt x="2921000" y="1631950"/>
                  <a:pt x="2886710" y="1737360"/>
                  <a:pt x="2849880" y="1805940"/>
                </a:cubicBezTo>
                <a:cubicBezTo>
                  <a:pt x="2813050" y="1874520"/>
                  <a:pt x="2758440" y="1931670"/>
                  <a:pt x="2720340" y="1965960"/>
                </a:cubicBezTo>
                <a:cubicBezTo>
                  <a:pt x="2682240" y="2000250"/>
                  <a:pt x="2664460" y="2016760"/>
                  <a:pt x="2621280" y="2011680"/>
                </a:cubicBezTo>
                <a:cubicBezTo>
                  <a:pt x="2578100" y="2006600"/>
                  <a:pt x="2503170" y="1972310"/>
                  <a:pt x="2461260" y="1935480"/>
                </a:cubicBezTo>
                <a:cubicBezTo>
                  <a:pt x="2419350" y="1898650"/>
                  <a:pt x="2399030" y="1854200"/>
                  <a:pt x="2369820" y="1790700"/>
                </a:cubicBezTo>
                <a:cubicBezTo>
                  <a:pt x="2340610" y="1727200"/>
                  <a:pt x="2305050" y="1626870"/>
                  <a:pt x="2286000" y="1554480"/>
                </a:cubicBezTo>
                <a:cubicBezTo>
                  <a:pt x="2266950" y="1482090"/>
                  <a:pt x="2260600" y="1437640"/>
                  <a:pt x="2255520" y="1356360"/>
                </a:cubicBezTo>
                <a:cubicBezTo>
                  <a:pt x="2250440" y="1275080"/>
                  <a:pt x="2246630" y="1154430"/>
                  <a:pt x="2255520" y="1066800"/>
                </a:cubicBezTo>
                <a:cubicBezTo>
                  <a:pt x="2264410" y="979170"/>
                  <a:pt x="2293620" y="892810"/>
                  <a:pt x="2308860" y="830580"/>
                </a:cubicBezTo>
                <a:cubicBezTo>
                  <a:pt x="2324100" y="768350"/>
                  <a:pt x="2326640" y="742950"/>
                  <a:pt x="2346960" y="693420"/>
                </a:cubicBezTo>
                <a:cubicBezTo>
                  <a:pt x="2367280" y="643890"/>
                  <a:pt x="2406650" y="579120"/>
                  <a:pt x="2430780" y="533400"/>
                </a:cubicBezTo>
                <a:cubicBezTo>
                  <a:pt x="2454910" y="487680"/>
                  <a:pt x="2461260" y="462280"/>
                  <a:pt x="2491740" y="419100"/>
                </a:cubicBezTo>
                <a:cubicBezTo>
                  <a:pt x="2522220" y="375920"/>
                  <a:pt x="2570480" y="321310"/>
                  <a:pt x="2613660" y="274320"/>
                </a:cubicBezTo>
                <a:cubicBezTo>
                  <a:pt x="2656840" y="227330"/>
                  <a:pt x="2693670" y="176530"/>
                  <a:pt x="2750820" y="137160"/>
                </a:cubicBezTo>
                <a:cubicBezTo>
                  <a:pt x="2807970" y="97790"/>
                  <a:pt x="2904490" y="58420"/>
                  <a:pt x="2956560" y="38100"/>
                </a:cubicBezTo>
                <a:cubicBezTo>
                  <a:pt x="3008630" y="17780"/>
                  <a:pt x="3028950" y="20320"/>
                  <a:pt x="3063240" y="15240"/>
                </a:cubicBezTo>
                <a:cubicBezTo>
                  <a:pt x="3097530" y="10160"/>
                  <a:pt x="3114040" y="5080"/>
                  <a:pt x="3162300" y="7620"/>
                </a:cubicBezTo>
                <a:cubicBezTo>
                  <a:pt x="3210560" y="10160"/>
                  <a:pt x="3294380" y="16510"/>
                  <a:pt x="3352800" y="30480"/>
                </a:cubicBezTo>
                <a:cubicBezTo>
                  <a:pt x="3411220" y="44450"/>
                  <a:pt x="3467100" y="68580"/>
                  <a:pt x="3512820" y="91440"/>
                </a:cubicBezTo>
                <a:cubicBezTo>
                  <a:pt x="3558540" y="114300"/>
                  <a:pt x="3590290" y="137160"/>
                  <a:pt x="3627120" y="167640"/>
                </a:cubicBezTo>
                <a:cubicBezTo>
                  <a:pt x="3663950" y="198120"/>
                  <a:pt x="3696970" y="236220"/>
                  <a:pt x="3733800" y="274320"/>
                </a:cubicBezTo>
                <a:cubicBezTo>
                  <a:pt x="3770630" y="312420"/>
                  <a:pt x="3813810" y="345440"/>
                  <a:pt x="3848100" y="396240"/>
                </a:cubicBezTo>
                <a:cubicBezTo>
                  <a:pt x="3882390" y="447040"/>
                  <a:pt x="3907790" y="509270"/>
                  <a:pt x="3939540" y="579120"/>
                </a:cubicBezTo>
                <a:cubicBezTo>
                  <a:pt x="3971290" y="648970"/>
                  <a:pt x="4013200" y="735330"/>
                  <a:pt x="4038600" y="815340"/>
                </a:cubicBezTo>
                <a:cubicBezTo>
                  <a:pt x="4064000" y="895350"/>
                  <a:pt x="4081780" y="979170"/>
                  <a:pt x="4091940" y="1059180"/>
                </a:cubicBezTo>
                <a:cubicBezTo>
                  <a:pt x="4102100" y="1139190"/>
                  <a:pt x="4103370" y="1216660"/>
                  <a:pt x="4099560" y="1295400"/>
                </a:cubicBezTo>
                <a:cubicBezTo>
                  <a:pt x="4095750" y="1374140"/>
                  <a:pt x="4085590" y="1456690"/>
                  <a:pt x="4069080" y="1531620"/>
                </a:cubicBezTo>
                <a:cubicBezTo>
                  <a:pt x="4052570" y="1606550"/>
                  <a:pt x="4028440" y="1680210"/>
                  <a:pt x="4000500" y="1744980"/>
                </a:cubicBezTo>
                <a:cubicBezTo>
                  <a:pt x="3972560" y="1809750"/>
                  <a:pt x="3942080" y="1875790"/>
                  <a:pt x="3901440" y="1920240"/>
                </a:cubicBezTo>
                <a:cubicBezTo>
                  <a:pt x="3860800" y="1964690"/>
                  <a:pt x="3810000" y="2011680"/>
                  <a:pt x="3756660" y="2011680"/>
                </a:cubicBezTo>
                <a:cubicBezTo>
                  <a:pt x="3703320" y="2011680"/>
                  <a:pt x="3632200" y="1969770"/>
                  <a:pt x="3581400" y="1920240"/>
                </a:cubicBezTo>
                <a:cubicBezTo>
                  <a:pt x="3530600" y="1870710"/>
                  <a:pt x="3482340" y="1788160"/>
                  <a:pt x="3451860" y="1714500"/>
                </a:cubicBezTo>
                <a:cubicBezTo>
                  <a:pt x="3421380" y="1640840"/>
                  <a:pt x="3411220" y="1555750"/>
                  <a:pt x="3398520" y="1478280"/>
                </a:cubicBezTo>
                <a:cubicBezTo>
                  <a:pt x="3385820" y="1400810"/>
                  <a:pt x="3375660" y="1337310"/>
                  <a:pt x="3375660" y="1249680"/>
                </a:cubicBezTo>
                <a:cubicBezTo>
                  <a:pt x="3375660" y="1162050"/>
                  <a:pt x="3384550" y="1035050"/>
                  <a:pt x="3398520" y="952500"/>
                </a:cubicBezTo>
                <a:cubicBezTo>
                  <a:pt x="3412490" y="869950"/>
                  <a:pt x="3436620" y="821690"/>
                  <a:pt x="3459480" y="754380"/>
                </a:cubicBezTo>
                <a:cubicBezTo>
                  <a:pt x="3482340" y="687070"/>
                  <a:pt x="3506470" y="609600"/>
                  <a:pt x="3535680" y="548640"/>
                </a:cubicBezTo>
                <a:cubicBezTo>
                  <a:pt x="3564890" y="487680"/>
                  <a:pt x="3601720" y="434340"/>
                  <a:pt x="3634740" y="388620"/>
                </a:cubicBezTo>
                <a:cubicBezTo>
                  <a:pt x="3667760" y="342900"/>
                  <a:pt x="3694430" y="314960"/>
                  <a:pt x="3733800" y="274320"/>
                </a:cubicBezTo>
                <a:cubicBezTo>
                  <a:pt x="3773170" y="233680"/>
                  <a:pt x="3822700" y="180340"/>
                  <a:pt x="3870960" y="144780"/>
                </a:cubicBezTo>
                <a:cubicBezTo>
                  <a:pt x="3919220" y="109220"/>
                  <a:pt x="3973830" y="81280"/>
                  <a:pt x="4023360" y="60960"/>
                </a:cubicBezTo>
                <a:cubicBezTo>
                  <a:pt x="4072890" y="40640"/>
                  <a:pt x="4123690" y="31750"/>
                  <a:pt x="4168140" y="22860"/>
                </a:cubicBezTo>
                <a:cubicBezTo>
                  <a:pt x="4212590" y="13970"/>
                  <a:pt x="4246880" y="8890"/>
                  <a:pt x="4290060" y="7620"/>
                </a:cubicBezTo>
                <a:cubicBezTo>
                  <a:pt x="4333240" y="6350"/>
                  <a:pt x="4378960" y="5080"/>
                  <a:pt x="4427220" y="15240"/>
                </a:cubicBezTo>
                <a:cubicBezTo>
                  <a:pt x="4475480" y="25400"/>
                  <a:pt x="4530090" y="45720"/>
                  <a:pt x="4579620" y="68580"/>
                </a:cubicBezTo>
                <a:cubicBezTo>
                  <a:pt x="4629150" y="91440"/>
                  <a:pt x="4678680" y="121920"/>
                  <a:pt x="4724400" y="152400"/>
                </a:cubicBezTo>
                <a:cubicBezTo>
                  <a:pt x="4770120" y="182880"/>
                  <a:pt x="4813300" y="209550"/>
                  <a:pt x="4853940" y="251460"/>
                </a:cubicBezTo>
                <a:cubicBezTo>
                  <a:pt x="4894580" y="293370"/>
                  <a:pt x="4927600" y="341630"/>
                  <a:pt x="4968240" y="403860"/>
                </a:cubicBezTo>
                <a:cubicBezTo>
                  <a:pt x="5008880" y="466090"/>
                  <a:pt x="5066030" y="554990"/>
                  <a:pt x="5097780" y="624840"/>
                </a:cubicBezTo>
                <a:cubicBezTo>
                  <a:pt x="5129530" y="694690"/>
                  <a:pt x="5140960" y="759460"/>
                  <a:pt x="5158740" y="822960"/>
                </a:cubicBezTo>
                <a:cubicBezTo>
                  <a:pt x="5176520" y="886460"/>
                  <a:pt x="5194300" y="956310"/>
                  <a:pt x="5204460" y="1005840"/>
                </a:cubicBezTo>
                <a:cubicBezTo>
                  <a:pt x="5214620" y="1055370"/>
                  <a:pt x="5215890" y="1087120"/>
                  <a:pt x="5219700" y="1120140"/>
                </a:cubicBezTo>
                <a:cubicBezTo>
                  <a:pt x="5223510" y="1153160"/>
                  <a:pt x="5225415" y="1178560"/>
                  <a:pt x="5227320" y="1203960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7" name="직선 연결선 3">
            <a:extLst>
              <a:ext uri="{FF2B5EF4-FFF2-40B4-BE49-F238E27FC236}">
                <a16:creationId xmlns:a16="http://schemas.microsoft.com/office/drawing/2014/main" id="{2BA7D02C-1FAE-9008-E2D2-2D8E34692999}"/>
              </a:ext>
            </a:extLst>
          </p:cNvPr>
          <p:cNvCxnSpPr>
            <a:cxnSpLocks/>
          </p:cNvCxnSpPr>
          <p:nvPr/>
        </p:nvCxnSpPr>
        <p:spPr>
          <a:xfrm>
            <a:off x="10241911" y="3816626"/>
            <a:ext cx="0" cy="5846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3">
            <a:extLst>
              <a:ext uri="{FF2B5EF4-FFF2-40B4-BE49-F238E27FC236}">
                <a16:creationId xmlns:a16="http://schemas.microsoft.com/office/drawing/2014/main" id="{84B6E9F7-77C6-B3CF-66F7-E49A7346BF08}"/>
              </a:ext>
            </a:extLst>
          </p:cNvPr>
          <p:cNvCxnSpPr>
            <a:cxnSpLocks/>
          </p:cNvCxnSpPr>
          <p:nvPr/>
        </p:nvCxnSpPr>
        <p:spPr>
          <a:xfrm>
            <a:off x="10247899" y="2357008"/>
            <a:ext cx="0" cy="5846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530C73A5-BB5C-5019-E394-EAAE22684A1E}"/>
                  </a:ext>
                </a:extLst>
              </p:cNvPr>
              <p:cNvSpPr txBox="1"/>
              <p:nvPr/>
            </p:nvSpPr>
            <p:spPr>
              <a:xfrm>
                <a:off x="10453181" y="3093989"/>
                <a:ext cx="6997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KR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530C73A5-BB5C-5019-E394-EAAE22684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181" y="3093989"/>
                <a:ext cx="699737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027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F9ED-9634-8F8D-82BD-EC183B4CB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How to achieve negative inductance?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C76901-0FC6-48FE-2460-B949293E78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7053" y="1357557"/>
                <a:ext cx="9419493" cy="4985849"/>
              </a:xfrm>
            </p:spPr>
            <p:txBody>
              <a:bodyPr/>
              <a:lstStyle/>
              <a:p>
                <a:r>
                  <a:rPr lang="en-KR" dirty="0"/>
                  <a:t>Negative Impedance Converters (NICs)</a:t>
                </a:r>
              </a:p>
              <a:p>
                <a:pPr lvl="1"/>
                <a:r>
                  <a:rPr lang="en-KR" dirty="0"/>
                  <a:t>Works at room temperature conditions, but noisy</a:t>
                </a:r>
              </a:p>
              <a:p>
                <a:r>
                  <a:rPr lang="en-KR" dirty="0"/>
                  <a:t>Cryogenic solution: Josephson junction inductance is a function of the phase across the junction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C76901-0FC6-48FE-2460-B949293E78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053" y="1357557"/>
                <a:ext cx="9419493" cy="4985849"/>
              </a:xfrm>
              <a:blipFill>
                <a:blip r:embed="rId2"/>
                <a:stretch>
                  <a:fillRect l="-1478" t="-2799" r="-2151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E3E03-C6A8-BD30-8AAD-A2827EC82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0DDF8-4B8F-9872-E1E0-6572EC9D0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546" y="1357557"/>
            <a:ext cx="2438400" cy="4000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8B34AB-0FF2-ADD3-DE4E-E326FC5B9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747" y="3429000"/>
            <a:ext cx="2181691" cy="2514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B3DDF5-29B6-E615-C740-4A5A336D658E}"/>
              </a:ext>
            </a:extLst>
          </p:cNvPr>
          <p:cNvSpPr txBox="1"/>
          <p:nvPr/>
        </p:nvSpPr>
        <p:spPr>
          <a:xfrm>
            <a:off x="6278489" y="6002160"/>
            <a:ext cx="27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/>
              <a:t>Irwin group design example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D7F275-57A0-7327-A28B-4D653F02DD1A}"/>
              </a:ext>
            </a:extLst>
          </p:cNvPr>
          <p:cNvSpPr txBox="1"/>
          <p:nvPr/>
        </p:nvSpPr>
        <p:spPr>
          <a:xfrm>
            <a:off x="410005" y="5725161"/>
            <a:ext cx="5685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/>
              <a:t>The Josephson junction can be “biased” to a certain phase by changing the current flowing across it </a:t>
            </a:r>
            <a:r>
              <a:rPr lang="en-KR" b="1"/>
              <a:t>(= active device)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F36990-AEF3-BC55-04CA-7CE31E8A6A6E}"/>
              </a:ext>
            </a:extLst>
          </p:cNvPr>
          <p:cNvGrpSpPr/>
          <p:nvPr/>
        </p:nvGrpSpPr>
        <p:grpSpPr>
          <a:xfrm>
            <a:off x="408411" y="4192313"/>
            <a:ext cx="3709602" cy="648696"/>
            <a:chOff x="1340286" y="4324137"/>
            <a:chExt cx="3709602" cy="64869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4C9C9D7-0287-8E59-8643-88621C66A4F9}"/>
                </a:ext>
              </a:extLst>
            </p:cNvPr>
            <p:cNvSpPr/>
            <p:nvPr/>
          </p:nvSpPr>
          <p:spPr>
            <a:xfrm>
              <a:off x="1340286" y="4324137"/>
              <a:ext cx="1678488" cy="6486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KR" dirty="0"/>
                <a:t>Superconductor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A996FF6-B92E-B85B-36AA-28913CDE8F6C}"/>
                </a:ext>
              </a:extLst>
            </p:cNvPr>
            <p:cNvSpPr/>
            <p:nvPr/>
          </p:nvSpPr>
          <p:spPr>
            <a:xfrm>
              <a:off x="3371400" y="4324137"/>
              <a:ext cx="1678488" cy="6486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KR" dirty="0"/>
                <a:t>Superconductor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713DA8-7EE6-8DF3-15D9-C7CCBD1AD65C}"/>
                </a:ext>
              </a:extLst>
            </p:cNvPr>
            <p:cNvSpPr/>
            <p:nvPr/>
          </p:nvSpPr>
          <p:spPr>
            <a:xfrm rot="16200000">
              <a:off x="2870741" y="4472171"/>
              <a:ext cx="648696" cy="35262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KR" sz="1000" dirty="0"/>
                <a:t>Insulator</a:t>
              </a:r>
            </a:p>
          </p:txBody>
        </p:sp>
      </p:grpSp>
      <p:sp>
        <p:nvSpPr>
          <p:cNvPr id="13" name="Freeform 12">
            <a:extLst>
              <a:ext uri="{FF2B5EF4-FFF2-40B4-BE49-F238E27FC236}">
                <a16:creationId xmlns:a16="http://schemas.microsoft.com/office/drawing/2014/main" id="{D1AE8D58-F13F-B212-7A95-1B1BEF578D75}"/>
              </a:ext>
            </a:extLst>
          </p:cNvPr>
          <p:cNvSpPr/>
          <p:nvPr/>
        </p:nvSpPr>
        <p:spPr>
          <a:xfrm>
            <a:off x="1547717" y="4877400"/>
            <a:ext cx="1430990" cy="31816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729FC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5789A0-9483-5275-1B3F-913EC2787CEC}"/>
                  </a:ext>
                </a:extLst>
              </p:cNvPr>
              <p:cNvSpPr txBox="1"/>
              <p:nvPr/>
            </p:nvSpPr>
            <p:spPr>
              <a:xfrm>
                <a:off x="1622042" y="5260108"/>
                <a:ext cx="1282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KR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5789A0-9483-5275-1B3F-913EC2787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042" y="5260108"/>
                <a:ext cx="1282339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03042C-DBDD-F461-8106-8EFF15C0DC8E}"/>
                  </a:ext>
                </a:extLst>
              </p:cNvPr>
              <p:cNvSpPr txBox="1"/>
              <p:nvPr/>
            </p:nvSpPr>
            <p:spPr>
              <a:xfrm>
                <a:off x="4259940" y="4317734"/>
                <a:ext cx="1963178" cy="942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KR" dirty="0"/>
                  <a:t>: critical current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KR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03042C-DBDD-F461-8106-8EFF15C0D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940" y="4317734"/>
                <a:ext cx="1963178" cy="942374"/>
              </a:xfrm>
              <a:prstGeom prst="rect">
                <a:avLst/>
              </a:prstGeom>
              <a:blipFill>
                <a:blip r:embed="rId6"/>
                <a:stretch>
                  <a:fillRect t="-263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17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BD258-6E9E-CD04-A329-EA3C294CE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What we are trying to achieve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D055B8-3CE7-4094-C165-776046C9F0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7053" y="1357557"/>
                <a:ext cx="7851155" cy="4985849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>
                    <a:ea typeface="Calibri"/>
                    <a:cs typeface="Calibri"/>
                  </a:rPr>
                  <a:t>Build a circuit where geometric inductance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KR"/>
                  <a:t>) is cancelled out with the Josephson inductance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KR"/>
                  <a:t>) </a:t>
                </a:r>
                <a:r>
                  <a:rPr lang="en-KR" b="1"/>
                  <a:t>while </a:t>
                </a:r>
                <a:r>
                  <a:rPr lang="en-KR"/>
                  <a:t>maintaining stability</a:t>
                </a:r>
              </a:p>
              <a:p>
                <a:r>
                  <a:rPr lang="en-US">
                    <a:ea typeface="Calibri"/>
                    <a:cs typeface="Calibri"/>
                  </a:rPr>
                  <a:t>Generalization: Build a circuit where the inclusion of the Josephson junction reduces the total inductance</a:t>
                </a:r>
              </a:p>
              <a:p>
                <a:r>
                  <a:rPr lang="en-US">
                    <a:ea typeface="Calibri"/>
                    <a:cs typeface="Calibri"/>
                  </a:rPr>
                  <a:t>Find a promising design, simulate the circuit, and fabricate it to test it out in the lab</a:t>
                </a:r>
              </a:p>
              <a:p>
                <a:endParaRPr lang="en-US">
                  <a:ea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D055B8-3CE7-4094-C165-776046C9F0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053" y="1357557"/>
                <a:ext cx="7851155" cy="4985849"/>
              </a:xfrm>
              <a:blipFill>
                <a:blip r:embed="rId2"/>
                <a:stretch>
                  <a:fillRect l="-1786" t="-2567" r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509DF-EF18-C4FB-F56C-CC1660C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F6B5E9-2270-34A3-A1AC-D86A94877C4D}"/>
              </a:ext>
            </a:extLst>
          </p:cNvPr>
          <p:cNvGrpSpPr/>
          <p:nvPr/>
        </p:nvGrpSpPr>
        <p:grpSpPr>
          <a:xfrm>
            <a:off x="8670297" y="1646865"/>
            <a:ext cx="3104871" cy="2046050"/>
            <a:chOff x="8422838" y="1646865"/>
            <a:chExt cx="3104871" cy="2046050"/>
          </a:xfrm>
        </p:grpSpPr>
        <p:sp>
          <p:nvSpPr>
            <p:cNvPr id="5" name="자유형 15">
              <a:extLst>
                <a:ext uri="{FF2B5EF4-FFF2-40B4-BE49-F238E27FC236}">
                  <a16:creationId xmlns:a16="http://schemas.microsoft.com/office/drawing/2014/main" id="{38542AB0-970F-F465-6B1D-7AE522A34A49}"/>
                </a:ext>
              </a:extLst>
            </p:cNvPr>
            <p:cNvSpPr/>
            <p:nvPr/>
          </p:nvSpPr>
          <p:spPr>
            <a:xfrm rot="5400000" flipH="1">
              <a:off x="8150484" y="2493724"/>
              <a:ext cx="886883" cy="342175"/>
            </a:xfrm>
            <a:custGeom>
              <a:avLst/>
              <a:gdLst>
                <a:gd name="connsiteX0" fmla="*/ 0 w 5227320"/>
                <a:gd name="connsiteY0" fmla="*/ 1219200 h 2016760"/>
                <a:gd name="connsiteX1" fmla="*/ 7620 w 5227320"/>
                <a:gd name="connsiteY1" fmla="*/ 1059180 h 2016760"/>
                <a:gd name="connsiteX2" fmla="*/ 38100 w 5227320"/>
                <a:gd name="connsiteY2" fmla="*/ 906780 h 2016760"/>
                <a:gd name="connsiteX3" fmla="*/ 76200 w 5227320"/>
                <a:gd name="connsiteY3" fmla="*/ 762000 h 2016760"/>
                <a:gd name="connsiteX4" fmla="*/ 129540 w 5227320"/>
                <a:gd name="connsiteY4" fmla="*/ 632460 h 2016760"/>
                <a:gd name="connsiteX5" fmla="*/ 220980 w 5227320"/>
                <a:gd name="connsiteY5" fmla="*/ 449580 h 2016760"/>
                <a:gd name="connsiteX6" fmla="*/ 304800 w 5227320"/>
                <a:gd name="connsiteY6" fmla="*/ 327660 h 2016760"/>
                <a:gd name="connsiteX7" fmla="*/ 411480 w 5227320"/>
                <a:gd name="connsiteY7" fmla="*/ 220980 h 2016760"/>
                <a:gd name="connsiteX8" fmla="*/ 525780 w 5227320"/>
                <a:gd name="connsiteY8" fmla="*/ 129540 h 2016760"/>
                <a:gd name="connsiteX9" fmla="*/ 678180 w 5227320"/>
                <a:gd name="connsiteY9" fmla="*/ 53340 h 2016760"/>
                <a:gd name="connsiteX10" fmla="*/ 830580 w 5227320"/>
                <a:gd name="connsiteY10" fmla="*/ 7620 h 2016760"/>
                <a:gd name="connsiteX11" fmla="*/ 960120 w 5227320"/>
                <a:gd name="connsiteY11" fmla="*/ 7620 h 2016760"/>
                <a:gd name="connsiteX12" fmla="*/ 1150620 w 5227320"/>
                <a:gd name="connsiteY12" fmla="*/ 45720 h 2016760"/>
                <a:gd name="connsiteX13" fmla="*/ 1287780 w 5227320"/>
                <a:gd name="connsiteY13" fmla="*/ 106680 h 2016760"/>
                <a:gd name="connsiteX14" fmla="*/ 1386840 w 5227320"/>
                <a:gd name="connsiteY14" fmla="*/ 167640 h 2016760"/>
                <a:gd name="connsiteX15" fmla="*/ 1485900 w 5227320"/>
                <a:gd name="connsiteY15" fmla="*/ 266700 h 2016760"/>
                <a:gd name="connsiteX16" fmla="*/ 1592580 w 5227320"/>
                <a:gd name="connsiteY16" fmla="*/ 381000 h 2016760"/>
                <a:gd name="connsiteX17" fmla="*/ 1684020 w 5227320"/>
                <a:gd name="connsiteY17" fmla="*/ 541020 h 2016760"/>
                <a:gd name="connsiteX18" fmla="*/ 1760220 w 5227320"/>
                <a:gd name="connsiteY18" fmla="*/ 731520 h 2016760"/>
                <a:gd name="connsiteX19" fmla="*/ 1828800 w 5227320"/>
                <a:gd name="connsiteY19" fmla="*/ 982980 h 2016760"/>
                <a:gd name="connsiteX20" fmla="*/ 1851660 w 5227320"/>
                <a:gd name="connsiteY20" fmla="*/ 1249680 h 2016760"/>
                <a:gd name="connsiteX21" fmla="*/ 1813560 w 5227320"/>
                <a:gd name="connsiteY21" fmla="*/ 1562100 h 2016760"/>
                <a:gd name="connsiteX22" fmla="*/ 1729740 w 5227320"/>
                <a:gd name="connsiteY22" fmla="*/ 1813560 h 2016760"/>
                <a:gd name="connsiteX23" fmla="*/ 1630680 w 5227320"/>
                <a:gd name="connsiteY23" fmla="*/ 1943100 h 2016760"/>
                <a:gd name="connsiteX24" fmla="*/ 1493520 w 5227320"/>
                <a:gd name="connsiteY24" fmla="*/ 2011680 h 2016760"/>
                <a:gd name="connsiteX25" fmla="*/ 1379220 w 5227320"/>
                <a:gd name="connsiteY25" fmla="*/ 1958340 h 2016760"/>
                <a:gd name="connsiteX26" fmla="*/ 1264920 w 5227320"/>
                <a:gd name="connsiteY26" fmla="*/ 1828800 h 2016760"/>
                <a:gd name="connsiteX27" fmla="*/ 1196340 w 5227320"/>
                <a:gd name="connsiteY27" fmla="*/ 1676400 h 2016760"/>
                <a:gd name="connsiteX28" fmla="*/ 1158240 w 5227320"/>
                <a:gd name="connsiteY28" fmla="*/ 1524000 h 2016760"/>
                <a:gd name="connsiteX29" fmla="*/ 1127760 w 5227320"/>
                <a:gd name="connsiteY29" fmla="*/ 1333500 h 2016760"/>
                <a:gd name="connsiteX30" fmla="*/ 1127760 w 5227320"/>
                <a:gd name="connsiteY30" fmla="*/ 1120140 h 2016760"/>
                <a:gd name="connsiteX31" fmla="*/ 1150620 w 5227320"/>
                <a:gd name="connsiteY31" fmla="*/ 914400 h 2016760"/>
                <a:gd name="connsiteX32" fmla="*/ 1219200 w 5227320"/>
                <a:gd name="connsiteY32" fmla="*/ 716280 h 2016760"/>
                <a:gd name="connsiteX33" fmla="*/ 1318260 w 5227320"/>
                <a:gd name="connsiteY33" fmla="*/ 502920 h 2016760"/>
                <a:gd name="connsiteX34" fmla="*/ 1417320 w 5227320"/>
                <a:gd name="connsiteY34" fmla="*/ 358140 h 2016760"/>
                <a:gd name="connsiteX35" fmla="*/ 1485900 w 5227320"/>
                <a:gd name="connsiteY35" fmla="*/ 274320 h 2016760"/>
                <a:gd name="connsiteX36" fmla="*/ 1615440 w 5227320"/>
                <a:gd name="connsiteY36" fmla="*/ 160020 h 2016760"/>
                <a:gd name="connsiteX37" fmla="*/ 1737360 w 5227320"/>
                <a:gd name="connsiteY37" fmla="*/ 76200 h 2016760"/>
                <a:gd name="connsiteX38" fmla="*/ 1836420 w 5227320"/>
                <a:gd name="connsiteY38" fmla="*/ 38100 h 2016760"/>
                <a:gd name="connsiteX39" fmla="*/ 1920240 w 5227320"/>
                <a:gd name="connsiteY39" fmla="*/ 15240 h 2016760"/>
                <a:gd name="connsiteX40" fmla="*/ 2057400 w 5227320"/>
                <a:gd name="connsiteY40" fmla="*/ 7620 h 2016760"/>
                <a:gd name="connsiteX41" fmla="*/ 2209800 w 5227320"/>
                <a:gd name="connsiteY41" fmla="*/ 22860 h 2016760"/>
                <a:gd name="connsiteX42" fmla="*/ 2339340 w 5227320"/>
                <a:gd name="connsiteY42" fmla="*/ 68580 h 2016760"/>
                <a:gd name="connsiteX43" fmla="*/ 2453640 w 5227320"/>
                <a:gd name="connsiteY43" fmla="*/ 137160 h 2016760"/>
                <a:gd name="connsiteX44" fmla="*/ 2606040 w 5227320"/>
                <a:gd name="connsiteY44" fmla="*/ 266700 h 2016760"/>
                <a:gd name="connsiteX45" fmla="*/ 2727960 w 5227320"/>
                <a:gd name="connsiteY45" fmla="*/ 403860 h 2016760"/>
                <a:gd name="connsiteX46" fmla="*/ 2811780 w 5227320"/>
                <a:gd name="connsiteY46" fmla="*/ 556260 h 2016760"/>
                <a:gd name="connsiteX47" fmla="*/ 2880360 w 5227320"/>
                <a:gd name="connsiteY47" fmla="*/ 701040 h 2016760"/>
                <a:gd name="connsiteX48" fmla="*/ 2933700 w 5227320"/>
                <a:gd name="connsiteY48" fmla="*/ 876300 h 2016760"/>
                <a:gd name="connsiteX49" fmla="*/ 2979420 w 5227320"/>
                <a:gd name="connsiteY49" fmla="*/ 1074420 h 2016760"/>
                <a:gd name="connsiteX50" fmla="*/ 2971800 w 5227320"/>
                <a:gd name="connsiteY50" fmla="*/ 1341120 h 2016760"/>
                <a:gd name="connsiteX51" fmla="*/ 2941320 w 5227320"/>
                <a:gd name="connsiteY51" fmla="*/ 1554480 h 2016760"/>
                <a:gd name="connsiteX52" fmla="*/ 2849880 w 5227320"/>
                <a:gd name="connsiteY52" fmla="*/ 1805940 h 2016760"/>
                <a:gd name="connsiteX53" fmla="*/ 2720340 w 5227320"/>
                <a:gd name="connsiteY53" fmla="*/ 1965960 h 2016760"/>
                <a:gd name="connsiteX54" fmla="*/ 2621280 w 5227320"/>
                <a:gd name="connsiteY54" fmla="*/ 2011680 h 2016760"/>
                <a:gd name="connsiteX55" fmla="*/ 2461260 w 5227320"/>
                <a:gd name="connsiteY55" fmla="*/ 1935480 h 2016760"/>
                <a:gd name="connsiteX56" fmla="*/ 2369820 w 5227320"/>
                <a:gd name="connsiteY56" fmla="*/ 1790700 h 2016760"/>
                <a:gd name="connsiteX57" fmla="*/ 2286000 w 5227320"/>
                <a:gd name="connsiteY57" fmla="*/ 1554480 h 2016760"/>
                <a:gd name="connsiteX58" fmla="*/ 2255520 w 5227320"/>
                <a:gd name="connsiteY58" fmla="*/ 1356360 h 2016760"/>
                <a:gd name="connsiteX59" fmla="*/ 2255520 w 5227320"/>
                <a:gd name="connsiteY59" fmla="*/ 1066800 h 2016760"/>
                <a:gd name="connsiteX60" fmla="*/ 2308860 w 5227320"/>
                <a:gd name="connsiteY60" fmla="*/ 830580 h 2016760"/>
                <a:gd name="connsiteX61" fmla="*/ 2346960 w 5227320"/>
                <a:gd name="connsiteY61" fmla="*/ 693420 h 2016760"/>
                <a:gd name="connsiteX62" fmla="*/ 2430780 w 5227320"/>
                <a:gd name="connsiteY62" fmla="*/ 533400 h 2016760"/>
                <a:gd name="connsiteX63" fmla="*/ 2491740 w 5227320"/>
                <a:gd name="connsiteY63" fmla="*/ 419100 h 2016760"/>
                <a:gd name="connsiteX64" fmla="*/ 2613660 w 5227320"/>
                <a:gd name="connsiteY64" fmla="*/ 274320 h 2016760"/>
                <a:gd name="connsiteX65" fmla="*/ 2750820 w 5227320"/>
                <a:gd name="connsiteY65" fmla="*/ 137160 h 2016760"/>
                <a:gd name="connsiteX66" fmla="*/ 2956560 w 5227320"/>
                <a:gd name="connsiteY66" fmla="*/ 38100 h 2016760"/>
                <a:gd name="connsiteX67" fmla="*/ 3063240 w 5227320"/>
                <a:gd name="connsiteY67" fmla="*/ 15240 h 2016760"/>
                <a:gd name="connsiteX68" fmla="*/ 3162300 w 5227320"/>
                <a:gd name="connsiteY68" fmla="*/ 7620 h 2016760"/>
                <a:gd name="connsiteX69" fmla="*/ 3352800 w 5227320"/>
                <a:gd name="connsiteY69" fmla="*/ 30480 h 2016760"/>
                <a:gd name="connsiteX70" fmla="*/ 3512820 w 5227320"/>
                <a:gd name="connsiteY70" fmla="*/ 91440 h 2016760"/>
                <a:gd name="connsiteX71" fmla="*/ 3627120 w 5227320"/>
                <a:gd name="connsiteY71" fmla="*/ 167640 h 2016760"/>
                <a:gd name="connsiteX72" fmla="*/ 3733800 w 5227320"/>
                <a:gd name="connsiteY72" fmla="*/ 274320 h 2016760"/>
                <a:gd name="connsiteX73" fmla="*/ 3848100 w 5227320"/>
                <a:gd name="connsiteY73" fmla="*/ 396240 h 2016760"/>
                <a:gd name="connsiteX74" fmla="*/ 3939540 w 5227320"/>
                <a:gd name="connsiteY74" fmla="*/ 579120 h 2016760"/>
                <a:gd name="connsiteX75" fmla="*/ 4038600 w 5227320"/>
                <a:gd name="connsiteY75" fmla="*/ 815340 h 2016760"/>
                <a:gd name="connsiteX76" fmla="*/ 4091940 w 5227320"/>
                <a:gd name="connsiteY76" fmla="*/ 1059180 h 2016760"/>
                <a:gd name="connsiteX77" fmla="*/ 4099560 w 5227320"/>
                <a:gd name="connsiteY77" fmla="*/ 1295400 h 2016760"/>
                <a:gd name="connsiteX78" fmla="*/ 4069080 w 5227320"/>
                <a:gd name="connsiteY78" fmla="*/ 1531620 h 2016760"/>
                <a:gd name="connsiteX79" fmla="*/ 4000500 w 5227320"/>
                <a:gd name="connsiteY79" fmla="*/ 1744980 h 2016760"/>
                <a:gd name="connsiteX80" fmla="*/ 3901440 w 5227320"/>
                <a:gd name="connsiteY80" fmla="*/ 1920240 h 2016760"/>
                <a:gd name="connsiteX81" fmla="*/ 3756660 w 5227320"/>
                <a:gd name="connsiteY81" fmla="*/ 2011680 h 2016760"/>
                <a:gd name="connsiteX82" fmla="*/ 3581400 w 5227320"/>
                <a:gd name="connsiteY82" fmla="*/ 1920240 h 2016760"/>
                <a:gd name="connsiteX83" fmla="*/ 3451860 w 5227320"/>
                <a:gd name="connsiteY83" fmla="*/ 1714500 h 2016760"/>
                <a:gd name="connsiteX84" fmla="*/ 3398520 w 5227320"/>
                <a:gd name="connsiteY84" fmla="*/ 1478280 h 2016760"/>
                <a:gd name="connsiteX85" fmla="*/ 3375660 w 5227320"/>
                <a:gd name="connsiteY85" fmla="*/ 1249680 h 2016760"/>
                <a:gd name="connsiteX86" fmla="*/ 3398520 w 5227320"/>
                <a:gd name="connsiteY86" fmla="*/ 952500 h 2016760"/>
                <a:gd name="connsiteX87" fmla="*/ 3459480 w 5227320"/>
                <a:gd name="connsiteY87" fmla="*/ 754380 h 2016760"/>
                <a:gd name="connsiteX88" fmla="*/ 3535680 w 5227320"/>
                <a:gd name="connsiteY88" fmla="*/ 548640 h 2016760"/>
                <a:gd name="connsiteX89" fmla="*/ 3634740 w 5227320"/>
                <a:gd name="connsiteY89" fmla="*/ 388620 h 2016760"/>
                <a:gd name="connsiteX90" fmla="*/ 3733800 w 5227320"/>
                <a:gd name="connsiteY90" fmla="*/ 274320 h 2016760"/>
                <a:gd name="connsiteX91" fmla="*/ 3870960 w 5227320"/>
                <a:gd name="connsiteY91" fmla="*/ 144780 h 2016760"/>
                <a:gd name="connsiteX92" fmla="*/ 4023360 w 5227320"/>
                <a:gd name="connsiteY92" fmla="*/ 60960 h 2016760"/>
                <a:gd name="connsiteX93" fmla="*/ 4168140 w 5227320"/>
                <a:gd name="connsiteY93" fmla="*/ 22860 h 2016760"/>
                <a:gd name="connsiteX94" fmla="*/ 4290060 w 5227320"/>
                <a:gd name="connsiteY94" fmla="*/ 7620 h 2016760"/>
                <a:gd name="connsiteX95" fmla="*/ 4427220 w 5227320"/>
                <a:gd name="connsiteY95" fmla="*/ 15240 h 2016760"/>
                <a:gd name="connsiteX96" fmla="*/ 4579620 w 5227320"/>
                <a:gd name="connsiteY96" fmla="*/ 68580 h 2016760"/>
                <a:gd name="connsiteX97" fmla="*/ 4724400 w 5227320"/>
                <a:gd name="connsiteY97" fmla="*/ 152400 h 2016760"/>
                <a:gd name="connsiteX98" fmla="*/ 4853940 w 5227320"/>
                <a:gd name="connsiteY98" fmla="*/ 251460 h 2016760"/>
                <a:gd name="connsiteX99" fmla="*/ 4968240 w 5227320"/>
                <a:gd name="connsiteY99" fmla="*/ 403860 h 2016760"/>
                <a:gd name="connsiteX100" fmla="*/ 5097780 w 5227320"/>
                <a:gd name="connsiteY100" fmla="*/ 624840 h 2016760"/>
                <a:gd name="connsiteX101" fmla="*/ 5158740 w 5227320"/>
                <a:gd name="connsiteY101" fmla="*/ 822960 h 2016760"/>
                <a:gd name="connsiteX102" fmla="*/ 5204460 w 5227320"/>
                <a:gd name="connsiteY102" fmla="*/ 1005840 h 2016760"/>
                <a:gd name="connsiteX103" fmla="*/ 5219700 w 5227320"/>
                <a:gd name="connsiteY103" fmla="*/ 1120140 h 2016760"/>
                <a:gd name="connsiteX104" fmla="*/ 5227320 w 5227320"/>
                <a:gd name="connsiteY104" fmla="*/ 1203960 h 201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227320" h="2016760">
                  <a:moveTo>
                    <a:pt x="0" y="1219200"/>
                  </a:moveTo>
                  <a:cubicBezTo>
                    <a:pt x="635" y="1165225"/>
                    <a:pt x="1270" y="1111250"/>
                    <a:pt x="7620" y="1059180"/>
                  </a:cubicBezTo>
                  <a:cubicBezTo>
                    <a:pt x="13970" y="1007110"/>
                    <a:pt x="26670" y="956310"/>
                    <a:pt x="38100" y="906780"/>
                  </a:cubicBezTo>
                  <a:cubicBezTo>
                    <a:pt x="49530" y="857250"/>
                    <a:pt x="60960" y="807720"/>
                    <a:pt x="76200" y="762000"/>
                  </a:cubicBezTo>
                  <a:cubicBezTo>
                    <a:pt x="91440" y="716280"/>
                    <a:pt x="105410" y="684530"/>
                    <a:pt x="129540" y="632460"/>
                  </a:cubicBezTo>
                  <a:cubicBezTo>
                    <a:pt x="153670" y="580390"/>
                    <a:pt x="191770" y="500380"/>
                    <a:pt x="220980" y="449580"/>
                  </a:cubicBezTo>
                  <a:cubicBezTo>
                    <a:pt x="250190" y="398780"/>
                    <a:pt x="273050" y="365760"/>
                    <a:pt x="304800" y="327660"/>
                  </a:cubicBezTo>
                  <a:cubicBezTo>
                    <a:pt x="336550" y="289560"/>
                    <a:pt x="374650" y="254000"/>
                    <a:pt x="411480" y="220980"/>
                  </a:cubicBezTo>
                  <a:cubicBezTo>
                    <a:pt x="448310" y="187960"/>
                    <a:pt x="481330" y="157480"/>
                    <a:pt x="525780" y="129540"/>
                  </a:cubicBezTo>
                  <a:cubicBezTo>
                    <a:pt x="570230" y="101600"/>
                    <a:pt x="627380" y="73660"/>
                    <a:pt x="678180" y="53340"/>
                  </a:cubicBezTo>
                  <a:cubicBezTo>
                    <a:pt x="728980" y="33020"/>
                    <a:pt x="783590" y="15240"/>
                    <a:pt x="830580" y="7620"/>
                  </a:cubicBezTo>
                  <a:cubicBezTo>
                    <a:pt x="877570" y="0"/>
                    <a:pt x="906780" y="1270"/>
                    <a:pt x="960120" y="7620"/>
                  </a:cubicBezTo>
                  <a:cubicBezTo>
                    <a:pt x="1013460" y="13970"/>
                    <a:pt x="1096010" y="29210"/>
                    <a:pt x="1150620" y="45720"/>
                  </a:cubicBezTo>
                  <a:cubicBezTo>
                    <a:pt x="1205230" y="62230"/>
                    <a:pt x="1248410" y="86360"/>
                    <a:pt x="1287780" y="106680"/>
                  </a:cubicBezTo>
                  <a:cubicBezTo>
                    <a:pt x="1327150" y="127000"/>
                    <a:pt x="1353820" y="140970"/>
                    <a:pt x="1386840" y="167640"/>
                  </a:cubicBezTo>
                  <a:cubicBezTo>
                    <a:pt x="1419860" y="194310"/>
                    <a:pt x="1451610" y="231140"/>
                    <a:pt x="1485900" y="266700"/>
                  </a:cubicBezTo>
                  <a:cubicBezTo>
                    <a:pt x="1520190" y="302260"/>
                    <a:pt x="1559560" y="335280"/>
                    <a:pt x="1592580" y="381000"/>
                  </a:cubicBezTo>
                  <a:cubicBezTo>
                    <a:pt x="1625600" y="426720"/>
                    <a:pt x="1656080" y="482600"/>
                    <a:pt x="1684020" y="541020"/>
                  </a:cubicBezTo>
                  <a:cubicBezTo>
                    <a:pt x="1711960" y="599440"/>
                    <a:pt x="1736090" y="657860"/>
                    <a:pt x="1760220" y="731520"/>
                  </a:cubicBezTo>
                  <a:cubicBezTo>
                    <a:pt x="1784350" y="805180"/>
                    <a:pt x="1813560" y="896620"/>
                    <a:pt x="1828800" y="982980"/>
                  </a:cubicBezTo>
                  <a:cubicBezTo>
                    <a:pt x="1844040" y="1069340"/>
                    <a:pt x="1854200" y="1153160"/>
                    <a:pt x="1851660" y="1249680"/>
                  </a:cubicBezTo>
                  <a:cubicBezTo>
                    <a:pt x="1849120" y="1346200"/>
                    <a:pt x="1833880" y="1468120"/>
                    <a:pt x="1813560" y="1562100"/>
                  </a:cubicBezTo>
                  <a:cubicBezTo>
                    <a:pt x="1793240" y="1656080"/>
                    <a:pt x="1760220" y="1750060"/>
                    <a:pt x="1729740" y="1813560"/>
                  </a:cubicBezTo>
                  <a:cubicBezTo>
                    <a:pt x="1699260" y="1877060"/>
                    <a:pt x="1670050" y="1910080"/>
                    <a:pt x="1630680" y="1943100"/>
                  </a:cubicBezTo>
                  <a:cubicBezTo>
                    <a:pt x="1591310" y="1976120"/>
                    <a:pt x="1535430" y="2009140"/>
                    <a:pt x="1493520" y="2011680"/>
                  </a:cubicBezTo>
                  <a:cubicBezTo>
                    <a:pt x="1451610" y="2014220"/>
                    <a:pt x="1417320" y="1988820"/>
                    <a:pt x="1379220" y="1958340"/>
                  </a:cubicBezTo>
                  <a:cubicBezTo>
                    <a:pt x="1341120" y="1927860"/>
                    <a:pt x="1295400" y="1875790"/>
                    <a:pt x="1264920" y="1828800"/>
                  </a:cubicBezTo>
                  <a:cubicBezTo>
                    <a:pt x="1234440" y="1781810"/>
                    <a:pt x="1214120" y="1727200"/>
                    <a:pt x="1196340" y="1676400"/>
                  </a:cubicBezTo>
                  <a:cubicBezTo>
                    <a:pt x="1178560" y="1625600"/>
                    <a:pt x="1169670" y="1581150"/>
                    <a:pt x="1158240" y="1524000"/>
                  </a:cubicBezTo>
                  <a:cubicBezTo>
                    <a:pt x="1146810" y="1466850"/>
                    <a:pt x="1132840" y="1400810"/>
                    <a:pt x="1127760" y="1333500"/>
                  </a:cubicBezTo>
                  <a:cubicBezTo>
                    <a:pt x="1122680" y="1266190"/>
                    <a:pt x="1123950" y="1189990"/>
                    <a:pt x="1127760" y="1120140"/>
                  </a:cubicBezTo>
                  <a:cubicBezTo>
                    <a:pt x="1131570" y="1050290"/>
                    <a:pt x="1135380" y="981710"/>
                    <a:pt x="1150620" y="914400"/>
                  </a:cubicBezTo>
                  <a:cubicBezTo>
                    <a:pt x="1165860" y="847090"/>
                    <a:pt x="1191260" y="784860"/>
                    <a:pt x="1219200" y="716280"/>
                  </a:cubicBezTo>
                  <a:cubicBezTo>
                    <a:pt x="1247140" y="647700"/>
                    <a:pt x="1285240" y="562610"/>
                    <a:pt x="1318260" y="502920"/>
                  </a:cubicBezTo>
                  <a:cubicBezTo>
                    <a:pt x="1351280" y="443230"/>
                    <a:pt x="1389380" y="396240"/>
                    <a:pt x="1417320" y="358140"/>
                  </a:cubicBezTo>
                  <a:cubicBezTo>
                    <a:pt x="1445260" y="320040"/>
                    <a:pt x="1452880" y="307340"/>
                    <a:pt x="1485900" y="274320"/>
                  </a:cubicBezTo>
                  <a:cubicBezTo>
                    <a:pt x="1518920" y="241300"/>
                    <a:pt x="1573530" y="193040"/>
                    <a:pt x="1615440" y="160020"/>
                  </a:cubicBezTo>
                  <a:cubicBezTo>
                    <a:pt x="1657350" y="127000"/>
                    <a:pt x="1700530" y="96520"/>
                    <a:pt x="1737360" y="76200"/>
                  </a:cubicBezTo>
                  <a:cubicBezTo>
                    <a:pt x="1774190" y="55880"/>
                    <a:pt x="1805940" y="48260"/>
                    <a:pt x="1836420" y="38100"/>
                  </a:cubicBezTo>
                  <a:cubicBezTo>
                    <a:pt x="1866900" y="27940"/>
                    <a:pt x="1883410" y="20320"/>
                    <a:pt x="1920240" y="15240"/>
                  </a:cubicBezTo>
                  <a:cubicBezTo>
                    <a:pt x="1957070" y="10160"/>
                    <a:pt x="2009140" y="6350"/>
                    <a:pt x="2057400" y="7620"/>
                  </a:cubicBezTo>
                  <a:cubicBezTo>
                    <a:pt x="2105660" y="8890"/>
                    <a:pt x="2162810" y="12700"/>
                    <a:pt x="2209800" y="22860"/>
                  </a:cubicBezTo>
                  <a:cubicBezTo>
                    <a:pt x="2256790" y="33020"/>
                    <a:pt x="2298700" y="49530"/>
                    <a:pt x="2339340" y="68580"/>
                  </a:cubicBezTo>
                  <a:cubicBezTo>
                    <a:pt x="2379980" y="87630"/>
                    <a:pt x="2409190" y="104140"/>
                    <a:pt x="2453640" y="137160"/>
                  </a:cubicBezTo>
                  <a:cubicBezTo>
                    <a:pt x="2498090" y="170180"/>
                    <a:pt x="2560320" y="222250"/>
                    <a:pt x="2606040" y="266700"/>
                  </a:cubicBezTo>
                  <a:cubicBezTo>
                    <a:pt x="2651760" y="311150"/>
                    <a:pt x="2693670" y="355600"/>
                    <a:pt x="2727960" y="403860"/>
                  </a:cubicBezTo>
                  <a:cubicBezTo>
                    <a:pt x="2762250" y="452120"/>
                    <a:pt x="2786380" y="506730"/>
                    <a:pt x="2811780" y="556260"/>
                  </a:cubicBezTo>
                  <a:cubicBezTo>
                    <a:pt x="2837180" y="605790"/>
                    <a:pt x="2860040" y="647700"/>
                    <a:pt x="2880360" y="701040"/>
                  </a:cubicBezTo>
                  <a:cubicBezTo>
                    <a:pt x="2900680" y="754380"/>
                    <a:pt x="2917190" y="814070"/>
                    <a:pt x="2933700" y="876300"/>
                  </a:cubicBezTo>
                  <a:cubicBezTo>
                    <a:pt x="2950210" y="938530"/>
                    <a:pt x="2973070" y="996950"/>
                    <a:pt x="2979420" y="1074420"/>
                  </a:cubicBezTo>
                  <a:cubicBezTo>
                    <a:pt x="2985770" y="1151890"/>
                    <a:pt x="2978150" y="1261110"/>
                    <a:pt x="2971800" y="1341120"/>
                  </a:cubicBezTo>
                  <a:cubicBezTo>
                    <a:pt x="2965450" y="1421130"/>
                    <a:pt x="2961640" y="1477010"/>
                    <a:pt x="2941320" y="1554480"/>
                  </a:cubicBezTo>
                  <a:cubicBezTo>
                    <a:pt x="2921000" y="1631950"/>
                    <a:pt x="2886710" y="1737360"/>
                    <a:pt x="2849880" y="1805940"/>
                  </a:cubicBezTo>
                  <a:cubicBezTo>
                    <a:pt x="2813050" y="1874520"/>
                    <a:pt x="2758440" y="1931670"/>
                    <a:pt x="2720340" y="1965960"/>
                  </a:cubicBezTo>
                  <a:cubicBezTo>
                    <a:pt x="2682240" y="2000250"/>
                    <a:pt x="2664460" y="2016760"/>
                    <a:pt x="2621280" y="2011680"/>
                  </a:cubicBezTo>
                  <a:cubicBezTo>
                    <a:pt x="2578100" y="2006600"/>
                    <a:pt x="2503170" y="1972310"/>
                    <a:pt x="2461260" y="1935480"/>
                  </a:cubicBezTo>
                  <a:cubicBezTo>
                    <a:pt x="2419350" y="1898650"/>
                    <a:pt x="2399030" y="1854200"/>
                    <a:pt x="2369820" y="1790700"/>
                  </a:cubicBezTo>
                  <a:cubicBezTo>
                    <a:pt x="2340610" y="1727200"/>
                    <a:pt x="2305050" y="1626870"/>
                    <a:pt x="2286000" y="1554480"/>
                  </a:cubicBezTo>
                  <a:cubicBezTo>
                    <a:pt x="2266950" y="1482090"/>
                    <a:pt x="2260600" y="1437640"/>
                    <a:pt x="2255520" y="1356360"/>
                  </a:cubicBezTo>
                  <a:cubicBezTo>
                    <a:pt x="2250440" y="1275080"/>
                    <a:pt x="2246630" y="1154430"/>
                    <a:pt x="2255520" y="1066800"/>
                  </a:cubicBezTo>
                  <a:cubicBezTo>
                    <a:pt x="2264410" y="979170"/>
                    <a:pt x="2293620" y="892810"/>
                    <a:pt x="2308860" y="830580"/>
                  </a:cubicBezTo>
                  <a:cubicBezTo>
                    <a:pt x="2324100" y="768350"/>
                    <a:pt x="2326640" y="742950"/>
                    <a:pt x="2346960" y="693420"/>
                  </a:cubicBezTo>
                  <a:cubicBezTo>
                    <a:pt x="2367280" y="643890"/>
                    <a:pt x="2406650" y="579120"/>
                    <a:pt x="2430780" y="533400"/>
                  </a:cubicBezTo>
                  <a:cubicBezTo>
                    <a:pt x="2454910" y="487680"/>
                    <a:pt x="2461260" y="462280"/>
                    <a:pt x="2491740" y="419100"/>
                  </a:cubicBezTo>
                  <a:cubicBezTo>
                    <a:pt x="2522220" y="375920"/>
                    <a:pt x="2570480" y="321310"/>
                    <a:pt x="2613660" y="274320"/>
                  </a:cubicBezTo>
                  <a:cubicBezTo>
                    <a:pt x="2656840" y="227330"/>
                    <a:pt x="2693670" y="176530"/>
                    <a:pt x="2750820" y="137160"/>
                  </a:cubicBezTo>
                  <a:cubicBezTo>
                    <a:pt x="2807970" y="97790"/>
                    <a:pt x="2904490" y="58420"/>
                    <a:pt x="2956560" y="38100"/>
                  </a:cubicBezTo>
                  <a:cubicBezTo>
                    <a:pt x="3008630" y="17780"/>
                    <a:pt x="3028950" y="20320"/>
                    <a:pt x="3063240" y="15240"/>
                  </a:cubicBezTo>
                  <a:cubicBezTo>
                    <a:pt x="3097530" y="10160"/>
                    <a:pt x="3114040" y="5080"/>
                    <a:pt x="3162300" y="7620"/>
                  </a:cubicBezTo>
                  <a:cubicBezTo>
                    <a:pt x="3210560" y="10160"/>
                    <a:pt x="3294380" y="16510"/>
                    <a:pt x="3352800" y="30480"/>
                  </a:cubicBezTo>
                  <a:cubicBezTo>
                    <a:pt x="3411220" y="44450"/>
                    <a:pt x="3467100" y="68580"/>
                    <a:pt x="3512820" y="91440"/>
                  </a:cubicBezTo>
                  <a:cubicBezTo>
                    <a:pt x="3558540" y="114300"/>
                    <a:pt x="3590290" y="137160"/>
                    <a:pt x="3627120" y="167640"/>
                  </a:cubicBezTo>
                  <a:cubicBezTo>
                    <a:pt x="3663950" y="198120"/>
                    <a:pt x="3696970" y="236220"/>
                    <a:pt x="3733800" y="274320"/>
                  </a:cubicBezTo>
                  <a:cubicBezTo>
                    <a:pt x="3770630" y="312420"/>
                    <a:pt x="3813810" y="345440"/>
                    <a:pt x="3848100" y="396240"/>
                  </a:cubicBezTo>
                  <a:cubicBezTo>
                    <a:pt x="3882390" y="447040"/>
                    <a:pt x="3907790" y="509270"/>
                    <a:pt x="3939540" y="579120"/>
                  </a:cubicBezTo>
                  <a:cubicBezTo>
                    <a:pt x="3971290" y="648970"/>
                    <a:pt x="4013200" y="735330"/>
                    <a:pt x="4038600" y="815340"/>
                  </a:cubicBezTo>
                  <a:cubicBezTo>
                    <a:pt x="4064000" y="895350"/>
                    <a:pt x="4081780" y="979170"/>
                    <a:pt x="4091940" y="1059180"/>
                  </a:cubicBezTo>
                  <a:cubicBezTo>
                    <a:pt x="4102100" y="1139190"/>
                    <a:pt x="4103370" y="1216660"/>
                    <a:pt x="4099560" y="1295400"/>
                  </a:cubicBezTo>
                  <a:cubicBezTo>
                    <a:pt x="4095750" y="1374140"/>
                    <a:pt x="4085590" y="1456690"/>
                    <a:pt x="4069080" y="1531620"/>
                  </a:cubicBezTo>
                  <a:cubicBezTo>
                    <a:pt x="4052570" y="1606550"/>
                    <a:pt x="4028440" y="1680210"/>
                    <a:pt x="4000500" y="1744980"/>
                  </a:cubicBezTo>
                  <a:cubicBezTo>
                    <a:pt x="3972560" y="1809750"/>
                    <a:pt x="3942080" y="1875790"/>
                    <a:pt x="3901440" y="1920240"/>
                  </a:cubicBezTo>
                  <a:cubicBezTo>
                    <a:pt x="3860800" y="1964690"/>
                    <a:pt x="3810000" y="2011680"/>
                    <a:pt x="3756660" y="2011680"/>
                  </a:cubicBezTo>
                  <a:cubicBezTo>
                    <a:pt x="3703320" y="2011680"/>
                    <a:pt x="3632200" y="1969770"/>
                    <a:pt x="3581400" y="1920240"/>
                  </a:cubicBezTo>
                  <a:cubicBezTo>
                    <a:pt x="3530600" y="1870710"/>
                    <a:pt x="3482340" y="1788160"/>
                    <a:pt x="3451860" y="1714500"/>
                  </a:cubicBezTo>
                  <a:cubicBezTo>
                    <a:pt x="3421380" y="1640840"/>
                    <a:pt x="3411220" y="1555750"/>
                    <a:pt x="3398520" y="1478280"/>
                  </a:cubicBezTo>
                  <a:cubicBezTo>
                    <a:pt x="3385820" y="1400810"/>
                    <a:pt x="3375660" y="1337310"/>
                    <a:pt x="3375660" y="1249680"/>
                  </a:cubicBezTo>
                  <a:cubicBezTo>
                    <a:pt x="3375660" y="1162050"/>
                    <a:pt x="3384550" y="1035050"/>
                    <a:pt x="3398520" y="952500"/>
                  </a:cubicBezTo>
                  <a:cubicBezTo>
                    <a:pt x="3412490" y="869950"/>
                    <a:pt x="3436620" y="821690"/>
                    <a:pt x="3459480" y="754380"/>
                  </a:cubicBezTo>
                  <a:cubicBezTo>
                    <a:pt x="3482340" y="687070"/>
                    <a:pt x="3506470" y="609600"/>
                    <a:pt x="3535680" y="548640"/>
                  </a:cubicBezTo>
                  <a:cubicBezTo>
                    <a:pt x="3564890" y="487680"/>
                    <a:pt x="3601720" y="434340"/>
                    <a:pt x="3634740" y="388620"/>
                  </a:cubicBezTo>
                  <a:cubicBezTo>
                    <a:pt x="3667760" y="342900"/>
                    <a:pt x="3694430" y="314960"/>
                    <a:pt x="3733800" y="274320"/>
                  </a:cubicBezTo>
                  <a:cubicBezTo>
                    <a:pt x="3773170" y="233680"/>
                    <a:pt x="3822700" y="180340"/>
                    <a:pt x="3870960" y="144780"/>
                  </a:cubicBezTo>
                  <a:cubicBezTo>
                    <a:pt x="3919220" y="109220"/>
                    <a:pt x="3973830" y="81280"/>
                    <a:pt x="4023360" y="60960"/>
                  </a:cubicBezTo>
                  <a:cubicBezTo>
                    <a:pt x="4072890" y="40640"/>
                    <a:pt x="4123690" y="31750"/>
                    <a:pt x="4168140" y="22860"/>
                  </a:cubicBezTo>
                  <a:cubicBezTo>
                    <a:pt x="4212590" y="13970"/>
                    <a:pt x="4246880" y="8890"/>
                    <a:pt x="4290060" y="7620"/>
                  </a:cubicBezTo>
                  <a:cubicBezTo>
                    <a:pt x="4333240" y="6350"/>
                    <a:pt x="4378960" y="5080"/>
                    <a:pt x="4427220" y="15240"/>
                  </a:cubicBezTo>
                  <a:cubicBezTo>
                    <a:pt x="4475480" y="25400"/>
                    <a:pt x="4530090" y="45720"/>
                    <a:pt x="4579620" y="68580"/>
                  </a:cubicBezTo>
                  <a:cubicBezTo>
                    <a:pt x="4629150" y="91440"/>
                    <a:pt x="4678680" y="121920"/>
                    <a:pt x="4724400" y="152400"/>
                  </a:cubicBezTo>
                  <a:cubicBezTo>
                    <a:pt x="4770120" y="182880"/>
                    <a:pt x="4813300" y="209550"/>
                    <a:pt x="4853940" y="251460"/>
                  </a:cubicBezTo>
                  <a:cubicBezTo>
                    <a:pt x="4894580" y="293370"/>
                    <a:pt x="4927600" y="341630"/>
                    <a:pt x="4968240" y="403860"/>
                  </a:cubicBezTo>
                  <a:cubicBezTo>
                    <a:pt x="5008880" y="466090"/>
                    <a:pt x="5066030" y="554990"/>
                    <a:pt x="5097780" y="624840"/>
                  </a:cubicBezTo>
                  <a:cubicBezTo>
                    <a:pt x="5129530" y="694690"/>
                    <a:pt x="5140960" y="759460"/>
                    <a:pt x="5158740" y="822960"/>
                  </a:cubicBezTo>
                  <a:cubicBezTo>
                    <a:pt x="5176520" y="886460"/>
                    <a:pt x="5194300" y="956310"/>
                    <a:pt x="5204460" y="1005840"/>
                  </a:cubicBezTo>
                  <a:cubicBezTo>
                    <a:pt x="5214620" y="1055370"/>
                    <a:pt x="5215890" y="1087120"/>
                    <a:pt x="5219700" y="1120140"/>
                  </a:cubicBezTo>
                  <a:cubicBezTo>
                    <a:pt x="5223510" y="1153160"/>
                    <a:pt x="5225415" y="1178560"/>
                    <a:pt x="5227320" y="1203960"/>
                  </a:cubicBez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" name="직선 연결선 3">
              <a:extLst>
                <a:ext uri="{FF2B5EF4-FFF2-40B4-BE49-F238E27FC236}">
                  <a16:creationId xmlns:a16="http://schemas.microsoft.com/office/drawing/2014/main" id="{947225C3-E3CA-5141-2652-D3FC74F48010}"/>
                </a:ext>
              </a:extLst>
            </p:cNvPr>
            <p:cNvCxnSpPr>
              <a:cxnSpLocks/>
            </p:cNvCxnSpPr>
            <p:nvPr/>
          </p:nvCxnSpPr>
          <p:spPr>
            <a:xfrm>
              <a:off x="8553743" y="3108253"/>
              <a:ext cx="0" cy="58466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3">
              <a:extLst>
                <a:ext uri="{FF2B5EF4-FFF2-40B4-BE49-F238E27FC236}">
                  <a16:creationId xmlns:a16="http://schemas.microsoft.com/office/drawing/2014/main" id="{59931D62-47BF-2F56-0FA8-7F277492CA2F}"/>
                </a:ext>
              </a:extLst>
            </p:cNvPr>
            <p:cNvCxnSpPr>
              <a:cxnSpLocks/>
            </p:cNvCxnSpPr>
            <p:nvPr/>
          </p:nvCxnSpPr>
          <p:spPr>
            <a:xfrm>
              <a:off x="8559731" y="1648635"/>
              <a:ext cx="0" cy="58466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자유형 15">
              <a:extLst>
                <a:ext uri="{FF2B5EF4-FFF2-40B4-BE49-F238E27FC236}">
                  <a16:creationId xmlns:a16="http://schemas.microsoft.com/office/drawing/2014/main" id="{79594283-40E4-D3BF-A94B-F8FEF7CBCD07}"/>
                </a:ext>
              </a:extLst>
            </p:cNvPr>
            <p:cNvSpPr/>
            <p:nvPr/>
          </p:nvSpPr>
          <p:spPr>
            <a:xfrm rot="5400000" flipH="1">
              <a:off x="10214050" y="2003131"/>
              <a:ext cx="886883" cy="342175"/>
            </a:xfrm>
            <a:custGeom>
              <a:avLst/>
              <a:gdLst>
                <a:gd name="connsiteX0" fmla="*/ 0 w 5227320"/>
                <a:gd name="connsiteY0" fmla="*/ 1219200 h 2016760"/>
                <a:gd name="connsiteX1" fmla="*/ 7620 w 5227320"/>
                <a:gd name="connsiteY1" fmla="*/ 1059180 h 2016760"/>
                <a:gd name="connsiteX2" fmla="*/ 38100 w 5227320"/>
                <a:gd name="connsiteY2" fmla="*/ 906780 h 2016760"/>
                <a:gd name="connsiteX3" fmla="*/ 76200 w 5227320"/>
                <a:gd name="connsiteY3" fmla="*/ 762000 h 2016760"/>
                <a:gd name="connsiteX4" fmla="*/ 129540 w 5227320"/>
                <a:gd name="connsiteY4" fmla="*/ 632460 h 2016760"/>
                <a:gd name="connsiteX5" fmla="*/ 220980 w 5227320"/>
                <a:gd name="connsiteY5" fmla="*/ 449580 h 2016760"/>
                <a:gd name="connsiteX6" fmla="*/ 304800 w 5227320"/>
                <a:gd name="connsiteY6" fmla="*/ 327660 h 2016760"/>
                <a:gd name="connsiteX7" fmla="*/ 411480 w 5227320"/>
                <a:gd name="connsiteY7" fmla="*/ 220980 h 2016760"/>
                <a:gd name="connsiteX8" fmla="*/ 525780 w 5227320"/>
                <a:gd name="connsiteY8" fmla="*/ 129540 h 2016760"/>
                <a:gd name="connsiteX9" fmla="*/ 678180 w 5227320"/>
                <a:gd name="connsiteY9" fmla="*/ 53340 h 2016760"/>
                <a:gd name="connsiteX10" fmla="*/ 830580 w 5227320"/>
                <a:gd name="connsiteY10" fmla="*/ 7620 h 2016760"/>
                <a:gd name="connsiteX11" fmla="*/ 960120 w 5227320"/>
                <a:gd name="connsiteY11" fmla="*/ 7620 h 2016760"/>
                <a:gd name="connsiteX12" fmla="*/ 1150620 w 5227320"/>
                <a:gd name="connsiteY12" fmla="*/ 45720 h 2016760"/>
                <a:gd name="connsiteX13" fmla="*/ 1287780 w 5227320"/>
                <a:gd name="connsiteY13" fmla="*/ 106680 h 2016760"/>
                <a:gd name="connsiteX14" fmla="*/ 1386840 w 5227320"/>
                <a:gd name="connsiteY14" fmla="*/ 167640 h 2016760"/>
                <a:gd name="connsiteX15" fmla="*/ 1485900 w 5227320"/>
                <a:gd name="connsiteY15" fmla="*/ 266700 h 2016760"/>
                <a:gd name="connsiteX16" fmla="*/ 1592580 w 5227320"/>
                <a:gd name="connsiteY16" fmla="*/ 381000 h 2016760"/>
                <a:gd name="connsiteX17" fmla="*/ 1684020 w 5227320"/>
                <a:gd name="connsiteY17" fmla="*/ 541020 h 2016760"/>
                <a:gd name="connsiteX18" fmla="*/ 1760220 w 5227320"/>
                <a:gd name="connsiteY18" fmla="*/ 731520 h 2016760"/>
                <a:gd name="connsiteX19" fmla="*/ 1828800 w 5227320"/>
                <a:gd name="connsiteY19" fmla="*/ 982980 h 2016760"/>
                <a:gd name="connsiteX20" fmla="*/ 1851660 w 5227320"/>
                <a:gd name="connsiteY20" fmla="*/ 1249680 h 2016760"/>
                <a:gd name="connsiteX21" fmla="*/ 1813560 w 5227320"/>
                <a:gd name="connsiteY21" fmla="*/ 1562100 h 2016760"/>
                <a:gd name="connsiteX22" fmla="*/ 1729740 w 5227320"/>
                <a:gd name="connsiteY22" fmla="*/ 1813560 h 2016760"/>
                <a:gd name="connsiteX23" fmla="*/ 1630680 w 5227320"/>
                <a:gd name="connsiteY23" fmla="*/ 1943100 h 2016760"/>
                <a:gd name="connsiteX24" fmla="*/ 1493520 w 5227320"/>
                <a:gd name="connsiteY24" fmla="*/ 2011680 h 2016760"/>
                <a:gd name="connsiteX25" fmla="*/ 1379220 w 5227320"/>
                <a:gd name="connsiteY25" fmla="*/ 1958340 h 2016760"/>
                <a:gd name="connsiteX26" fmla="*/ 1264920 w 5227320"/>
                <a:gd name="connsiteY26" fmla="*/ 1828800 h 2016760"/>
                <a:gd name="connsiteX27" fmla="*/ 1196340 w 5227320"/>
                <a:gd name="connsiteY27" fmla="*/ 1676400 h 2016760"/>
                <a:gd name="connsiteX28" fmla="*/ 1158240 w 5227320"/>
                <a:gd name="connsiteY28" fmla="*/ 1524000 h 2016760"/>
                <a:gd name="connsiteX29" fmla="*/ 1127760 w 5227320"/>
                <a:gd name="connsiteY29" fmla="*/ 1333500 h 2016760"/>
                <a:gd name="connsiteX30" fmla="*/ 1127760 w 5227320"/>
                <a:gd name="connsiteY30" fmla="*/ 1120140 h 2016760"/>
                <a:gd name="connsiteX31" fmla="*/ 1150620 w 5227320"/>
                <a:gd name="connsiteY31" fmla="*/ 914400 h 2016760"/>
                <a:gd name="connsiteX32" fmla="*/ 1219200 w 5227320"/>
                <a:gd name="connsiteY32" fmla="*/ 716280 h 2016760"/>
                <a:gd name="connsiteX33" fmla="*/ 1318260 w 5227320"/>
                <a:gd name="connsiteY33" fmla="*/ 502920 h 2016760"/>
                <a:gd name="connsiteX34" fmla="*/ 1417320 w 5227320"/>
                <a:gd name="connsiteY34" fmla="*/ 358140 h 2016760"/>
                <a:gd name="connsiteX35" fmla="*/ 1485900 w 5227320"/>
                <a:gd name="connsiteY35" fmla="*/ 274320 h 2016760"/>
                <a:gd name="connsiteX36" fmla="*/ 1615440 w 5227320"/>
                <a:gd name="connsiteY36" fmla="*/ 160020 h 2016760"/>
                <a:gd name="connsiteX37" fmla="*/ 1737360 w 5227320"/>
                <a:gd name="connsiteY37" fmla="*/ 76200 h 2016760"/>
                <a:gd name="connsiteX38" fmla="*/ 1836420 w 5227320"/>
                <a:gd name="connsiteY38" fmla="*/ 38100 h 2016760"/>
                <a:gd name="connsiteX39" fmla="*/ 1920240 w 5227320"/>
                <a:gd name="connsiteY39" fmla="*/ 15240 h 2016760"/>
                <a:gd name="connsiteX40" fmla="*/ 2057400 w 5227320"/>
                <a:gd name="connsiteY40" fmla="*/ 7620 h 2016760"/>
                <a:gd name="connsiteX41" fmla="*/ 2209800 w 5227320"/>
                <a:gd name="connsiteY41" fmla="*/ 22860 h 2016760"/>
                <a:gd name="connsiteX42" fmla="*/ 2339340 w 5227320"/>
                <a:gd name="connsiteY42" fmla="*/ 68580 h 2016760"/>
                <a:gd name="connsiteX43" fmla="*/ 2453640 w 5227320"/>
                <a:gd name="connsiteY43" fmla="*/ 137160 h 2016760"/>
                <a:gd name="connsiteX44" fmla="*/ 2606040 w 5227320"/>
                <a:gd name="connsiteY44" fmla="*/ 266700 h 2016760"/>
                <a:gd name="connsiteX45" fmla="*/ 2727960 w 5227320"/>
                <a:gd name="connsiteY45" fmla="*/ 403860 h 2016760"/>
                <a:gd name="connsiteX46" fmla="*/ 2811780 w 5227320"/>
                <a:gd name="connsiteY46" fmla="*/ 556260 h 2016760"/>
                <a:gd name="connsiteX47" fmla="*/ 2880360 w 5227320"/>
                <a:gd name="connsiteY47" fmla="*/ 701040 h 2016760"/>
                <a:gd name="connsiteX48" fmla="*/ 2933700 w 5227320"/>
                <a:gd name="connsiteY48" fmla="*/ 876300 h 2016760"/>
                <a:gd name="connsiteX49" fmla="*/ 2979420 w 5227320"/>
                <a:gd name="connsiteY49" fmla="*/ 1074420 h 2016760"/>
                <a:gd name="connsiteX50" fmla="*/ 2971800 w 5227320"/>
                <a:gd name="connsiteY50" fmla="*/ 1341120 h 2016760"/>
                <a:gd name="connsiteX51" fmla="*/ 2941320 w 5227320"/>
                <a:gd name="connsiteY51" fmla="*/ 1554480 h 2016760"/>
                <a:gd name="connsiteX52" fmla="*/ 2849880 w 5227320"/>
                <a:gd name="connsiteY52" fmla="*/ 1805940 h 2016760"/>
                <a:gd name="connsiteX53" fmla="*/ 2720340 w 5227320"/>
                <a:gd name="connsiteY53" fmla="*/ 1965960 h 2016760"/>
                <a:gd name="connsiteX54" fmla="*/ 2621280 w 5227320"/>
                <a:gd name="connsiteY54" fmla="*/ 2011680 h 2016760"/>
                <a:gd name="connsiteX55" fmla="*/ 2461260 w 5227320"/>
                <a:gd name="connsiteY55" fmla="*/ 1935480 h 2016760"/>
                <a:gd name="connsiteX56" fmla="*/ 2369820 w 5227320"/>
                <a:gd name="connsiteY56" fmla="*/ 1790700 h 2016760"/>
                <a:gd name="connsiteX57" fmla="*/ 2286000 w 5227320"/>
                <a:gd name="connsiteY57" fmla="*/ 1554480 h 2016760"/>
                <a:gd name="connsiteX58" fmla="*/ 2255520 w 5227320"/>
                <a:gd name="connsiteY58" fmla="*/ 1356360 h 2016760"/>
                <a:gd name="connsiteX59" fmla="*/ 2255520 w 5227320"/>
                <a:gd name="connsiteY59" fmla="*/ 1066800 h 2016760"/>
                <a:gd name="connsiteX60" fmla="*/ 2308860 w 5227320"/>
                <a:gd name="connsiteY60" fmla="*/ 830580 h 2016760"/>
                <a:gd name="connsiteX61" fmla="*/ 2346960 w 5227320"/>
                <a:gd name="connsiteY61" fmla="*/ 693420 h 2016760"/>
                <a:gd name="connsiteX62" fmla="*/ 2430780 w 5227320"/>
                <a:gd name="connsiteY62" fmla="*/ 533400 h 2016760"/>
                <a:gd name="connsiteX63" fmla="*/ 2491740 w 5227320"/>
                <a:gd name="connsiteY63" fmla="*/ 419100 h 2016760"/>
                <a:gd name="connsiteX64" fmla="*/ 2613660 w 5227320"/>
                <a:gd name="connsiteY64" fmla="*/ 274320 h 2016760"/>
                <a:gd name="connsiteX65" fmla="*/ 2750820 w 5227320"/>
                <a:gd name="connsiteY65" fmla="*/ 137160 h 2016760"/>
                <a:gd name="connsiteX66" fmla="*/ 2956560 w 5227320"/>
                <a:gd name="connsiteY66" fmla="*/ 38100 h 2016760"/>
                <a:gd name="connsiteX67" fmla="*/ 3063240 w 5227320"/>
                <a:gd name="connsiteY67" fmla="*/ 15240 h 2016760"/>
                <a:gd name="connsiteX68" fmla="*/ 3162300 w 5227320"/>
                <a:gd name="connsiteY68" fmla="*/ 7620 h 2016760"/>
                <a:gd name="connsiteX69" fmla="*/ 3352800 w 5227320"/>
                <a:gd name="connsiteY69" fmla="*/ 30480 h 2016760"/>
                <a:gd name="connsiteX70" fmla="*/ 3512820 w 5227320"/>
                <a:gd name="connsiteY70" fmla="*/ 91440 h 2016760"/>
                <a:gd name="connsiteX71" fmla="*/ 3627120 w 5227320"/>
                <a:gd name="connsiteY71" fmla="*/ 167640 h 2016760"/>
                <a:gd name="connsiteX72" fmla="*/ 3733800 w 5227320"/>
                <a:gd name="connsiteY72" fmla="*/ 274320 h 2016760"/>
                <a:gd name="connsiteX73" fmla="*/ 3848100 w 5227320"/>
                <a:gd name="connsiteY73" fmla="*/ 396240 h 2016760"/>
                <a:gd name="connsiteX74" fmla="*/ 3939540 w 5227320"/>
                <a:gd name="connsiteY74" fmla="*/ 579120 h 2016760"/>
                <a:gd name="connsiteX75" fmla="*/ 4038600 w 5227320"/>
                <a:gd name="connsiteY75" fmla="*/ 815340 h 2016760"/>
                <a:gd name="connsiteX76" fmla="*/ 4091940 w 5227320"/>
                <a:gd name="connsiteY76" fmla="*/ 1059180 h 2016760"/>
                <a:gd name="connsiteX77" fmla="*/ 4099560 w 5227320"/>
                <a:gd name="connsiteY77" fmla="*/ 1295400 h 2016760"/>
                <a:gd name="connsiteX78" fmla="*/ 4069080 w 5227320"/>
                <a:gd name="connsiteY78" fmla="*/ 1531620 h 2016760"/>
                <a:gd name="connsiteX79" fmla="*/ 4000500 w 5227320"/>
                <a:gd name="connsiteY79" fmla="*/ 1744980 h 2016760"/>
                <a:gd name="connsiteX80" fmla="*/ 3901440 w 5227320"/>
                <a:gd name="connsiteY80" fmla="*/ 1920240 h 2016760"/>
                <a:gd name="connsiteX81" fmla="*/ 3756660 w 5227320"/>
                <a:gd name="connsiteY81" fmla="*/ 2011680 h 2016760"/>
                <a:gd name="connsiteX82" fmla="*/ 3581400 w 5227320"/>
                <a:gd name="connsiteY82" fmla="*/ 1920240 h 2016760"/>
                <a:gd name="connsiteX83" fmla="*/ 3451860 w 5227320"/>
                <a:gd name="connsiteY83" fmla="*/ 1714500 h 2016760"/>
                <a:gd name="connsiteX84" fmla="*/ 3398520 w 5227320"/>
                <a:gd name="connsiteY84" fmla="*/ 1478280 h 2016760"/>
                <a:gd name="connsiteX85" fmla="*/ 3375660 w 5227320"/>
                <a:gd name="connsiteY85" fmla="*/ 1249680 h 2016760"/>
                <a:gd name="connsiteX86" fmla="*/ 3398520 w 5227320"/>
                <a:gd name="connsiteY86" fmla="*/ 952500 h 2016760"/>
                <a:gd name="connsiteX87" fmla="*/ 3459480 w 5227320"/>
                <a:gd name="connsiteY87" fmla="*/ 754380 h 2016760"/>
                <a:gd name="connsiteX88" fmla="*/ 3535680 w 5227320"/>
                <a:gd name="connsiteY88" fmla="*/ 548640 h 2016760"/>
                <a:gd name="connsiteX89" fmla="*/ 3634740 w 5227320"/>
                <a:gd name="connsiteY89" fmla="*/ 388620 h 2016760"/>
                <a:gd name="connsiteX90" fmla="*/ 3733800 w 5227320"/>
                <a:gd name="connsiteY90" fmla="*/ 274320 h 2016760"/>
                <a:gd name="connsiteX91" fmla="*/ 3870960 w 5227320"/>
                <a:gd name="connsiteY91" fmla="*/ 144780 h 2016760"/>
                <a:gd name="connsiteX92" fmla="*/ 4023360 w 5227320"/>
                <a:gd name="connsiteY92" fmla="*/ 60960 h 2016760"/>
                <a:gd name="connsiteX93" fmla="*/ 4168140 w 5227320"/>
                <a:gd name="connsiteY93" fmla="*/ 22860 h 2016760"/>
                <a:gd name="connsiteX94" fmla="*/ 4290060 w 5227320"/>
                <a:gd name="connsiteY94" fmla="*/ 7620 h 2016760"/>
                <a:gd name="connsiteX95" fmla="*/ 4427220 w 5227320"/>
                <a:gd name="connsiteY95" fmla="*/ 15240 h 2016760"/>
                <a:gd name="connsiteX96" fmla="*/ 4579620 w 5227320"/>
                <a:gd name="connsiteY96" fmla="*/ 68580 h 2016760"/>
                <a:gd name="connsiteX97" fmla="*/ 4724400 w 5227320"/>
                <a:gd name="connsiteY97" fmla="*/ 152400 h 2016760"/>
                <a:gd name="connsiteX98" fmla="*/ 4853940 w 5227320"/>
                <a:gd name="connsiteY98" fmla="*/ 251460 h 2016760"/>
                <a:gd name="connsiteX99" fmla="*/ 4968240 w 5227320"/>
                <a:gd name="connsiteY99" fmla="*/ 403860 h 2016760"/>
                <a:gd name="connsiteX100" fmla="*/ 5097780 w 5227320"/>
                <a:gd name="connsiteY100" fmla="*/ 624840 h 2016760"/>
                <a:gd name="connsiteX101" fmla="*/ 5158740 w 5227320"/>
                <a:gd name="connsiteY101" fmla="*/ 822960 h 2016760"/>
                <a:gd name="connsiteX102" fmla="*/ 5204460 w 5227320"/>
                <a:gd name="connsiteY102" fmla="*/ 1005840 h 2016760"/>
                <a:gd name="connsiteX103" fmla="*/ 5219700 w 5227320"/>
                <a:gd name="connsiteY103" fmla="*/ 1120140 h 2016760"/>
                <a:gd name="connsiteX104" fmla="*/ 5227320 w 5227320"/>
                <a:gd name="connsiteY104" fmla="*/ 1203960 h 201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227320" h="2016760">
                  <a:moveTo>
                    <a:pt x="0" y="1219200"/>
                  </a:moveTo>
                  <a:cubicBezTo>
                    <a:pt x="635" y="1165225"/>
                    <a:pt x="1270" y="1111250"/>
                    <a:pt x="7620" y="1059180"/>
                  </a:cubicBezTo>
                  <a:cubicBezTo>
                    <a:pt x="13970" y="1007110"/>
                    <a:pt x="26670" y="956310"/>
                    <a:pt x="38100" y="906780"/>
                  </a:cubicBezTo>
                  <a:cubicBezTo>
                    <a:pt x="49530" y="857250"/>
                    <a:pt x="60960" y="807720"/>
                    <a:pt x="76200" y="762000"/>
                  </a:cubicBezTo>
                  <a:cubicBezTo>
                    <a:pt x="91440" y="716280"/>
                    <a:pt x="105410" y="684530"/>
                    <a:pt x="129540" y="632460"/>
                  </a:cubicBezTo>
                  <a:cubicBezTo>
                    <a:pt x="153670" y="580390"/>
                    <a:pt x="191770" y="500380"/>
                    <a:pt x="220980" y="449580"/>
                  </a:cubicBezTo>
                  <a:cubicBezTo>
                    <a:pt x="250190" y="398780"/>
                    <a:pt x="273050" y="365760"/>
                    <a:pt x="304800" y="327660"/>
                  </a:cubicBezTo>
                  <a:cubicBezTo>
                    <a:pt x="336550" y="289560"/>
                    <a:pt x="374650" y="254000"/>
                    <a:pt x="411480" y="220980"/>
                  </a:cubicBezTo>
                  <a:cubicBezTo>
                    <a:pt x="448310" y="187960"/>
                    <a:pt x="481330" y="157480"/>
                    <a:pt x="525780" y="129540"/>
                  </a:cubicBezTo>
                  <a:cubicBezTo>
                    <a:pt x="570230" y="101600"/>
                    <a:pt x="627380" y="73660"/>
                    <a:pt x="678180" y="53340"/>
                  </a:cubicBezTo>
                  <a:cubicBezTo>
                    <a:pt x="728980" y="33020"/>
                    <a:pt x="783590" y="15240"/>
                    <a:pt x="830580" y="7620"/>
                  </a:cubicBezTo>
                  <a:cubicBezTo>
                    <a:pt x="877570" y="0"/>
                    <a:pt x="906780" y="1270"/>
                    <a:pt x="960120" y="7620"/>
                  </a:cubicBezTo>
                  <a:cubicBezTo>
                    <a:pt x="1013460" y="13970"/>
                    <a:pt x="1096010" y="29210"/>
                    <a:pt x="1150620" y="45720"/>
                  </a:cubicBezTo>
                  <a:cubicBezTo>
                    <a:pt x="1205230" y="62230"/>
                    <a:pt x="1248410" y="86360"/>
                    <a:pt x="1287780" y="106680"/>
                  </a:cubicBezTo>
                  <a:cubicBezTo>
                    <a:pt x="1327150" y="127000"/>
                    <a:pt x="1353820" y="140970"/>
                    <a:pt x="1386840" y="167640"/>
                  </a:cubicBezTo>
                  <a:cubicBezTo>
                    <a:pt x="1419860" y="194310"/>
                    <a:pt x="1451610" y="231140"/>
                    <a:pt x="1485900" y="266700"/>
                  </a:cubicBezTo>
                  <a:cubicBezTo>
                    <a:pt x="1520190" y="302260"/>
                    <a:pt x="1559560" y="335280"/>
                    <a:pt x="1592580" y="381000"/>
                  </a:cubicBezTo>
                  <a:cubicBezTo>
                    <a:pt x="1625600" y="426720"/>
                    <a:pt x="1656080" y="482600"/>
                    <a:pt x="1684020" y="541020"/>
                  </a:cubicBezTo>
                  <a:cubicBezTo>
                    <a:pt x="1711960" y="599440"/>
                    <a:pt x="1736090" y="657860"/>
                    <a:pt x="1760220" y="731520"/>
                  </a:cubicBezTo>
                  <a:cubicBezTo>
                    <a:pt x="1784350" y="805180"/>
                    <a:pt x="1813560" y="896620"/>
                    <a:pt x="1828800" y="982980"/>
                  </a:cubicBezTo>
                  <a:cubicBezTo>
                    <a:pt x="1844040" y="1069340"/>
                    <a:pt x="1854200" y="1153160"/>
                    <a:pt x="1851660" y="1249680"/>
                  </a:cubicBezTo>
                  <a:cubicBezTo>
                    <a:pt x="1849120" y="1346200"/>
                    <a:pt x="1833880" y="1468120"/>
                    <a:pt x="1813560" y="1562100"/>
                  </a:cubicBezTo>
                  <a:cubicBezTo>
                    <a:pt x="1793240" y="1656080"/>
                    <a:pt x="1760220" y="1750060"/>
                    <a:pt x="1729740" y="1813560"/>
                  </a:cubicBezTo>
                  <a:cubicBezTo>
                    <a:pt x="1699260" y="1877060"/>
                    <a:pt x="1670050" y="1910080"/>
                    <a:pt x="1630680" y="1943100"/>
                  </a:cubicBezTo>
                  <a:cubicBezTo>
                    <a:pt x="1591310" y="1976120"/>
                    <a:pt x="1535430" y="2009140"/>
                    <a:pt x="1493520" y="2011680"/>
                  </a:cubicBezTo>
                  <a:cubicBezTo>
                    <a:pt x="1451610" y="2014220"/>
                    <a:pt x="1417320" y="1988820"/>
                    <a:pt x="1379220" y="1958340"/>
                  </a:cubicBezTo>
                  <a:cubicBezTo>
                    <a:pt x="1341120" y="1927860"/>
                    <a:pt x="1295400" y="1875790"/>
                    <a:pt x="1264920" y="1828800"/>
                  </a:cubicBezTo>
                  <a:cubicBezTo>
                    <a:pt x="1234440" y="1781810"/>
                    <a:pt x="1214120" y="1727200"/>
                    <a:pt x="1196340" y="1676400"/>
                  </a:cubicBezTo>
                  <a:cubicBezTo>
                    <a:pt x="1178560" y="1625600"/>
                    <a:pt x="1169670" y="1581150"/>
                    <a:pt x="1158240" y="1524000"/>
                  </a:cubicBezTo>
                  <a:cubicBezTo>
                    <a:pt x="1146810" y="1466850"/>
                    <a:pt x="1132840" y="1400810"/>
                    <a:pt x="1127760" y="1333500"/>
                  </a:cubicBezTo>
                  <a:cubicBezTo>
                    <a:pt x="1122680" y="1266190"/>
                    <a:pt x="1123950" y="1189990"/>
                    <a:pt x="1127760" y="1120140"/>
                  </a:cubicBezTo>
                  <a:cubicBezTo>
                    <a:pt x="1131570" y="1050290"/>
                    <a:pt x="1135380" y="981710"/>
                    <a:pt x="1150620" y="914400"/>
                  </a:cubicBezTo>
                  <a:cubicBezTo>
                    <a:pt x="1165860" y="847090"/>
                    <a:pt x="1191260" y="784860"/>
                    <a:pt x="1219200" y="716280"/>
                  </a:cubicBezTo>
                  <a:cubicBezTo>
                    <a:pt x="1247140" y="647700"/>
                    <a:pt x="1285240" y="562610"/>
                    <a:pt x="1318260" y="502920"/>
                  </a:cubicBezTo>
                  <a:cubicBezTo>
                    <a:pt x="1351280" y="443230"/>
                    <a:pt x="1389380" y="396240"/>
                    <a:pt x="1417320" y="358140"/>
                  </a:cubicBezTo>
                  <a:cubicBezTo>
                    <a:pt x="1445260" y="320040"/>
                    <a:pt x="1452880" y="307340"/>
                    <a:pt x="1485900" y="274320"/>
                  </a:cubicBezTo>
                  <a:cubicBezTo>
                    <a:pt x="1518920" y="241300"/>
                    <a:pt x="1573530" y="193040"/>
                    <a:pt x="1615440" y="160020"/>
                  </a:cubicBezTo>
                  <a:cubicBezTo>
                    <a:pt x="1657350" y="127000"/>
                    <a:pt x="1700530" y="96520"/>
                    <a:pt x="1737360" y="76200"/>
                  </a:cubicBezTo>
                  <a:cubicBezTo>
                    <a:pt x="1774190" y="55880"/>
                    <a:pt x="1805940" y="48260"/>
                    <a:pt x="1836420" y="38100"/>
                  </a:cubicBezTo>
                  <a:cubicBezTo>
                    <a:pt x="1866900" y="27940"/>
                    <a:pt x="1883410" y="20320"/>
                    <a:pt x="1920240" y="15240"/>
                  </a:cubicBezTo>
                  <a:cubicBezTo>
                    <a:pt x="1957070" y="10160"/>
                    <a:pt x="2009140" y="6350"/>
                    <a:pt x="2057400" y="7620"/>
                  </a:cubicBezTo>
                  <a:cubicBezTo>
                    <a:pt x="2105660" y="8890"/>
                    <a:pt x="2162810" y="12700"/>
                    <a:pt x="2209800" y="22860"/>
                  </a:cubicBezTo>
                  <a:cubicBezTo>
                    <a:pt x="2256790" y="33020"/>
                    <a:pt x="2298700" y="49530"/>
                    <a:pt x="2339340" y="68580"/>
                  </a:cubicBezTo>
                  <a:cubicBezTo>
                    <a:pt x="2379980" y="87630"/>
                    <a:pt x="2409190" y="104140"/>
                    <a:pt x="2453640" y="137160"/>
                  </a:cubicBezTo>
                  <a:cubicBezTo>
                    <a:pt x="2498090" y="170180"/>
                    <a:pt x="2560320" y="222250"/>
                    <a:pt x="2606040" y="266700"/>
                  </a:cubicBezTo>
                  <a:cubicBezTo>
                    <a:pt x="2651760" y="311150"/>
                    <a:pt x="2693670" y="355600"/>
                    <a:pt x="2727960" y="403860"/>
                  </a:cubicBezTo>
                  <a:cubicBezTo>
                    <a:pt x="2762250" y="452120"/>
                    <a:pt x="2786380" y="506730"/>
                    <a:pt x="2811780" y="556260"/>
                  </a:cubicBezTo>
                  <a:cubicBezTo>
                    <a:pt x="2837180" y="605790"/>
                    <a:pt x="2860040" y="647700"/>
                    <a:pt x="2880360" y="701040"/>
                  </a:cubicBezTo>
                  <a:cubicBezTo>
                    <a:pt x="2900680" y="754380"/>
                    <a:pt x="2917190" y="814070"/>
                    <a:pt x="2933700" y="876300"/>
                  </a:cubicBezTo>
                  <a:cubicBezTo>
                    <a:pt x="2950210" y="938530"/>
                    <a:pt x="2973070" y="996950"/>
                    <a:pt x="2979420" y="1074420"/>
                  </a:cubicBezTo>
                  <a:cubicBezTo>
                    <a:pt x="2985770" y="1151890"/>
                    <a:pt x="2978150" y="1261110"/>
                    <a:pt x="2971800" y="1341120"/>
                  </a:cubicBezTo>
                  <a:cubicBezTo>
                    <a:pt x="2965450" y="1421130"/>
                    <a:pt x="2961640" y="1477010"/>
                    <a:pt x="2941320" y="1554480"/>
                  </a:cubicBezTo>
                  <a:cubicBezTo>
                    <a:pt x="2921000" y="1631950"/>
                    <a:pt x="2886710" y="1737360"/>
                    <a:pt x="2849880" y="1805940"/>
                  </a:cubicBezTo>
                  <a:cubicBezTo>
                    <a:pt x="2813050" y="1874520"/>
                    <a:pt x="2758440" y="1931670"/>
                    <a:pt x="2720340" y="1965960"/>
                  </a:cubicBezTo>
                  <a:cubicBezTo>
                    <a:pt x="2682240" y="2000250"/>
                    <a:pt x="2664460" y="2016760"/>
                    <a:pt x="2621280" y="2011680"/>
                  </a:cubicBezTo>
                  <a:cubicBezTo>
                    <a:pt x="2578100" y="2006600"/>
                    <a:pt x="2503170" y="1972310"/>
                    <a:pt x="2461260" y="1935480"/>
                  </a:cubicBezTo>
                  <a:cubicBezTo>
                    <a:pt x="2419350" y="1898650"/>
                    <a:pt x="2399030" y="1854200"/>
                    <a:pt x="2369820" y="1790700"/>
                  </a:cubicBezTo>
                  <a:cubicBezTo>
                    <a:pt x="2340610" y="1727200"/>
                    <a:pt x="2305050" y="1626870"/>
                    <a:pt x="2286000" y="1554480"/>
                  </a:cubicBezTo>
                  <a:cubicBezTo>
                    <a:pt x="2266950" y="1482090"/>
                    <a:pt x="2260600" y="1437640"/>
                    <a:pt x="2255520" y="1356360"/>
                  </a:cubicBezTo>
                  <a:cubicBezTo>
                    <a:pt x="2250440" y="1275080"/>
                    <a:pt x="2246630" y="1154430"/>
                    <a:pt x="2255520" y="1066800"/>
                  </a:cubicBezTo>
                  <a:cubicBezTo>
                    <a:pt x="2264410" y="979170"/>
                    <a:pt x="2293620" y="892810"/>
                    <a:pt x="2308860" y="830580"/>
                  </a:cubicBezTo>
                  <a:cubicBezTo>
                    <a:pt x="2324100" y="768350"/>
                    <a:pt x="2326640" y="742950"/>
                    <a:pt x="2346960" y="693420"/>
                  </a:cubicBezTo>
                  <a:cubicBezTo>
                    <a:pt x="2367280" y="643890"/>
                    <a:pt x="2406650" y="579120"/>
                    <a:pt x="2430780" y="533400"/>
                  </a:cubicBezTo>
                  <a:cubicBezTo>
                    <a:pt x="2454910" y="487680"/>
                    <a:pt x="2461260" y="462280"/>
                    <a:pt x="2491740" y="419100"/>
                  </a:cubicBezTo>
                  <a:cubicBezTo>
                    <a:pt x="2522220" y="375920"/>
                    <a:pt x="2570480" y="321310"/>
                    <a:pt x="2613660" y="274320"/>
                  </a:cubicBezTo>
                  <a:cubicBezTo>
                    <a:pt x="2656840" y="227330"/>
                    <a:pt x="2693670" y="176530"/>
                    <a:pt x="2750820" y="137160"/>
                  </a:cubicBezTo>
                  <a:cubicBezTo>
                    <a:pt x="2807970" y="97790"/>
                    <a:pt x="2904490" y="58420"/>
                    <a:pt x="2956560" y="38100"/>
                  </a:cubicBezTo>
                  <a:cubicBezTo>
                    <a:pt x="3008630" y="17780"/>
                    <a:pt x="3028950" y="20320"/>
                    <a:pt x="3063240" y="15240"/>
                  </a:cubicBezTo>
                  <a:cubicBezTo>
                    <a:pt x="3097530" y="10160"/>
                    <a:pt x="3114040" y="5080"/>
                    <a:pt x="3162300" y="7620"/>
                  </a:cubicBezTo>
                  <a:cubicBezTo>
                    <a:pt x="3210560" y="10160"/>
                    <a:pt x="3294380" y="16510"/>
                    <a:pt x="3352800" y="30480"/>
                  </a:cubicBezTo>
                  <a:cubicBezTo>
                    <a:pt x="3411220" y="44450"/>
                    <a:pt x="3467100" y="68580"/>
                    <a:pt x="3512820" y="91440"/>
                  </a:cubicBezTo>
                  <a:cubicBezTo>
                    <a:pt x="3558540" y="114300"/>
                    <a:pt x="3590290" y="137160"/>
                    <a:pt x="3627120" y="167640"/>
                  </a:cubicBezTo>
                  <a:cubicBezTo>
                    <a:pt x="3663950" y="198120"/>
                    <a:pt x="3696970" y="236220"/>
                    <a:pt x="3733800" y="274320"/>
                  </a:cubicBezTo>
                  <a:cubicBezTo>
                    <a:pt x="3770630" y="312420"/>
                    <a:pt x="3813810" y="345440"/>
                    <a:pt x="3848100" y="396240"/>
                  </a:cubicBezTo>
                  <a:cubicBezTo>
                    <a:pt x="3882390" y="447040"/>
                    <a:pt x="3907790" y="509270"/>
                    <a:pt x="3939540" y="579120"/>
                  </a:cubicBezTo>
                  <a:cubicBezTo>
                    <a:pt x="3971290" y="648970"/>
                    <a:pt x="4013200" y="735330"/>
                    <a:pt x="4038600" y="815340"/>
                  </a:cubicBezTo>
                  <a:cubicBezTo>
                    <a:pt x="4064000" y="895350"/>
                    <a:pt x="4081780" y="979170"/>
                    <a:pt x="4091940" y="1059180"/>
                  </a:cubicBezTo>
                  <a:cubicBezTo>
                    <a:pt x="4102100" y="1139190"/>
                    <a:pt x="4103370" y="1216660"/>
                    <a:pt x="4099560" y="1295400"/>
                  </a:cubicBezTo>
                  <a:cubicBezTo>
                    <a:pt x="4095750" y="1374140"/>
                    <a:pt x="4085590" y="1456690"/>
                    <a:pt x="4069080" y="1531620"/>
                  </a:cubicBezTo>
                  <a:cubicBezTo>
                    <a:pt x="4052570" y="1606550"/>
                    <a:pt x="4028440" y="1680210"/>
                    <a:pt x="4000500" y="1744980"/>
                  </a:cubicBezTo>
                  <a:cubicBezTo>
                    <a:pt x="3972560" y="1809750"/>
                    <a:pt x="3942080" y="1875790"/>
                    <a:pt x="3901440" y="1920240"/>
                  </a:cubicBezTo>
                  <a:cubicBezTo>
                    <a:pt x="3860800" y="1964690"/>
                    <a:pt x="3810000" y="2011680"/>
                    <a:pt x="3756660" y="2011680"/>
                  </a:cubicBezTo>
                  <a:cubicBezTo>
                    <a:pt x="3703320" y="2011680"/>
                    <a:pt x="3632200" y="1969770"/>
                    <a:pt x="3581400" y="1920240"/>
                  </a:cubicBezTo>
                  <a:cubicBezTo>
                    <a:pt x="3530600" y="1870710"/>
                    <a:pt x="3482340" y="1788160"/>
                    <a:pt x="3451860" y="1714500"/>
                  </a:cubicBezTo>
                  <a:cubicBezTo>
                    <a:pt x="3421380" y="1640840"/>
                    <a:pt x="3411220" y="1555750"/>
                    <a:pt x="3398520" y="1478280"/>
                  </a:cubicBezTo>
                  <a:cubicBezTo>
                    <a:pt x="3385820" y="1400810"/>
                    <a:pt x="3375660" y="1337310"/>
                    <a:pt x="3375660" y="1249680"/>
                  </a:cubicBezTo>
                  <a:cubicBezTo>
                    <a:pt x="3375660" y="1162050"/>
                    <a:pt x="3384550" y="1035050"/>
                    <a:pt x="3398520" y="952500"/>
                  </a:cubicBezTo>
                  <a:cubicBezTo>
                    <a:pt x="3412490" y="869950"/>
                    <a:pt x="3436620" y="821690"/>
                    <a:pt x="3459480" y="754380"/>
                  </a:cubicBezTo>
                  <a:cubicBezTo>
                    <a:pt x="3482340" y="687070"/>
                    <a:pt x="3506470" y="609600"/>
                    <a:pt x="3535680" y="548640"/>
                  </a:cubicBezTo>
                  <a:cubicBezTo>
                    <a:pt x="3564890" y="487680"/>
                    <a:pt x="3601720" y="434340"/>
                    <a:pt x="3634740" y="388620"/>
                  </a:cubicBezTo>
                  <a:cubicBezTo>
                    <a:pt x="3667760" y="342900"/>
                    <a:pt x="3694430" y="314960"/>
                    <a:pt x="3733800" y="274320"/>
                  </a:cubicBezTo>
                  <a:cubicBezTo>
                    <a:pt x="3773170" y="233680"/>
                    <a:pt x="3822700" y="180340"/>
                    <a:pt x="3870960" y="144780"/>
                  </a:cubicBezTo>
                  <a:cubicBezTo>
                    <a:pt x="3919220" y="109220"/>
                    <a:pt x="3973830" y="81280"/>
                    <a:pt x="4023360" y="60960"/>
                  </a:cubicBezTo>
                  <a:cubicBezTo>
                    <a:pt x="4072890" y="40640"/>
                    <a:pt x="4123690" y="31750"/>
                    <a:pt x="4168140" y="22860"/>
                  </a:cubicBezTo>
                  <a:cubicBezTo>
                    <a:pt x="4212590" y="13970"/>
                    <a:pt x="4246880" y="8890"/>
                    <a:pt x="4290060" y="7620"/>
                  </a:cubicBezTo>
                  <a:cubicBezTo>
                    <a:pt x="4333240" y="6350"/>
                    <a:pt x="4378960" y="5080"/>
                    <a:pt x="4427220" y="15240"/>
                  </a:cubicBezTo>
                  <a:cubicBezTo>
                    <a:pt x="4475480" y="25400"/>
                    <a:pt x="4530090" y="45720"/>
                    <a:pt x="4579620" y="68580"/>
                  </a:cubicBezTo>
                  <a:cubicBezTo>
                    <a:pt x="4629150" y="91440"/>
                    <a:pt x="4678680" y="121920"/>
                    <a:pt x="4724400" y="152400"/>
                  </a:cubicBezTo>
                  <a:cubicBezTo>
                    <a:pt x="4770120" y="182880"/>
                    <a:pt x="4813300" y="209550"/>
                    <a:pt x="4853940" y="251460"/>
                  </a:cubicBezTo>
                  <a:cubicBezTo>
                    <a:pt x="4894580" y="293370"/>
                    <a:pt x="4927600" y="341630"/>
                    <a:pt x="4968240" y="403860"/>
                  </a:cubicBezTo>
                  <a:cubicBezTo>
                    <a:pt x="5008880" y="466090"/>
                    <a:pt x="5066030" y="554990"/>
                    <a:pt x="5097780" y="624840"/>
                  </a:cubicBezTo>
                  <a:cubicBezTo>
                    <a:pt x="5129530" y="694690"/>
                    <a:pt x="5140960" y="759460"/>
                    <a:pt x="5158740" y="822960"/>
                  </a:cubicBezTo>
                  <a:cubicBezTo>
                    <a:pt x="5176520" y="886460"/>
                    <a:pt x="5194300" y="956310"/>
                    <a:pt x="5204460" y="1005840"/>
                  </a:cubicBezTo>
                  <a:cubicBezTo>
                    <a:pt x="5214620" y="1055370"/>
                    <a:pt x="5215890" y="1087120"/>
                    <a:pt x="5219700" y="1120140"/>
                  </a:cubicBezTo>
                  <a:cubicBezTo>
                    <a:pt x="5223510" y="1153160"/>
                    <a:pt x="5225415" y="1178560"/>
                    <a:pt x="5227320" y="1203960"/>
                  </a:cubicBez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" name="직선 연결선 3">
              <a:extLst>
                <a:ext uri="{FF2B5EF4-FFF2-40B4-BE49-F238E27FC236}">
                  <a16:creationId xmlns:a16="http://schemas.microsoft.com/office/drawing/2014/main" id="{ABC6B2A9-265E-ED7A-B5AF-63A9FC83C17D}"/>
                </a:ext>
              </a:extLst>
            </p:cNvPr>
            <p:cNvCxnSpPr>
              <a:cxnSpLocks/>
            </p:cNvCxnSpPr>
            <p:nvPr/>
          </p:nvCxnSpPr>
          <p:spPr>
            <a:xfrm>
              <a:off x="10623296" y="1646865"/>
              <a:ext cx="0" cy="10244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3">
              <a:extLst>
                <a:ext uri="{FF2B5EF4-FFF2-40B4-BE49-F238E27FC236}">
                  <a16:creationId xmlns:a16="http://schemas.microsoft.com/office/drawing/2014/main" id="{33D2986A-3625-4E44-91C5-362DFA9FC16E}"/>
                </a:ext>
              </a:extLst>
            </p:cNvPr>
            <p:cNvCxnSpPr>
              <a:cxnSpLocks/>
            </p:cNvCxnSpPr>
            <p:nvPr/>
          </p:nvCxnSpPr>
          <p:spPr>
            <a:xfrm>
              <a:off x="10626289" y="2614439"/>
              <a:ext cx="0" cy="10784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6CEE28A-49F0-C769-0FEC-39D850CF3CDB}"/>
                    </a:ext>
                  </a:extLst>
                </p:cNvPr>
                <p:cNvSpPr txBox="1"/>
                <p:nvPr/>
              </p:nvSpPr>
              <p:spPr>
                <a:xfrm>
                  <a:off x="8760967" y="2375533"/>
                  <a:ext cx="44785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KR" sz="280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6CEE28A-49F0-C769-0FEC-39D850CF3C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0967" y="2375533"/>
                  <a:ext cx="447857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ECD7413-E364-8EA4-0872-1029FC089B59}"/>
                    </a:ext>
                  </a:extLst>
                </p:cNvPr>
                <p:cNvSpPr txBox="1"/>
                <p:nvPr/>
              </p:nvSpPr>
              <p:spPr>
                <a:xfrm>
                  <a:off x="10840844" y="1935368"/>
                  <a:ext cx="44785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KR" sz="280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ECD7413-E364-8EA4-0872-1029FC089B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0844" y="1935368"/>
                  <a:ext cx="447857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DBB330-4019-1279-790C-AC868197B0B6}"/>
                    </a:ext>
                  </a:extLst>
                </p:cNvPr>
                <p:cNvSpPr txBox="1"/>
                <p:nvPr/>
              </p:nvSpPr>
              <p:spPr>
                <a:xfrm>
                  <a:off x="10828579" y="2865413"/>
                  <a:ext cx="69913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KR" sz="280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DBB330-4019-1279-790C-AC868197B0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8579" y="2865413"/>
                  <a:ext cx="699130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8C86D84-8984-F70C-0003-04F7B1567F37}"/>
                </a:ext>
              </a:extLst>
            </p:cNvPr>
            <p:cNvSpPr/>
            <p:nvPr/>
          </p:nvSpPr>
          <p:spPr>
            <a:xfrm>
              <a:off x="9333720" y="2469312"/>
              <a:ext cx="890053" cy="54455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5400"/>
                  </a:moveTo>
                  <a:lnTo>
                    <a:pt x="16200" y="540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16200" y="16200"/>
                  </a:lnTo>
                  <a:lnTo>
                    <a:pt x="0" y="16200"/>
                  </a:lnTo>
                  <a:close/>
                </a:path>
              </a:pathLst>
            </a:custGeom>
            <a:solidFill>
              <a:srgbClr val="729FC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FF6A279-438D-E6BB-B548-BB6A75C4D6CA}"/>
                </a:ext>
              </a:extLst>
            </p:cNvPr>
            <p:cNvGrpSpPr/>
            <p:nvPr/>
          </p:nvGrpSpPr>
          <p:grpSpPr>
            <a:xfrm>
              <a:off x="10426062" y="2916967"/>
              <a:ext cx="403752" cy="403201"/>
              <a:chOff x="10070736" y="3635424"/>
              <a:chExt cx="403752" cy="403201"/>
            </a:xfrm>
          </p:grpSpPr>
          <p:cxnSp>
            <p:nvCxnSpPr>
              <p:cNvPr id="18" name="직선 연결선 23">
                <a:extLst>
                  <a:ext uri="{FF2B5EF4-FFF2-40B4-BE49-F238E27FC236}">
                    <a16:creationId xmlns:a16="http://schemas.microsoft.com/office/drawing/2014/main" id="{53F872C6-3496-0EE5-0D00-BDBC1E3B62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70736" y="3635424"/>
                <a:ext cx="403200" cy="40320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24">
                <a:extLst>
                  <a:ext uri="{FF2B5EF4-FFF2-40B4-BE49-F238E27FC236}">
                    <a16:creationId xmlns:a16="http://schemas.microsoft.com/office/drawing/2014/main" id="{CDA124C9-0A40-1CB1-83EE-C9DAD0B9FA40}"/>
                  </a:ext>
                </a:extLst>
              </p:cNvPr>
              <p:cNvCxnSpPr/>
              <p:nvPr/>
            </p:nvCxnSpPr>
            <p:spPr>
              <a:xfrm rot="5400000" flipV="1">
                <a:off x="10071266" y="3635402"/>
                <a:ext cx="403200" cy="403245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C13A3A-C807-2C85-BB1F-ABA388A1EAAA}"/>
                  </a:ext>
                </a:extLst>
              </p:cNvPr>
              <p:cNvSpPr txBox="1"/>
              <p:nvPr/>
            </p:nvSpPr>
            <p:spPr>
              <a:xfrm>
                <a:off x="8107108" y="4220713"/>
                <a:ext cx="3770778" cy="1164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KR"/>
                  <a:t>Josephson junction will have negative inductance when its phase is </a:t>
                </a:r>
                <a:r>
                  <a:rPr lang="en-US"/>
                  <a:t>between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KR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C13A3A-C807-2C85-BB1F-ABA388A1E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108" y="4220713"/>
                <a:ext cx="3770778" cy="1164934"/>
              </a:xfrm>
              <a:prstGeom prst="rect">
                <a:avLst/>
              </a:prstGeom>
              <a:blipFill>
                <a:blip r:embed="rId6"/>
                <a:stretch>
                  <a:fillRect l="-971" t="-2618" r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CF8C83-3E74-D7DE-0342-604FA0D41CEA}"/>
                  </a:ext>
                </a:extLst>
              </p:cNvPr>
              <p:cNvSpPr txBox="1"/>
              <p:nvPr/>
            </p:nvSpPr>
            <p:spPr>
              <a:xfrm>
                <a:off x="9262505" y="3750433"/>
                <a:ext cx="1450975" cy="393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KR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CF8C83-3E74-D7DE-0342-604FA0D41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505" y="3750433"/>
                <a:ext cx="1450975" cy="393698"/>
              </a:xfrm>
              <a:prstGeom prst="rect">
                <a:avLst/>
              </a:prstGeom>
              <a:blipFill>
                <a:blip r:embed="rId7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FE91A0C3-433E-B9BA-C0A4-0CA78EC5512A}"/>
              </a:ext>
            </a:extLst>
          </p:cNvPr>
          <p:cNvGrpSpPr/>
          <p:nvPr/>
        </p:nvGrpSpPr>
        <p:grpSpPr>
          <a:xfrm>
            <a:off x="11088303" y="3384867"/>
            <a:ext cx="377053" cy="369332"/>
            <a:chOff x="11088303" y="3384867"/>
            <a:chExt cx="377053" cy="36933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A869840-0BB0-7044-7785-1A45D6EFA4D9}"/>
                </a:ext>
              </a:extLst>
            </p:cNvPr>
            <p:cNvCxnSpPr/>
            <p:nvPr/>
          </p:nvCxnSpPr>
          <p:spPr>
            <a:xfrm flipV="1">
              <a:off x="11088303" y="3388633"/>
              <a:ext cx="0" cy="361800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AC163E1-5371-BF21-F8F0-BDE338E1890A}"/>
                    </a:ext>
                  </a:extLst>
                </p:cNvPr>
                <p:cNvSpPr txBox="1"/>
                <p:nvPr/>
              </p:nvSpPr>
              <p:spPr>
                <a:xfrm>
                  <a:off x="11150506" y="3384867"/>
                  <a:ext cx="3148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KR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AC163E1-5371-BF21-F8F0-BDE338E189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0506" y="3384867"/>
                  <a:ext cx="314850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3846" r="-13462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68932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B991-82A7-F86B-B2B4-591CE57E3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stabilizing negative inductance possible?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1CEF6-1841-E50F-8F2B-FF7FFB73D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Yes, and it has been observed before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FC34F-48DC-B5F6-2BF4-A201C8FA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996-99F3-F247-B3DD-8C2DD651E47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DAD7C9-6A02-742D-9428-32995859D6A4}"/>
              </a:ext>
            </a:extLst>
          </p:cNvPr>
          <p:cNvSpPr txBox="1"/>
          <p:nvPr/>
        </p:nvSpPr>
        <p:spPr>
          <a:xfrm>
            <a:off x="522160" y="5495164"/>
            <a:ext cx="5495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Josephson junction inductance as part of a circuit</a:t>
            </a:r>
          </a:p>
          <a:p>
            <a:pPr algn="ctr"/>
            <a:r>
              <a:rPr lang="en-US"/>
              <a:t>R. Rifkin and B.S. Deaver, Jr., Phys. Rev. B 13, 3894 (1976)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05AF92-D32F-E30D-0ABB-770D3C11F271}"/>
              </a:ext>
            </a:extLst>
          </p:cNvPr>
          <p:cNvSpPr txBox="1"/>
          <p:nvPr/>
        </p:nvSpPr>
        <p:spPr>
          <a:xfrm>
            <a:off x="6844137" y="5495164"/>
            <a:ext cx="4875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Radiofrequency quantum upconverters (RQUs) with a three-junction loop with specific conditions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717621-6A56-9273-E9C6-9F8FD94FB8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60" y="1871418"/>
            <a:ext cx="2796828" cy="24253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4DA6DE-1744-03F3-50A3-008BF95ECB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7587" y="3367307"/>
            <a:ext cx="3230497" cy="213313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FEF52F2-5A7D-3294-319E-84590B721ACF}"/>
              </a:ext>
            </a:extLst>
          </p:cNvPr>
          <p:cNvSpPr/>
          <p:nvPr/>
        </p:nvSpPr>
        <p:spPr>
          <a:xfrm>
            <a:off x="2886076" y="3029552"/>
            <a:ext cx="349250" cy="32827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C6B340-2BF9-C327-FC3D-B4D26CDD12AC}"/>
                  </a:ext>
                </a:extLst>
              </p:cNvPr>
              <p:cNvSpPr txBox="1"/>
              <p:nvPr/>
            </p:nvSpPr>
            <p:spPr>
              <a:xfrm>
                <a:off x="5066506" y="1966232"/>
                <a:ext cx="2058988" cy="494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KR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C6B340-2BF9-C327-FC3D-B4D26CDD1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506" y="1966232"/>
                <a:ext cx="2058988" cy="494238"/>
              </a:xfrm>
              <a:prstGeom prst="rect">
                <a:avLst/>
              </a:prstGeom>
              <a:blipFill>
                <a:blip r:embed="rId4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BAF3C3B9-A8B0-0494-9AA0-5E92E74CE30F}"/>
              </a:ext>
            </a:extLst>
          </p:cNvPr>
          <p:cNvSpPr/>
          <p:nvPr/>
        </p:nvSpPr>
        <p:spPr>
          <a:xfrm>
            <a:off x="3427428" y="4627372"/>
            <a:ext cx="2025922" cy="646331"/>
          </a:xfrm>
          <a:prstGeom prst="rect">
            <a:avLst/>
          </a:prstGeom>
          <a:solidFill>
            <a:srgbClr val="74A8F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/>
              <a:t>Negative Josephson junction inductance</a:t>
            </a:r>
          </a:p>
        </p:txBody>
      </p:sp>
      <p:pic>
        <p:nvPicPr>
          <p:cNvPr id="21" name="Content Placeholder 5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B6C25915-CDA0-20FC-4C6C-C0D21BCECBF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566" y="2799019"/>
            <a:ext cx="3629501" cy="23740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6306DFE-B87D-DA0D-9A79-ECC175DDA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62" y="2640119"/>
            <a:ext cx="5154978" cy="257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423186-37E9-FBC0-9C77-08CB843E3E24}"/>
              </a:ext>
            </a:extLst>
          </p:cNvPr>
          <p:cNvSpPr txBox="1"/>
          <p:nvPr/>
        </p:nvSpPr>
        <p:spPr>
          <a:xfrm>
            <a:off x="7936739" y="5215594"/>
            <a:ext cx="40882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f</a:t>
            </a:r>
            <a:r>
              <a:rPr lang="en-KR" sz="1400" dirty="0"/>
              <a:t>rom </a:t>
            </a:r>
            <a:r>
              <a:rPr lang="en-KR" sz="1400" dirty="0">
                <a:hlinkClick r:id="rId7"/>
              </a:rPr>
              <a:t>https://irwinlab.stanford.edu/quantum-sensing</a:t>
            </a:r>
            <a:endParaRPr lang="en-KR" sz="14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B74031-3D55-603E-F136-4082C566EB1C}"/>
              </a:ext>
            </a:extLst>
          </p:cNvPr>
          <p:cNvGrpSpPr/>
          <p:nvPr/>
        </p:nvGrpSpPr>
        <p:grpSpPr>
          <a:xfrm>
            <a:off x="7495686" y="1919300"/>
            <a:ext cx="3572120" cy="3572120"/>
            <a:chOff x="7605808" y="1871418"/>
            <a:chExt cx="3629025" cy="3629025"/>
          </a:xfrm>
        </p:grpSpPr>
        <p:pic>
          <p:nvPicPr>
            <p:cNvPr id="10" name="Picture 9" descr="A graph with a circle and numbers&#10;&#10;Description automatically generated with medium confidence">
              <a:extLst>
                <a:ext uri="{FF2B5EF4-FFF2-40B4-BE49-F238E27FC236}">
                  <a16:creationId xmlns:a16="http://schemas.microsoft.com/office/drawing/2014/main" id="{D782A235-C8FA-0A5E-F2FC-BCCCF8428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5808" y="1871418"/>
              <a:ext cx="3629025" cy="362902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C6D38F3-E0AE-A3C5-4438-EAE301098683}"/>
                </a:ext>
              </a:extLst>
            </p:cNvPr>
            <p:cNvSpPr/>
            <p:nvPr/>
          </p:nvSpPr>
          <p:spPr>
            <a:xfrm>
              <a:off x="8152071" y="2132120"/>
              <a:ext cx="1442622" cy="670222"/>
            </a:xfrm>
            <a:prstGeom prst="rect">
              <a:avLst/>
            </a:prstGeom>
            <a:solidFill>
              <a:srgbClr val="74A8F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KR" sz="1200" dirty="0">
                  <a:solidFill>
                    <a:schemeClr val="tx1"/>
                  </a:solidFill>
                </a:rPr>
                <a:t>Left half:</a:t>
              </a:r>
            </a:p>
            <a:p>
              <a:pPr algn="ctr"/>
              <a:r>
                <a:rPr lang="en-KR" sz="1200" dirty="0">
                  <a:solidFill>
                    <a:schemeClr val="tx1"/>
                  </a:solidFill>
                </a:rPr>
                <a:t>Negative Josephson junction inductance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2A592D-FCD5-134A-5512-95C180104908}"/>
                </a:ext>
              </a:extLst>
            </p:cNvPr>
            <p:cNvSpPr/>
            <p:nvPr/>
          </p:nvSpPr>
          <p:spPr>
            <a:xfrm>
              <a:off x="9658675" y="2132119"/>
              <a:ext cx="1442622" cy="670223"/>
            </a:xfrm>
            <a:prstGeom prst="rect">
              <a:avLst/>
            </a:prstGeom>
            <a:solidFill>
              <a:srgbClr val="FF8081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KR" sz="1200">
                  <a:solidFill>
                    <a:schemeClr val="tx1"/>
                  </a:solidFill>
                </a:rPr>
                <a:t>Right half:</a:t>
              </a:r>
            </a:p>
            <a:p>
              <a:pPr algn="ctr"/>
              <a:r>
                <a:rPr lang="en-KR" sz="1200">
                  <a:solidFill>
                    <a:schemeClr val="tx1"/>
                  </a:solidFill>
                </a:rPr>
                <a:t>Positive Josephson junction inductance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009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1541</Words>
  <Application>Microsoft Macintosh PowerPoint</Application>
  <PresentationFormat>Widescreen</PresentationFormat>
  <Paragraphs>302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Slack-Lato</vt:lpstr>
      <vt:lpstr>Arial</vt:lpstr>
      <vt:lpstr>Calibri</vt:lpstr>
      <vt:lpstr>Calibri Light</vt:lpstr>
      <vt:lpstr>Cambria Math</vt:lpstr>
      <vt:lpstr>Times New Roman</vt:lpstr>
      <vt:lpstr>Office Theme</vt:lpstr>
      <vt:lpstr>Bode-Fano Evasion for Broadband Axion Receivers</vt:lpstr>
      <vt:lpstr>Building a wideband receiver for axion experiments</vt:lpstr>
      <vt:lpstr>Bode-Fano Limits</vt:lpstr>
      <vt:lpstr>The resonant receiver</vt:lpstr>
      <vt:lpstr>The Bode-Fano evading receiver</vt:lpstr>
      <vt:lpstr>RLC circuit model of a haloscope</vt:lpstr>
      <vt:lpstr>How to achieve negative inductance?</vt:lpstr>
      <vt:lpstr>What we are trying to achieve</vt:lpstr>
      <vt:lpstr>Is stabilizing negative inductance possible?</vt:lpstr>
      <vt:lpstr>Is stabilizing negative inductance possible?</vt:lpstr>
      <vt:lpstr>Instability of negative inductance</vt:lpstr>
      <vt:lpstr>Stabilizing negative inductance Josephson junctions</vt:lpstr>
      <vt:lpstr>Preserving negative inductance</vt:lpstr>
      <vt:lpstr>Inductance cancelling with Josephson junctions</vt:lpstr>
      <vt:lpstr>Inductance cancelling with Josephson junctions</vt:lpstr>
      <vt:lpstr>Adding an output</vt:lpstr>
      <vt:lpstr>Power transfer comparison</vt:lpstr>
      <vt:lpstr>Phase considerations</vt:lpstr>
      <vt:lpstr>Fabrication considerations</vt:lpstr>
      <vt:lpstr>Fabrication considerations</vt:lpstr>
      <vt:lpstr>Summary</vt:lpstr>
      <vt:lpstr>Axion signal conversion power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</dc:title>
  <dc:creator>Microsoft Office User</dc:creator>
  <cp:lastModifiedBy>Microsoft Office User</cp:lastModifiedBy>
  <cp:revision>56</cp:revision>
  <cp:lastPrinted>2023-03-20T15:08:17Z</cp:lastPrinted>
  <dcterms:created xsi:type="dcterms:W3CDTF">2023-03-03T05:01:11Z</dcterms:created>
  <dcterms:modified xsi:type="dcterms:W3CDTF">2025-10-09T17:46:36Z</dcterms:modified>
</cp:coreProperties>
</file>